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10287000" cx="18288000"/>
  <p:notesSz cx="18288000" cy="10287000"/>
  <p:embeddedFontLst>
    <p:embeddedFont>
      <p:font typeface="Tahoma"/>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43" roundtripDataSignature="AMtx7mhJBL02UY/tbkMi1tvzyw/XCpy1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Tahoma-bold.fntdata"/><Relationship Id="rId41" Type="http://schemas.openxmlformats.org/officeDocument/2006/relationships/font" Target="fonts/Tahoma-regular.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7ed05c983_0_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67ed05c983_0_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37"/>
          <p:cNvSpPr txBox="1"/>
          <p:nvPr>
            <p:ph type="title"/>
          </p:nvPr>
        </p:nvSpPr>
        <p:spPr>
          <a:xfrm>
            <a:off x="4963085" y="1198127"/>
            <a:ext cx="8447405" cy="2800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8600">
                <a:solidFill>
                  <a:srgbClr val="C84826"/>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37"/>
          <p:cNvSpPr txBox="1"/>
          <p:nvPr>
            <p:ph idx="1" type="body"/>
          </p:nvPr>
        </p:nvSpPr>
        <p:spPr>
          <a:xfrm>
            <a:off x="7776130" y="1657053"/>
            <a:ext cx="7788275" cy="264731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9300">
                <a:solidFill>
                  <a:srgbClr val="C84826"/>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37"/>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7"/>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7"/>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 name="Shape 18"/>
        <p:cNvGrpSpPr/>
        <p:nvPr/>
      </p:nvGrpSpPr>
      <p:grpSpPr>
        <a:xfrm>
          <a:off x="0" y="0"/>
          <a:ext cx="0" cy="0"/>
          <a:chOff x="0" y="0"/>
          <a:chExt cx="0" cy="0"/>
        </a:xfrm>
      </p:grpSpPr>
      <p:sp>
        <p:nvSpPr>
          <p:cNvPr id="19" name="Google Shape;19;p3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39"/>
          <p:cNvSpPr txBox="1"/>
          <p:nvPr>
            <p:ph type="ctrTitle"/>
          </p:nvPr>
        </p:nvSpPr>
        <p:spPr>
          <a:xfrm>
            <a:off x="1593589" y="628162"/>
            <a:ext cx="12725891" cy="34327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8600">
                <a:solidFill>
                  <a:srgbClr val="C84826"/>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9"/>
          <p:cNvSpPr txBox="1"/>
          <p:nvPr>
            <p:ph idx="1" type="subTitle"/>
          </p:nvPr>
        </p:nvSpPr>
        <p:spPr>
          <a:xfrm>
            <a:off x="3120811" y="5260617"/>
            <a:ext cx="10732769" cy="30232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9300">
                <a:solidFill>
                  <a:srgbClr val="C84826"/>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8" name="Shape 28"/>
        <p:cNvGrpSpPr/>
        <p:nvPr/>
      </p:nvGrpSpPr>
      <p:grpSpPr>
        <a:xfrm>
          <a:off x="0" y="0"/>
          <a:ext cx="0" cy="0"/>
          <a:chOff x="0" y="0"/>
          <a:chExt cx="0" cy="0"/>
        </a:xfrm>
      </p:grpSpPr>
      <p:sp>
        <p:nvSpPr>
          <p:cNvPr id="29" name="Google Shape;29;p40"/>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0" name="Google Shape;30;p40"/>
          <p:cNvPicPr preferRelativeResize="0"/>
          <p:nvPr/>
        </p:nvPicPr>
        <p:blipFill rotWithShape="1">
          <a:blip r:embed="rId2">
            <a:alphaModFix/>
          </a:blip>
          <a:srcRect b="0" l="0" r="0" t="0"/>
          <a:stretch/>
        </p:blipFill>
        <p:spPr>
          <a:xfrm>
            <a:off x="12279483" y="3655991"/>
            <a:ext cx="6008517" cy="6631008"/>
          </a:xfrm>
          <a:prstGeom prst="rect">
            <a:avLst/>
          </a:prstGeom>
          <a:noFill/>
          <a:ln>
            <a:noFill/>
          </a:ln>
        </p:spPr>
      </p:pic>
      <p:pic>
        <p:nvPicPr>
          <p:cNvPr id="31" name="Google Shape;31;p40"/>
          <p:cNvPicPr preferRelativeResize="0"/>
          <p:nvPr/>
        </p:nvPicPr>
        <p:blipFill rotWithShape="1">
          <a:blip r:embed="rId3">
            <a:alphaModFix/>
          </a:blip>
          <a:srcRect b="0" l="0" r="0" t="0"/>
          <a:stretch/>
        </p:blipFill>
        <p:spPr>
          <a:xfrm>
            <a:off x="16532156" y="365222"/>
            <a:ext cx="1755843" cy="1919119"/>
          </a:xfrm>
          <a:prstGeom prst="rect">
            <a:avLst/>
          </a:prstGeom>
          <a:noFill/>
          <a:ln>
            <a:noFill/>
          </a:ln>
        </p:spPr>
      </p:pic>
      <p:pic>
        <p:nvPicPr>
          <p:cNvPr id="32" name="Google Shape;32;p40"/>
          <p:cNvPicPr preferRelativeResize="0"/>
          <p:nvPr/>
        </p:nvPicPr>
        <p:blipFill rotWithShape="1">
          <a:blip r:embed="rId4">
            <a:alphaModFix/>
          </a:blip>
          <a:srcRect b="0" l="0" r="0" t="0"/>
          <a:stretch/>
        </p:blipFill>
        <p:spPr>
          <a:xfrm>
            <a:off x="153787" y="8069560"/>
            <a:ext cx="1929807" cy="2217439"/>
          </a:xfrm>
          <a:prstGeom prst="rect">
            <a:avLst/>
          </a:prstGeom>
          <a:noFill/>
          <a:ln>
            <a:noFill/>
          </a:ln>
        </p:spPr>
      </p:pic>
      <p:pic>
        <p:nvPicPr>
          <p:cNvPr id="33" name="Google Shape;33;p40"/>
          <p:cNvPicPr preferRelativeResize="0"/>
          <p:nvPr/>
        </p:nvPicPr>
        <p:blipFill rotWithShape="1">
          <a:blip r:embed="rId5">
            <a:alphaModFix/>
          </a:blip>
          <a:srcRect b="0" l="0" r="0" t="0"/>
          <a:stretch/>
        </p:blipFill>
        <p:spPr>
          <a:xfrm>
            <a:off x="0" y="-6455"/>
            <a:ext cx="1660550" cy="2059379"/>
          </a:xfrm>
          <a:prstGeom prst="rect">
            <a:avLst/>
          </a:prstGeom>
          <a:noFill/>
          <a:ln>
            <a:noFill/>
          </a:ln>
        </p:spPr>
      </p:pic>
      <p:sp>
        <p:nvSpPr>
          <p:cNvPr id="34" name="Google Shape;34;p40"/>
          <p:cNvSpPr txBox="1"/>
          <p:nvPr>
            <p:ph type="title"/>
          </p:nvPr>
        </p:nvSpPr>
        <p:spPr>
          <a:xfrm>
            <a:off x="4963085" y="1198127"/>
            <a:ext cx="8447405" cy="2800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8600">
                <a:solidFill>
                  <a:srgbClr val="C84826"/>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8" name="Shape 38"/>
        <p:cNvGrpSpPr/>
        <p:nvPr/>
      </p:nvGrpSpPr>
      <p:grpSpPr>
        <a:xfrm>
          <a:off x="0" y="0"/>
          <a:ext cx="0" cy="0"/>
          <a:chOff x="0" y="0"/>
          <a:chExt cx="0" cy="0"/>
        </a:xfrm>
      </p:grpSpPr>
      <p:sp>
        <p:nvSpPr>
          <p:cNvPr id="39" name="Google Shape;39;p41"/>
          <p:cNvSpPr txBox="1"/>
          <p:nvPr>
            <p:ph type="title"/>
          </p:nvPr>
        </p:nvSpPr>
        <p:spPr>
          <a:xfrm>
            <a:off x="4963085" y="1198127"/>
            <a:ext cx="8447405" cy="2800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8600">
                <a:solidFill>
                  <a:srgbClr val="C84826"/>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1"/>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41"/>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4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6"/>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FDFAF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 name="Google Shape;7;p36"/>
          <p:cNvSpPr txBox="1"/>
          <p:nvPr>
            <p:ph type="title"/>
          </p:nvPr>
        </p:nvSpPr>
        <p:spPr>
          <a:xfrm>
            <a:off x="4963085" y="1198127"/>
            <a:ext cx="8447405" cy="280098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8600" u="none" cap="none" strike="noStrike">
                <a:solidFill>
                  <a:srgbClr val="C84826"/>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36"/>
          <p:cNvSpPr txBox="1"/>
          <p:nvPr>
            <p:ph idx="1" type="body"/>
          </p:nvPr>
        </p:nvSpPr>
        <p:spPr>
          <a:xfrm>
            <a:off x="7776130" y="1657053"/>
            <a:ext cx="7788275" cy="264731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9300" u="none" cap="none" strike="noStrike">
                <a:solidFill>
                  <a:srgbClr val="C84826"/>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3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3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7.png"/><Relationship Id="rId4" Type="http://schemas.openxmlformats.org/officeDocument/2006/relationships/image" Target="../media/image2.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8.png"/><Relationship Id="rId9" Type="http://schemas.openxmlformats.org/officeDocument/2006/relationships/image" Target="../media/image69.jpg"/><Relationship Id="rId5" Type="http://schemas.openxmlformats.org/officeDocument/2006/relationships/image" Target="../media/image73.png"/><Relationship Id="rId6" Type="http://schemas.openxmlformats.org/officeDocument/2006/relationships/image" Target="../media/image54.png"/><Relationship Id="rId7" Type="http://schemas.openxmlformats.org/officeDocument/2006/relationships/image" Target="../media/image84.png"/><Relationship Id="rId8" Type="http://schemas.openxmlformats.org/officeDocument/2006/relationships/hyperlink" Target="http://www.youtube.com/watch?v=siaa1Aqe7q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59.png"/><Relationship Id="rId5"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53.png"/><Relationship Id="rId5"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52.png"/><Relationship Id="rId5" Type="http://schemas.openxmlformats.org/officeDocument/2006/relationships/image" Target="../media/image61.png"/><Relationship Id="rId6"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63.png"/><Relationship Id="rId5"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6.png"/><Relationship Id="rId4" Type="http://schemas.openxmlformats.org/officeDocument/2006/relationships/image" Target="../media/image58.png"/><Relationship Id="rId5" Type="http://schemas.openxmlformats.org/officeDocument/2006/relationships/image" Target="../media/image1.png"/><Relationship Id="rId6"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71.png"/><Relationship Id="rId7" Type="http://schemas.openxmlformats.org/officeDocument/2006/relationships/image" Target="../media/image77.png"/><Relationship Id="rId8"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5.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74.png"/><Relationship Id="rId7"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48.png"/><Relationship Id="rId9" Type="http://schemas.openxmlformats.org/officeDocument/2006/relationships/image" Target="../media/image83.jpg"/><Relationship Id="rId5" Type="http://schemas.openxmlformats.org/officeDocument/2006/relationships/image" Target="../media/image73.png"/><Relationship Id="rId6" Type="http://schemas.openxmlformats.org/officeDocument/2006/relationships/image" Target="../media/image54.png"/><Relationship Id="rId7" Type="http://schemas.openxmlformats.org/officeDocument/2006/relationships/image" Target="../media/image84.png"/><Relationship Id="rId8" Type="http://schemas.openxmlformats.org/officeDocument/2006/relationships/hyperlink" Target="http://www.youtube.com/watch?v=M-UCs7SheE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 name="Shape 48"/>
        <p:cNvGrpSpPr/>
        <p:nvPr/>
      </p:nvGrpSpPr>
      <p:grpSpPr>
        <a:xfrm>
          <a:off x="0" y="0"/>
          <a:ext cx="0" cy="0"/>
          <a:chOff x="0" y="0"/>
          <a:chExt cx="0" cy="0"/>
        </a:xfrm>
      </p:grpSpPr>
      <p:grpSp>
        <p:nvGrpSpPr>
          <p:cNvPr id="49" name="Google Shape;49;p1"/>
          <p:cNvGrpSpPr/>
          <p:nvPr/>
        </p:nvGrpSpPr>
        <p:grpSpPr>
          <a:xfrm>
            <a:off x="-1272" y="-7474"/>
            <a:ext cx="18289681" cy="10294473"/>
            <a:chOff x="-1272" y="-7474"/>
            <a:chExt cx="18289681" cy="10294473"/>
          </a:xfrm>
        </p:grpSpPr>
        <p:pic>
          <p:nvPicPr>
            <p:cNvPr id="50" name="Google Shape;50;p1"/>
            <p:cNvPicPr preferRelativeResize="0"/>
            <p:nvPr/>
          </p:nvPicPr>
          <p:blipFill rotWithShape="1">
            <a:blip r:embed="rId3">
              <a:alphaModFix/>
            </a:blip>
            <a:srcRect b="0" l="0" r="0" t="0"/>
            <a:stretch/>
          </p:blipFill>
          <p:spPr>
            <a:xfrm>
              <a:off x="-1272" y="-7474"/>
              <a:ext cx="18289681" cy="10294473"/>
            </a:xfrm>
            <a:prstGeom prst="rect">
              <a:avLst/>
            </a:prstGeom>
            <a:noFill/>
            <a:ln>
              <a:noFill/>
            </a:ln>
          </p:spPr>
        </p:pic>
        <p:sp>
          <p:nvSpPr>
            <p:cNvPr id="51" name="Google Shape;51;p1"/>
            <p:cNvSpPr/>
            <p:nvPr/>
          </p:nvSpPr>
          <p:spPr>
            <a:xfrm>
              <a:off x="5329898" y="7384668"/>
              <a:ext cx="26670" cy="53340"/>
            </a:xfrm>
            <a:custGeom>
              <a:rect b="b" l="l" r="r" t="t"/>
              <a:pathLst>
                <a:path extrusionOk="0" h="53340" w="26670">
                  <a:moveTo>
                    <a:pt x="8890" y="7378"/>
                  </a:moveTo>
                  <a:lnTo>
                    <a:pt x="8255" y="5651"/>
                  </a:lnTo>
                  <a:lnTo>
                    <a:pt x="6680" y="1485"/>
                  </a:lnTo>
                  <a:lnTo>
                    <a:pt x="0" y="0"/>
                  </a:lnTo>
                  <a:lnTo>
                    <a:pt x="1663" y="7378"/>
                  </a:lnTo>
                  <a:lnTo>
                    <a:pt x="2057" y="5651"/>
                  </a:lnTo>
                  <a:lnTo>
                    <a:pt x="2057" y="9105"/>
                  </a:lnTo>
                  <a:lnTo>
                    <a:pt x="1663" y="7378"/>
                  </a:lnTo>
                  <a:lnTo>
                    <a:pt x="0" y="14757"/>
                  </a:lnTo>
                  <a:lnTo>
                    <a:pt x="6680" y="13246"/>
                  </a:lnTo>
                  <a:lnTo>
                    <a:pt x="8242" y="9105"/>
                  </a:lnTo>
                  <a:lnTo>
                    <a:pt x="8890" y="7378"/>
                  </a:lnTo>
                  <a:close/>
                </a:path>
                <a:path extrusionOk="0" h="53340" w="26670">
                  <a:moveTo>
                    <a:pt x="26644" y="44323"/>
                  </a:moveTo>
                  <a:lnTo>
                    <a:pt x="24218" y="36906"/>
                  </a:lnTo>
                  <a:lnTo>
                    <a:pt x="18630" y="32575"/>
                  </a:lnTo>
                  <a:lnTo>
                    <a:pt x="14757" y="26606"/>
                  </a:lnTo>
                  <a:lnTo>
                    <a:pt x="15697" y="36525"/>
                  </a:lnTo>
                  <a:lnTo>
                    <a:pt x="15163" y="44361"/>
                  </a:lnTo>
                  <a:lnTo>
                    <a:pt x="16649" y="49961"/>
                  </a:lnTo>
                  <a:lnTo>
                    <a:pt x="23660" y="53162"/>
                  </a:lnTo>
                  <a:lnTo>
                    <a:pt x="24295" y="48590"/>
                  </a:lnTo>
                  <a:lnTo>
                    <a:pt x="21005" y="42583"/>
                  </a:lnTo>
                  <a:lnTo>
                    <a:pt x="23660" y="41389"/>
                  </a:lnTo>
                  <a:lnTo>
                    <a:pt x="23837" y="43180"/>
                  </a:lnTo>
                  <a:lnTo>
                    <a:pt x="24104" y="44907"/>
                  </a:lnTo>
                  <a:lnTo>
                    <a:pt x="26644" y="4432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2" name="Google Shape;52;p1"/>
          <p:cNvSpPr txBox="1"/>
          <p:nvPr/>
        </p:nvSpPr>
        <p:spPr>
          <a:xfrm>
            <a:off x="5796634" y="7174911"/>
            <a:ext cx="6322695" cy="1973580"/>
          </a:xfrm>
          <a:prstGeom prst="rect">
            <a:avLst/>
          </a:prstGeom>
          <a:noFill/>
          <a:ln>
            <a:noFill/>
          </a:ln>
        </p:spPr>
        <p:txBody>
          <a:bodyPr anchorCtr="0" anchor="t" bIns="0" lIns="0" spcFirstLastPara="1" rIns="0" wrap="square" tIns="12050">
            <a:spAutoFit/>
          </a:bodyPr>
          <a:lstStyle/>
          <a:p>
            <a:pPr indent="0" lvl="0" marL="12700" marR="5080" rtl="0" algn="ctr">
              <a:lnSpc>
                <a:spcPct val="116700"/>
              </a:lnSpc>
              <a:spcBef>
                <a:spcPts val="0"/>
              </a:spcBef>
              <a:spcAft>
                <a:spcPts val="0"/>
              </a:spcAft>
              <a:buNone/>
            </a:pPr>
            <a:r>
              <a:rPr lang="en-US" sz="3650">
                <a:solidFill>
                  <a:srgbClr val="C84826"/>
                </a:solidFill>
                <a:latin typeface="Calibri"/>
                <a:ea typeface="Calibri"/>
                <a:cs typeface="Calibri"/>
                <a:sym typeface="Calibri"/>
              </a:rPr>
              <a:t>PRESENTED	BY:	LONOZA,	ALCAIDE, CABUDSAN,	DALUGDOG,NAMIAS,</a:t>
            </a:r>
            <a:endParaRPr sz="3650">
              <a:latin typeface="Calibri"/>
              <a:ea typeface="Calibri"/>
              <a:cs typeface="Calibri"/>
              <a:sym typeface="Calibri"/>
            </a:endParaRPr>
          </a:p>
          <a:p>
            <a:pPr indent="0" lvl="0" marL="0" marR="225425" rtl="0" algn="ctr">
              <a:lnSpc>
                <a:spcPct val="100000"/>
              </a:lnSpc>
              <a:spcBef>
                <a:spcPts val="735"/>
              </a:spcBef>
              <a:spcAft>
                <a:spcPts val="0"/>
              </a:spcAft>
              <a:buNone/>
            </a:pPr>
            <a:r>
              <a:rPr lang="en-US" sz="3650">
                <a:solidFill>
                  <a:srgbClr val="C84826"/>
                </a:solidFill>
                <a:latin typeface="Calibri"/>
                <a:ea typeface="Calibri"/>
                <a:cs typeface="Calibri"/>
                <a:sym typeface="Calibri"/>
              </a:rPr>
              <a:t>PALOMARES</a:t>
            </a:r>
            <a:endParaRPr sz="3650">
              <a:latin typeface="Calibri"/>
              <a:ea typeface="Calibri"/>
              <a:cs typeface="Calibri"/>
              <a:sym typeface="Calibri"/>
            </a:endParaRPr>
          </a:p>
        </p:txBody>
      </p:sp>
      <p:sp>
        <p:nvSpPr>
          <p:cNvPr id="53" name="Google Shape;53;p1"/>
          <p:cNvSpPr txBox="1"/>
          <p:nvPr>
            <p:ph type="title"/>
          </p:nvPr>
        </p:nvSpPr>
        <p:spPr>
          <a:xfrm>
            <a:off x="6118781" y="2217741"/>
            <a:ext cx="6587490" cy="4582795"/>
          </a:xfrm>
          <a:prstGeom prst="rect">
            <a:avLst/>
          </a:prstGeom>
          <a:noFill/>
          <a:ln>
            <a:noFill/>
          </a:ln>
        </p:spPr>
        <p:txBody>
          <a:bodyPr anchorCtr="0" anchor="t" bIns="0" lIns="0" spcFirstLastPara="1" rIns="0" wrap="square" tIns="280025">
            <a:spAutoFit/>
          </a:bodyPr>
          <a:lstStyle/>
          <a:p>
            <a:pPr indent="0" lvl="0" marL="12065" marR="5080" rtl="0" algn="ctr">
              <a:lnSpc>
                <a:spcPct val="101531"/>
              </a:lnSpc>
              <a:spcBef>
                <a:spcPts val="0"/>
              </a:spcBef>
              <a:spcAft>
                <a:spcPts val="0"/>
              </a:spcAft>
              <a:buNone/>
            </a:pPr>
            <a:r>
              <a:rPr lang="en-US" sz="11100"/>
              <a:t>WEEK 4 : DANCE TERMS</a:t>
            </a:r>
            <a:endParaRPr sz="1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pSp>
        <p:nvGrpSpPr>
          <p:cNvPr id="187" name="Google Shape;187;p10"/>
          <p:cNvGrpSpPr/>
          <p:nvPr/>
        </p:nvGrpSpPr>
        <p:grpSpPr>
          <a:xfrm>
            <a:off x="16288131" y="11"/>
            <a:ext cx="2000250" cy="10287401"/>
            <a:chOff x="16288131" y="11"/>
            <a:chExt cx="2000250" cy="10287401"/>
          </a:xfrm>
        </p:grpSpPr>
        <p:sp>
          <p:nvSpPr>
            <p:cNvPr id="188" name="Google Shape;188;p10"/>
            <p:cNvSpPr/>
            <p:nvPr/>
          </p:nvSpPr>
          <p:spPr>
            <a:xfrm>
              <a:off x="16295589" y="7397"/>
              <a:ext cx="1985010" cy="10280015"/>
            </a:xfrm>
            <a:custGeom>
              <a:rect b="b" l="l" r="r" t="t"/>
              <a:pathLst>
                <a:path extrusionOk="0" h="10280015" w="1985009">
                  <a:moveTo>
                    <a:pt x="1984931" y="0"/>
                  </a:moveTo>
                  <a:lnTo>
                    <a:pt x="1984931" y="10279602"/>
                  </a:lnTo>
                  <a:lnTo>
                    <a:pt x="0" y="10279602"/>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9" name="Google Shape;189;p10"/>
            <p:cNvSpPr/>
            <p:nvPr/>
          </p:nvSpPr>
          <p:spPr>
            <a:xfrm>
              <a:off x="16288131" y="11"/>
              <a:ext cx="2000250" cy="10287000"/>
            </a:xfrm>
            <a:custGeom>
              <a:rect b="b" l="l" r="r" t="t"/>
              <a:pathLst>
                <a:path extrusionOk="0" h="10287000" w="2000250">
                  <a:moveTo>
                    <a:pt x="1999830" y="0"/>
                  </a:moveTo>
                  <a:lnTo>
                    <a:pt x="1984590" y="0"/>
                  </a:lnTo>
                  <a:lnTo>
                    <a:pt x="15240" y="0"/>
                  </a:lnTo>
                  <a:lnTo>
                    <a:pt x="0" y="0"/>
                  </a:lnTo>
                  <a:lnTo>
                    <a:pt x="0" y="10286987"/>
                  </a:lnTo>
                  <a:lnTo>
                    <a:pt x="15240" y="10286987"/>
                  </a:lnTo>
                  <a:lnTo>
                    <a:pt x="15240" y="14846"/>
                  </a:lnTo>
                  <a:lnTo>
                    <a:pt x="1984590" y="14846"/>
                  </a:lnTo>
                  <a:lnTo>
                    <a:pt x="1984590" y="10286987"/>
                  </a:lnTo>
                  <a:lnTo>
                    <a:pt x="1999830" y="10286987"/>
                  </a:lnTo>
                  <a:lnTo>
                    <a:pt x="1999830"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90" name="Google Shape;190;p10"/>
          <p:cNvPicPr preferRelativeResize="0"/>
          <p:nvPr/>
        </p:nvPicPr>
        <p:blipFill rotWithShape="1">
          <a:blip r:embed="rId3">
            <a:alphaModFix/>
          </a:blip>
          <a:srcRect b="0" l="0" r="0" t="0"/>
          <a:stretch/>
        </p:blipFill>
        <p:spPr>
          <a:xfrm>
            <a:off x="0" y="-6253"/>
            <a:ext cx="2767800" cy="2672595"/>
          </a:xfrm>
          <a:prstGeom prst="rect">
            <a:avLst/>
          </a:prstGeom>
          <a:noFill/>
          <a:ln>
            <a:noFill/>
          </a:ln>
        </p:spPr>
      </p:pic>
      <p:sp>
        <p:nvSpPr>
          <p:cNvPr id="191" name="Google Shape;191;p10"/>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51"/>
                </a:lnTo>
                <a:lnTo>
                  <a:pt x="763955" y="2778163"/>
                </a:lnTo>
                <a:close/>
              </a:path>
              <a:path extrusionOk="0" h="3202304" w="2557780">
                <a:moveTo>
                  <a:pt x="900798" y="3182124"/>
                </a:moveTo>
                <a:lnTo>
                  <a:pt x="890168" y="3172803"/>
                </a:lnTo>
                <a:lnTo>
                  <a:pt x="880186" y="3163087"/>
                </a:lnTo>
                <a:lnTo>
                  <a:pt x="860323" y="3142704"/>
                </a:lnTo>
                <a:lnTo>
                  <a:pt x="868972" y="3137433"/>
                </a:lnTo>
                <a:lnTo>
                  <a:pt x="871766" y="3131820"/>
                </a:lnTo>
                <a:lnTo>
                  <a:pt x="874598" y="3126155"/>
                </a:lnTo>
                <a:lnTo>
                  <a:pt x="877493" y="3109557"/>
                </a:lnTo>
                <a:lnTo>
                  <a:pt x="877963" y="3088322"/>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18"/>
                </a:lnTo>
                <a:lnTo>
                  <a:pt x="430491" y="2990177"/>
                </a:lnTo>
                <a:lnTo>
                  <a:pt x="399072" y="2952610"/>
                </a:lnTo>
                <a:lnTo>
                  <a:pt x="370827" y="2916402"/>
                </a:lnTo>
                <a:lnTo>
                  <a:pt x="339610" y="2880957"/>
                </a:lnTo>
                <a:lnTo>
                  <a:pt x="308063" y="2845231"/>
                </a:lnTo>
                <a:lnTo>
                  <a:pt x="278841" y="2808198"/>
                </a:lnTo>
                <a:lnTo>
                  <a:pt x="254609" y="2768828"/>
                </a:lnTo>
                <a:lnTo>
                  <a:pt x="231635" y="2721991"/>
                </a:lnTo>
                <a:lnTo>
                  <a:pt x="212051" y="2673972"/>
                </a:lnTo>
                <a:lnTo>
                  <a:pt x="195795" y="2625064"/>
                </a:lnTo>
                <a:lnTo>
                  <a:pt x="182816" y="2575572"/>
                </a:lnTo>
                <a:lnTo>
                  <a:pt x="173024" y="2525801"/>
                </a:lnTo>
                <a:lnTo>
                  <a:pt x="170865" y="2500655"/>
                </a:lnTo>
                <a:lnTo>
                  <a:pt x="171094" y="2488742"/>
                </a:lnTo>
                <a:lnTo>
                  <a:pt x="173291" y="2467102"/>
                </a:lnTo>
                <a:lnTo>
                  <a:pt x="172872" y="2466949"/>
                </a:lnTo>
                <a:lnTo>
                  <a:pt x="176212" y="2461349"/>
                </a:lnTo>
                <a:lnTo>
                  <a:pt x="179222" y="2457399"/>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44"/>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79"/>
                </a:lnTo>
                <a:lnTo>
                  <a:pt x="427494" y="2395778"/>
                </a:lnTo>
                <a:lnTo>
                  <a:pt x="427761" y="2393365"/>
                </a:lnTo>
                <a:lnTo>
                  <a:pt x="395452" y="2384514"/>
                </a:lnTo>
                <a:lnTo>
                  <a:pt x="352894" y="2364143"/>
                </a:lnTo>
                <a:lnTo>
                  <a:pt x="310705" y="2340991"/>
                </a:lnTo>
                <a:lnTo>
                  <a:pt x="304939" y="2337816"/>
                </a:lnTo>
                <a:lnTo>
                  <a:pt x="277202" y="2322538"/>
                </a:lnTo>
                <a:lnTo>
                  <a:pt x="270535" y="2319617"/>
                </a:lnTo>
                <a:lnTo>
                  <a:pt x="229628" y="2304986"/>
                </a:lnTo>
                <a:lnTo>
                  <a:pt x="191122" y="2299766"/>
                </a:lnTo>
                <a:lnTo>
                  <a:pt x="182854" y="2300528"/>
                </a:lnTo>
                <a:lnTo>
                  <a:pt x="168249" y="2304796"/>
                </a:lnTo>
                <a:lnTo>
                  <a:pt x="167944" y="2304973"/>
                </a:lnTo>
                <a:lnTo>
                  <a:pt x="154305" y="2312759"/>
                </a:lnTo>
                <a:lnTo>
                  <a:pt x="140373" y="2325751"/>
                </a:lnTo>
                <a:lnTo>
                  <a:pt x="125780" y="2345080"/>
                </a:lnTo>
                <a:lnTo>
                  <a:pt x="121005" y="2335301"/>
                </a:lnTo>
                <a:lnTo>
                  <a:pt x="116065" y="2331859"/>
                </a:lnTo>
                <a:lnTo>
                  <a:pt x="111912" y="2328976"/>
                </a:lnTo>
                <a:lnTo>
                  <a:pt x="98463" y="2327300"/>
                </a:lnTo>
                <a:lnTo>
                  <a:pt x="80606" y="2331491"/>
                </a:lnTo>
                <a:lnTo>
                  <a:pt x="79603" y="2341270"/>
                </a:lnTo>
                <a:lnTo>
                  <a:pt x="77876" y="2351341"/>
                </a:lnTo>
                <a:lnTo>
                  <a:pt x="75615" y="2361806"/>
                </a:lnTo>
                <a:lnTo>
                  <a:pt x="73025" y="2372791"/>
                </a:lnTo>
                <a:lnTo>
                  <a:pt x="63068" y="2372855"/>
                </a:lnTo>
                <a:lnTo>
                  <a:pt x="53771" y="2377173"/>
                </a:lnTo>
                <a:lnTo>
                  <a:pt x="31203" y="2410447"/>
                </a:lnTo>
                <a:lnTo>
                  <a:pt x="18694" y="2456408"/>
                </a:lnTo>
                <a:lnTo>
                  <a:pt x="13652" y="2463876"/>
                </a:lnTo>
                <a:lnTo>
                  <a:pt x="8877" y="2471521"/>
                </a:lnTo>
                <a:lnTo>
                  <a:pt x="4343" y="2479294"/>
                </a:lnTo>
                <a:lnTo>
                  <a:pt x="0" y="2487168"/>
                </a:lnTo>
                <a:lnTo>
                  <a:pt x="6858" y="2499855"/>
                </a:lnTo>
                <a:lnTo>
                  <a:pt x="12903" y="2512847"/>
                </a:lnTo>
                <a:lnTo>
                  <a:pt x="18148" y="2526296"/>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908"/>
                </a:lnTo>
                <a:lnTo>
                  <a:pt x="134658" y="2838208"/>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41"/>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34"/>
                </a:lnTo>
                <a:lnTo>
                  <a:pt x="478586" y="3189821"/>
                </a:lnTo>
                <a:lnTo>
                  <a:pt x="474510" y="3180080"/>
                </a:lnTo>
                <a:lnTo>
                  <a:pt x="479145" y="3168116"/>
                </a:lnTo>
                <a:lnTo>
                  <a:pt x="486359" y="3172663"/>
                </a:lnTo>
                <a:lnTo>
                  <a:pt x="493725" y="3175127"/>
                </a:lnTo>
                <a:lnTo>
                  <a:pt x="501218" y="3175470"/>
                </a:lnTo>
                <a:lnTo>
                  <a:pt x="508838" y="3173704"/>
                </a:lnTo>
                <a:lnTo>
                  <a:pt x="504482" y="3163468"/>
                </a:lnTo>
                <a:lnTo>
                  <a:pt x="498970" y="3153994"/>
                </a:lnTo>
                <a:lnTo>
                  <a:pt x="496862" y="3151263"/>
                </a:lnTo>
                <a:lnTo>
                  <a:pt x="492239" y="3145269"/>
                </a:lnTo>
                <a:lnTo>
                  <a:pt x="484238" y="3137306"/>
                </a:lnTo>
                <a:lnTo>
                  <a:pt x="516801" y="3147784"/>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87"/>
                </a:lnTo>
                <a:lnTo>
                  <a:pt x="2152777" y="1914067"/>
                </a:lnTo>
                <a:lnTo>
                  <a:pt x="2149271" y="1899869"/>
                </a:lnTo>
                <a:lnTo>
                  <a:pt x="2144941" y="1886470"/>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92"/>
                </a:lnTo>
                <a:lnTo>
                  <a:pt x="2069630" y="1747774"/>
                </a:lnTo>
                <a:lnTo>
                  <a:pt x="2067547" y="1749755"/>
                </a:lnTo>
                <a:lnTo>
                  <a:pt x="2070290" y="1729600"/>
                </a:lnTo>
                <a:lnTo>
                  <a:pt x="2068118" y="1714144"/>
                </a:lnTo>
                <a:lnTo>
                  <a:pt x="2063635" y="1700885"/>
                </a:lnTo>
                <a:lnTo>
                  <a:pt x="2050669" y="1678165"/>
                </a:lnTo>
                <a:lnTo>
                  <a:pt x="2057133" y="1654479"/>
                </a:lnTo>
                <a:lnTo>
                  <a:pt x="2023681" y="1633728"/>
                </a:lnTo>
                <a:lnTo>
                  <a:pt x="2014372" y="1623809"/>
                </a:lnTo>
                <a:lnTo>
                  <a:pt x="2014372" y="1975599"/>
                </a:lnTo>
                <a:lnTo>
                  <a:pt x="1980514" y="1972741"/>
                </a:lnTo>
                <a:lnTo>
                  <a:pt x="1956092" y="1978444"/>
                </a:lnTo>
                <a:lnTo>
                  <a:pt x="1932495" y="1983371"/>
                </a:lnTo>
                <a:lnTo>
                  <a:pt x="1901113" y="1978152"/>
                </a:lnTo>
                <a:lnTo>
                  <a:pt x="1850631" y="1973592"/>
                </a:lnTo>
                <a:lnTo>
                  <a:pt x="1801710" y="1967534"/>
                </a:lnTo>
                <a:lnTo>
                  <a:pt x="1746110" y="1950313"/>
                </a:lnTo>
                <a:lnTo>
                  <a:pt x="1693075" y="1930654"/>
                </a:lnTo>
                <a:lnTo>
                  <a:pt x="1643126" y="1908048"/>
                </a:lnTo>
                <a:lnTo>
                  <a:pt x="1607172" y="1889671"/>
                </a:lnTo>
                <a:lnTo>
                  <a:pt x="1565249" y="1859432"/>
                </a:lnTo>
                <a:lnTo>
                  <a:pt x="1535087" y="1835543"/>
                </a:lnTo>
                <a:lnTo>
                  <a:pt x="1499362" y="1799412"/>
                </a:lnTo>
                <a:lnTo>
                  <a:pt x="1467040" y="1760042"/>
                </a:lnTo>
                <a:lnTo>
                  <a:pt x="1447088" y="1726438"/>
                </a:lnTo>
                <a:lnTo>
                  <a:pt x="1433487" y="1704327"/>
                </a:lnTo>
                <a:lnTo>
                  <a:pt x="1412786" y="1671434"/>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911"/>
                </a:lnTo>
                <a:lnTo>
                  <a:pt x="1169885" y="1604505"/>
                </a:lnTo>
                <a:lnTo>
                  <a:pt x="1169949" y="1328051"/>
                </a:lnTo>
                <a:lnTo>
                  <a:pt x="1168895" y="1325003"/>
                </a:lnTo>
                <a:lnTo>
                  <a:pt x="1165237" y="1310957"/>
                </a:lnTo>
                <a:lnTo>
                  <a:pt x="1162481" y="1296047"/>
                </a:lnTo>
                <a:lnTo>
                  <a:pt x="1151890" y="1271066"/>
                </a:lnTo>
                <a:lnTo>
                  <a:pt x="1145400" y="1242199"/>
                </a:lnTo>
                <a:lnTo>
                  <a:pt x="1138720" y="1213497"/>
                </a:lnTo>
                <a:lnTo>
                  <a:pt x="1138656" y="1196022"/>
                </a:lnTo>
                <a:lnTo>
                  <a:pt x="1143266" y="1191641"/>
                </a:lnTo>
                <a:lnTo>
                  <a:pt x="1157008" y="1161034"/>
                </a:lnTo>
                <a:lnTo>
                  <a:pt x="1178915" y="1122680"/>
                </a:lnTo>
                <a:lnTo>
                  <a:pt x="1219187" y="1101890"/>
                </a:lnTo>
                <a:lnTo>
                  <a:pt x="1261833" y="1096378"/>
                </a:lnTo>
                <a:lnTo>
                  <a:pt x="1297266" y="1097749"/>
                </a:lnTo>
                <a:lnTo>
                  <a:pt x="1337665" y="1111897"/>
                </a:lnTo>
                <a:lnTo>
                  <a:pt x="1375054" y="1128915"/>
                </a:lnTo>
                <a:lnTo>
                  <a:pt x="1418945" y="1157287"/>
                </a:lnTo>
                <a:lnTo>
                  <a:pt x="1462303" y="1186154"/>
                </a:lnTo>
                <a:lnTo>
                  <a:pt x="1494332" y="1208265"/>
                </a:lnTo>
                <a:lnTo>
                  <a:pt x="1531429" y="1243101"/>
                </a:lnTo>
                <a:lnTo>
                  <a:pt x="1563751" y="1282458"/>
                </a:lnTo>
                <a:lnTo>
                  <a:pt x="1586814" y="1313103"/>
                </a:lnTo>
                <a:lnTo>
                  <a:pt x="1621320" y="1350391"/>
                </a:lnTo>
                <a:lnTo>
                  <a:pt x="1656765" y="1386789"/>
                </a:lnTo>
                <a:lnTo>
                  <a:pt x="1691411" y="1423949"/>
                </a:lnTo>
                <a:lnTo>
                  <a:pt x="1723504" y="1463535"/>
                </a:lnTo>
                <a:lnTo>
                  <a:pt x="1753755" y="1504861"/>
                </a:lnTo>
                <a:lnTo>
                  <a:pt x="1774875" y="1537360"/>
                </a:lnTo>
                <a:lnTo>
                  <a:pt x="1804365" y="1579422"/>
                </a:lnTo>
                <a:lnTo>
                  <a:pt x="1833486" y="1621828"/>
                </a:lnTo>
                <a:lnTo>
                  <a:pt x="1853501" y="1655381"/>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801"/>
                </a:lnTo>
                <a:lnTo>
                  <a:pt x="2014372" y="1975599"/>
                </a:lnTo>
                <a:lnTo>
                  <a:pt x="2014372" y="1623809"/>
                </a:lnTo>
                <a:lnTo>
                  <a:pt x="2011565" y="1610194"/>
                </a:lnTo>
                <a:lnTo>
                  <a:pt x="2001812" y="1584413"/>
                </a:lnTo>
                <a:lnTo>
                  <a:pt x="2000542" y="1568094"/>
                </a:lnTo>
                <a:lnTo>
                  <a:pt x="1996719" y="1554213"/>
                </a:lnTo>
                <a:lnTo>
                  <a:pt x="1989721" y="1543329"/>
                </a:lnTo>
                <a:lnTo>
                  <a:pt x="1978456" y="1536509"/>
                </a:lnTo>
                <a:lnTo>
                  <a:pt x="1966290" y="1530565"/>
                </a:lnTo>
                <a:lnTo>
                  <a:pt x="1956587" y="1522272"/>
                </a:lnTo>
                <a:lnTo>
                  <a:pt x="1938121" y="1487246"/>
                </a:lnTo>
                <a:lnTo>
                  <a:pt x="1922157" y="1449857"/>
                </a:lnTo>
                <a:lnTo>
                  <a:pt x="1904390" y="1414157"/>
                </a:lnTo>
                <a:lnTo>
                  <a:pt x="1871814" y="1375041"/>
                </a:lnTo>
                <a:lnTo>
                  <a:pt x="1850351" y="1395450"/>
                </a:lnTo>
                <a:lnTo>
                  <a:pt x="1835327" y="1392224"/>
                </a:lnTo>
                <a:lnTo>
                  <a:pt x="1832178" y="1377696"/>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62"/>
                </a:lnTo>
                <a:lnTo>
                  <a:pt x="1644180" y="1118323"/>
                </a:lnTo>
                <a:lnTo>
                  <a:pt x="1631607" y="1112761"/>
                </a:lnTo>
                <a:lnTo>
                  <a:pt x="1608277" y="1099883"/>
                </a:lnTo>
                <a:lnTo>
                  <a:pt x="1591843" y="1097991"/>
                </a:lnTo>
                <a:lnTo>
                  <a:pt x="1573669" y="1097749"/>
                </a:lnTo>
                <a:lnTo>
                  <a:pt x="1578724" y="1092949"/>
                </a:lnTo>
                <a:lnTo>
                  <a:pt x="1573644" y="1080249"/>
                </a:lnTo>
                <a:lnTo>
                  <a:pt x="1567268" y="1068793"/>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62"/>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96"/>
                </a:lnTo>
                <a:lnTo>
                  <a:pt x="1277518" y="958786"/>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503"/>
                </a:lnTo>
                <a:lnTo>
                  <a:pt x="1017612" y="1381264"/>
                </a:lnTo>
                <a:lnTo>
                  <a:pt x="1040968" y="1429156"/>
                </a:lnTo>
                <a:lnTo>
                  <a:pt x="1063713" y="1460106"/>
                </a:lnTo>
                <a:lnTo>
                  <a:pt x="1112088" y="1484198"/>
                </a:lnTo>
                <a:lnTo>
                  <a:pt x="1131951" y="1500365"/>
                </a:lnTo>
                <a:lnTo>
                  <a:pt x="1137424" y="1530210"/>
                </a:lnTo>
                <a:lnTo>
                  <a:pt x="1130134" y="1519618"/>
                </a:lnTo>
                <a:lnTo>
                  <a:pt x="1114742" y="1499196"/>
                </a:lnTo>
                <a:lnTo>
                  <a:pt x="1103439" y="1492427"/>
                </a:lnTo>
                <a:lnTo>
                  <a:pt x="1090891" y="1504365"/>
                </a:lnTo>
                <a:lnTo>
                  <a:pt x="1098156" y="1514983"/>
                </a:lnTo>
                <a:lnTo>
                  <a:pt x="1105115" y="1525892"/>
                </a:lnTo>
                <a:lnTo>
                  <a:pt x="1111935" y="1536928"/>
                </a:lnTo>
                <a:lnTo>
                  <a:pt x="1127544" y="1557134"/>
                </a:lnTo>
                <a:lnTo>
                  <a:pt x="1143711" y="1576806"/>
                </a:lnTo>
                <a:lnTo>
                  <a:pt x="1167752" y="1606524"/>
                </a:lnTo>
                <a:lnTo>
                  <a:pt x="1206449" y="1639836"/>
                </a:lnTo>
                <a:lnTo>
                  <a:pt x="1248168" y="1687779"/>
                </a:lnTo>
                <a:lnTo>
                  <a:pt x="1271308" y="1718360"/>
                </a:lnTo>
                <a:lnTo>
                  <a:pt x="1293622" y="1749729"/>
                </a:lnTo>
                <a:lnTo>
                  <a:pt x="1324241" y="1790712"/>
                </a:lnTo>
                <a:lnTo>
                  <a:pt x="1354988" y="1831568"/>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54"/>
                </a:lnTo>
                <a:lnTo>
                  <a:pt x="1811299" y="2098636"/>
                </a:lnTo>
                <a:lnTo>
                  <a:pt x="1847253" y="2117026"/>
                </a:lnTo>
                <a:lnTo>
                  <a:pt x="1904492" y="2132698"/>
                </a:lnTo>
                <a:lnTo>
                  <a:pt x="1972081" y="2138515"/>
                </a:lnTo>
                <a:lnTo>
                  <a:pt x="1990839" y="2138197"/>
                </a:lnTo>
                <a:lnTo>
                  <a:pt x="2009927" y="2137575"/>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503"/>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25"/>
                </a:lnTo>
                <a:lnTo>
                  <a:pt x="1351114" y="3195002"/>
                </a:lnTo>
                <a:lnTo>
                  <a:pt x="1340281" y="3196920"/>
                </a:lnTo>
                <a:lnTo>
                  <a:pt x="1312227" y="3201543"/>
                </a:lnTo>
                <a:lnTo>
                  <a:pt x="1308328" y="3202089"/>
                </a:lnTo>
                <a:lnTo>
                  <a:pt x="1352791" y="3202089"/>
                </a:lnTo>
                <a:lnTo>
                  <a:pt x="1352677" y="3201454"/>
                </a:lnTo>
                <a:lnTo>
                  <a:pt x="1778254" y="3199244"/>
                </a:lnTo>
                <a:lnTo>
                  <a:pt x="1845805" y="3134995"/>
                </a:lnTo>
                <a:lnTo>
                  <a:pt x="1869300" y="3095117"/>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60"/>
                </a:lnTo>
                <a:lnTo>
                  <a:pt x="2123389" y="2748267"/>
                </a:lnTo>
                <a:lnTo>
                  <a:pt x="2147938" y="2689872"/>
                </a:lnTo>
                <a:lnTo>
                  <a:pt x="2151621" y="2668841"/>
                </a:lnTo>
                <a:lnTo>
                  <a:pt x="2158987" y="2626779"/>
                </a:lnTo>
                <a:lnTo>
                  <a:pt x="2170455" y="2580817"/>
                </a:lnTo>
                <a:lnTo>
                  <a:pt x="2178697" y="2555443"/>
                </a:lnTo>
                <a:lnTo>
                  <a:pt x="2166632" y="2549398"/>
                </a:lnTo>
                <a:lnTo>
                  <a:pt x="2164575" y="2551353"/>
                </a:lnTo>
                <a:lnTo>
                  <a:pt x="2154999" y="2542933"/>
                </a:lnTo>
                <a:lnTo>
                  <a:pt x="2155367" y="2542590"/>
                </a:lnTo>
                <a:lnTo>
                  <a:pt x="2152586" y="2527706"/>
                </a:lnTo>
                <a:lnTo>
                  <a:pt x="2166035" y="2532443"/>
                </a:lnTo>
                <a:lnTo>
                  <a:pt x="2183739" y="2515603"/>
                </a:lnTo>
                <a:lnTo>
                  <a:pt x="2185339" y="2496553"/>
                </a:lnTo>
                <a:lnTo>
                  <a:pt x="2183053" y="2481199"/>
                </a:lnTo>
                <a:lnTo>
                  <a:pt x="2176767" y="2469654"/>
                </a:lnTo>
                <a:lnTo>
                  <a:pt x="2190318" y="2439238"/>
                </a:lnTo>
                <a:lnTo>
                  <a:pt x="2199944" y="2412555"/>
                </a:lnTo>
                <a:lnTo>
                  <a:pt x="2204555" y="2390635"/>
                </a:lnTo>
                <a:lnTo>
                  <a:pt x="2185555" y="2356116"/>
                </a:lnTo>
                <a:lnTo>
                  <a:pt x="2203754" y="2338819"/>
                </a:lnTo>
                <a:lnTo>
                  <a:pt x="2205913" y="2319236"/>
                </a:lnTo>
                <a:lnTo>
                  <a:pt x="2208593" y="2299157"/>
                </a:lnTo>
                <a:lnTo>
                  <a:pt x="2210562" y="2279751"/>
                </a:lnTo>
                <a:lnTo>
                  <a:pt x="2212111" y="2243226"/>
                </a:lnTo>
                <a:lnTo>
                  <a:pt x="2210714" y="2227021"/>
                </a:lnTo>
                <a:lnTo>
                  <a:pt x="2213457" y="2189365"/>
                </a:lnTo>
                <a:lnTo>
                  <a:pt x="2204351" y="2145449"/>
                </a:lnTo>
                <a:lnTo>
                  <a:pt x="2192324" y="2104301"/>
                </a:lnTo>
                <a:lnTo>
                  <a:pt x="2177605" y="2065731"/>
                </a:lnTo>
                <a:lnTo>
                  <a:pt x="2181441" y="2062086"/>
                </a:lnTo>
                <a:lnTo>
                  <a:pt x="2191905" y="2069655"/>
                </a:lnTo>
                <a:lnTo>
                  <a:pt x="2190331" y="2071141"/>
                </a:lnTo>
                <a:lnTo>
                  <a:pt x="2216162" y="2081631"/>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13"/>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45"/>
                </a:lnTo>
                <a:lnTo>
                  <a:pt x="2206815" y="190893"/>
                </a:lnTo>
                <a:lnTo>
                  <a:pt x="2220988" y="194640"/>
                </a:lnTo>
                <a:lnTo>
                  <a:pt x="2232050" y="195643"/>
                </a:lnTo>
                <a:lnTo>
                  <a:pt x="2238070" y="192824"/>
                </a:lnTo>
                <a:lnTo>
                  <a:pt x="2237079" y="185115"/>
                </a:lnTo>
                <a:lnTo>
                  <a:pt x="2248420" y="191808"/>
                </a:lnTo>
                <a:lnTo>
                  <a:pt x="2282863" y="210616"/>
                </a:lnTo>
                <a:lnTo>
                  <a:pt x="2333447" y="241096"/>
                </a:lnTo>
                <a:lnTo>
                  <a:pt x="2380043" y="274472"/>
                </a:lnTo>
                <a:lnTo>
                  <a:pt x="2423083" y="311124"/>
                </a:lnTo>
                <a:lnTo>
                  <a:pt x="2455608" y="343928"/>
                </a:lnTo>
                <a:lnTo>
                  <a:pt x="2486317" y="379425"/>
                </a:lnTo>
                <a:lnTo>
                  <a:pt x="2514231" y="416483"/>
                </a:lnTo>
                <a:lnTo>
                  <a:pt x="2538374" y="454025"/>
                </a:lnTo>
                <a:lnTo>
                  <a:pt x="2557157" y="489127"/>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2" name="Google Shape;192;p10"/>
          <p:cNvSpPr/>
          <p:nvPr/>
        </p:nvSpPr>
        <p:spPr>
          <a:xfrm>
            <a:off x="15131074" y="-10991"/>
            <a:ext cx="3157220" cy="2258060"/>
          </a:xfrm>
          <a:custGeom>
            <a:rect b="b" l="l" r="r" t="t"/>
            <a:pathLst>
              <a:path extrusionOk="0" h="2258060" w="3157219">
                <a:moveTo>
                  <a:pt x="1476398" y="384228"/>
                </a:moveTo>
                <a:lnTo>
                  <a:pt x="1185894" y="544761"/>
                </a:lnTo>
                <a:lnTo>
                  <a:pt x="1223163" y="509665"/>
                </a:lnTo>
                <a:lnTo>
                  <a:pt x="1263541" y="487352"/>
                </a:lnTo>
                <a:lnTo>
                  <a:pt x="1294304" y="455851"/>
                </a:lnTo>
                <a:lnTo>
                  <a:pt x="1379697" y="408662"/>
                </a:lnTo>
                <a:lnTo>
                  <a:pt x="1346683" y="397904"/>
                </a:lnTo>
                <a:lnTo>
                  <a:pt x="1309216" y="389606"/>
                </a:lnTo>
                <a:lnTo>
                  <a:pt x="1267845" y="383466"/>
                </a:lnTo>
                <a:lnTo>
                  <a:pt x="1216975" y="368073"/>
                </a:lnTo>
                <a:lnTo>
                  <a:pt x="1169433" y="365342"/>
                </a:lnTo>
                <a:lnTo>
                  <a:pt x="1113487" y="352755"/>
                </a:lnTo>
                <a:lnTo>
                  <a:pt x="1055823" y="341117"/>
                </a:lnTo>
                <a:lnTo>
                  <a:pt x="996987" y="330126"/>
                </a:lnTo>
                <a:lnTo>
                  <a:pt x="943665" y="330590"/>
                </a:lnTo>
                <a:lnTo>
                  <a:pt x="825056" y="309126"/>
                </a:lnTo>
                <a:lnTo>
                  <a:pt x="767001" y="297704"/>
                </a:lnTo>
                <a:lnTo>
                  <a:pt x="716648" y="296527"/>
                </a:lnTo>
                <a:lnTo>
                  <a:pt x="668402" y="294185"/>
                </a:lnTo>
                <a:lnTo>
                  <a:pt x="622813" y="290376"/>
                </a:lnTo>
                <a:lnTo>
                  <a:pt x="580426" y="284797"/>
                </a:lnTo>
                <a:lnTo>
                  <a:pt x="533508" y="281722"/>
                </a:lnTo>
                <a:lnTo>
                  <a:pt x="480578" y="267467"/>
                </a:lnTo>
                <a:lnTo>
                  <a:pt x="434302" y="264038"/>
                </a:lnTo>
                <a:lnTo>
                  <a:pt x="376649" y="237892"/>
                </a:lnTo>
                <a:lnTo>
                  <a:pt x="326423" y="222143"/>
                </a:lnTo>
                <a:lnTo>
                  <a:pt x="277874" y="205468"/>
                </a:lnTo>
                <a:lnTo>
                  <a:pt x="225249" y="176544"/>
                </a:lnTo>
                <a:lnTo>
                  <a:pt x="175075" y="146266"/>
                </a:lnTo>
                <a:lnTo>
                  <a:pt x="133878" y="125528"/>
                </a:lnTo>
                <a:lnTo>
                  <a:pt x="89766" y="91900"/>
                </a:lnTo>
                <a:lnTo>
                  <a:pt x="55406" y="67384"/>
                </a:lnTo>
                <a:lnTo>
                  <a:pt x="18907" y="29549"/>
                </a:lnTo>
                <a:lnTo>
                  <a:pt x="0" y="10995"/>
                </a:lnTo>
                <a:lnTo>
                  <a:pt x="56274" y="10975"/>
                </a:lnTo>
                <a:lnTo>
                  <a:pt x="64188" y="19027"/>
                </a:lnTo>
                <a:lnTo>
                  <a:pt x="95513" y="45221"/>
                </a:lnTo>
                <a:lnTo>
                  <a:pt x="130688" y="69286"/>
                </a:lnTo>
                <a:lnTo>
                  <a:pt x="175546" y="102502"/>
                </a:lnTo>
                <a:lnTo>
                  <a:pt x="223638" y="133931"/>
                </a:lnTo>
                <a:lnTo>
                  <a:pt x="268517" y="152634"/>
                </a:lnTo>
                <a:lnTo>
                  <a:pt x="322155" y="180999"/>
                </a:lnTo>
                <a:lnTo>
                  <a:pt x="371963" y="196978"/>
                </a:lnTo>
                <a:lnTo>
                  <a:pt x="429914" y="222959"/>
                </a:lnTo>
                <a:lnTo>
                  <a:pt x="483419" y="236895"/>
                </a:lnTo>
                <a:lnTo>
                  <a:pt x="532173" y="238956"/>
                </a:lnTo>
                <a:lnTo>
                  <a:pt x="582004" y="240421"/>
                </a:lnTo>
                <a:lnTo>
                  <a:pt x="628524" y="243717"/>
                </a:lnTo>
                <a:lnTo>
                  <a:pt x="684888" y="256073"/>
                </a:lnTo>
                <a:lnTo>
                  <a:pt x="738094" y="255674"/>
                </a:lnTo>
                <a:lnTo>
                  <a:pt x="799698" y="265135"/>
                </a:lnTo>
                <a:lnTo>
                  <a:pt x="862838" y="273747"/>
                </a:lnTo>
                <a:lnTo>
                  <a:pt x="990832" y="290024"/>
                </a:lnTo>
                <a:lnTo>
                  <a:pt x="1060379" y="309597"/>
                </a:lnTo>
                <a:lnTo>
                  <a:pt x="1122431" y="318810"/>
                </a:lnTo>
                <a:lnTo>
                  <a:pt x="1182403" y="329173"/>
                </a:lnTo>
                <a:lnTo>
                  <a:pt x="1239572" y="341085"/>
                </a:lnTo>
                <a:lnTo>
                  <a:pt x="1287077" y="343836"/>
                </a:lnTo>
                <a:lnTo>
                  <a:pt x="1336471" y="360044"/>
                </a:lnTo>
                <a:lnTo>
                  <a:pt x="1368617" y="356781"/>
                </a:lnTo>
                <a:lnTo>
                  <a:pt x="1401205" y="367775"/>
                </a:lnTo>
                <a:lnTo>
                  <a:pt x="1421237" y="371206"/>
                </a:lnTo>
                <a:lnTo>
                  <a:pt x="1434128" y="378584"/>
                </a:lnTo>
                <a:lnTo>
                  <a:pt x="1476398" y="384228"/>
                </a:lnTo>
                <a:close/>
              </a:path>
              <a:path extrusionOk="0" h="2258060" w="3157219">
                <a:moveTo>
                  <a:pt x="1096353" y="10612"/>
                </a:moveTo>
                <a:lnTo>
                  <a:pt x="56274" y="10975"/>
                </a:lnTo>
                <a:lnTo>
                  <a:pt x="54952" y="9630"/>
                </a:lnTo>
                <a:lnTo>
                  <a:pt x="1069560" y="0"/>
                </a:lnTo>
                <a:lnTo>
                  <a:pt x="1096353" y="10612"/>
                </a:lnTo>
                <a:close/>
              </a:path>
              <a:path extrusionOk="0" h="2258060" w="3157219">
                <a:moveTo>
                  <a:pt x="1587248" y="206963"/>
                </a:moveTo>
                <a:lnTo>
                  <a:pt x="1501539" y="167319"/>
                </a:lnTo>
                <a:lnTo>
                  <a:pt x="1451932" y="151228"/>
                </a:lnTo>
                <a:lnTo>
                  <a:pt x="1394728" y="124835"/>
                </a:lnTo>
                <a:lnTo>
                  <a:pt x="1342409" y="110243"/>
                </a:lnTo>
                <a:lnTo>
                  <a:pt x="1282902" y="85122"/>
                </a:lnTo>
                <a:lnTo>
                  <a:pt x="1222550" y="60468"/>
                </a:lnTo>
                <a:lnTo>
                  <a:pt x="1161558" y="36168"/>
                </a:lnTo>
                <a:lnTo>
                  <a:pt x="1096353" y="10612"/>
                </a:lnTo>
                <a:lnTo>
                  <a:pt x="1181617" y="10582"/>
                </a:lnTo>
                <a:lnTo>
                  <a:pt x="1212675" y="22422"/>
                </a:lnTo>
                <a:lnTo>
                  <a:pt x="1262755" y="38251"/>
                </a:lnTo>
                <a:lnTo>
                  <a:pt x="1310851" y="55176"/>
                </a:lnTo>
                <a:lnTo>
                  <a:pt x="1356666" y="73362"/>
                </a:lnTo>
                <a:lnTo>
                  <a:pt x="1399904" y="92972"/>
                </a:lnTo>
                <a:lnTo>
                  <a:pt x="1434129" y="103062"/>
                </a:lnTo>
                <a:lnTo>
                  <a:pt x="1468278" y="84191"/>
                </a:lnTo>
                <a:lnTo>
                  <a:pt x="1587248" y="206963"/>
                </a:lnTo>
                <a:close/>
              </a:path>
              <a:path extrusionOk="0" h="2258060" w="3157219">
                <a:moveTo>
                  <a:pt x="1342565" y="10102"/>
                </a:moveTo>
                <a:lnTo>
                  <a:pt x="1341112" y="9452"/>
                </a:lnTo>
                <a:lnTo>
                  <a:pt x="1341638" y="9161"/>
                </a:lnTo>
                <a:lnTo>
                  <a:pt x="1342565" y="10102"/>
                </a:lnTo>
                <a:close/>
              </a:path>
              <a:path extrusionOk="0" h="2258060" w="3157219">
                <a:moveTo>
                  <a:pt x="1468278" y="84191"/>
                </a:moveTo>
                <a:lnTo>
                  <a:pt x="1434129" y="103062"/>
                </a:lnTo>
                <a:lnTo>
                  <a:pt x="1342565" y="10102"/>
                </a:lnTo>
                <a:lnTo>
                  <a:pt x="1437752" y="52689"/>
                </a:lnTo>
                <a:lnTo>
                  <a:pt x="1468278" y="84191"/>
                </a:lnTo>
                <a:close/>
              </a:path>
              <a:path extrusionOk="0" h="2258060" w="3157219">
                <a:moveTo>
                  <a:pt x="2339265" y="456026"/>
                </a:moveTo>
                <a:lnTo>
                  <a:pt x="1437752" y="52689"/>
                </a:lnTo>
                <a:lnTo>
                  <a:pt x="1395066" y="8639"/>
                </a:lnTo>
                <a:lnTo>
                  <a:pt x="2218462" y="3164"/>
                </a:lnTo>
                <a:lnTo>
                  <a:pt x="2188559" y="48691"/>
                </a:lnTo>
                <a:lnTo>
                  <a:pt x="2243574" y="32790"/>
                </a:lnTo>
                <a:lnTo>
                  <a:pt x="2314928" y="7861"/>
                </a:lnTo>
                <a:lnTo>
                  <a:pt x="2443362" y="125403"/>
                </a:lnTo>
                <a:lnTo>
                  <a:pt x="2336182" y="184631"/>
                </a:lnTo>
                <a:lnTo>
                  <a:pt x="2394062" y="210651"/>
                </a:lnTo>
                <a:lnTo>
                  <a:pt x="2398202" y="208363"/>
                </a:lnTo>
                <a:lnTo>
                  <a:pt x="2522441" y="255718"/>
                </a:lnTo>
                <a:lnTo>
                  <a:pt x="2571011" y="272381"/>
                </a:lnTo>
                <a:lnTo>
                  <a:pt x="2588282" y="277339"/>
                </a:lnTo>
                <a:lnTo>
                  <a:pt x="2319987" y="425599"/>
                </a:lnTo>
                <a:lnTo>
                  <a:pt x="2339265" y="456026"/>
                </a:lnTo>
                <a:close/>
              </a:path>
              <a:path extrusionOk="0" h="2258060" w="3157219">
                <a:moveTo>
                  <a:pt x="1310983" y="504639"/>
                </a:moveTo>
                <a:lnTo>
                  <a:pt x="1054228" y="646522"/>
                </a:lnTo>
                <a:lnTo>
                  <a:pt x="1139902" y="570176"/>
                </a:lnTo>
                <a:lnTo>
                  <a:pt x="1419299" y="415781"/>
                </a:lnTo>
                <a:lnTo>
                  <a:pt x="1404824" y="438281"/>
                </a:lnTo>
                <a:lnTo>
                  <a:pt x="1343871" y="471964"/>
                </a:lnTo>
                <a:lnTo>
                  <a:pt x="1310983" y="504639"/>
                </a:lnTo>
                <a:close/>
              </a:path>
              <a:path extrusionOk="0" h="2258060" w="3157219">
                <a:moveTo>
                  <a:pt x="540433" y="1568497"/>
                </a:moveTo>
                <a:lnTo>
                  <a:pt x="505279" y="1587923"/>
                </a:lnTo>
                <a:lnTo>
                  <a:pt x="468107" y="1593963"/>
                </a:lnTo>
                <a:lnTo>
                  <a:pt x="435722" y="1597358"/>
                </a:lnTo>
                <a:lnTo>
                  <a:pt x="414240" y="1594728"/>
                </a:lnTo>
                <a:lnTo>
                  <a:pt x="395674" y="1590487"/>
                </a:lnTo>
                <a:lnTo>
                  <a:pt x="374301" y="1573295"/>
                </a:lnTo>
                <a:lnTo>
                  <a:pt x="362816" y="1565140"/>
                </a:lnTo>
                <a:lnTo>
                  <a:pt x="342068" y="1533102"/>
                </a:lnTo>
                <a:lnTo>
                  <a:pt x="332964" y="1509131"/>
                </a:lnTo>
                <a:lnTo>
                  <a:pt x="329071" y="1482280"/>
                </a:lnTo>
                <a:lnTo>
                  <a:pt x="330095" y="1452712"/>
                </a:lnTo>
                <a:lnTo>
                  <a:pt x="345713" y="1386077"/>
                </a:lnTo>
                <a:lnTo>
                  <a:pt x="359717" y="1349336"/>
                </a:lnTo>
                <a:lnTo>
                  <a:pt x="377458" y="1310530"/>
                </a:lnTo>
                <a:lnTo>
                  <a:pt x="398642" y="1269821"/>
                </a:lnTo>
                <a:lnTo>
                  <a:pt x="429111" y="1238483"/>
                </a:lnTo>
                <a:lnTo>
                  <a:pt x="456294" y="1194459"/>
                </a:lnTo>
                <a:lnTo>
                  <a:pt x="492174" y="1160130"/>
                </a:lnTo>
                <a:lnTo>
                  <a:pt x="524178" y="1113443"/>
                </a:lnTo>
                <a:lnTo>
                  <a:pt x="606072" y="1039186"/>
                </a:lnTo>
                <a:lnTo>
                  <a:pt x="643095" y="989724"/>
                </a:lnTo>
                <a:lnTo>
                  <a:pt x="775419" y="873098"/>
                </a:lnTo>
                <a:lnTo>
                  <a:pt x="1003160" y="674743"/>
                </a:lnTo>
                <a:lnTo>
                  <a:pt x="1267134" y="528870"/>
                </a:lnTo>
                <a:lnTo>
                  <a:pt x="1225255" y="566514"/>
                </a:lnTo>
                <a:lnTo>
                  <a:pt x="1173727" y="594988"/>
                </a:lnTo>
                <a:lnTo>
                  <a:pt x="763009" y="937960"/>
                </a:lnTo>
                <a:lnTo>
                  <a:pt x="670450" y="1018111"/>
                </a:lnTo>
                <a:lnTo>
                  <a:pt x="631405" y="1068690"/>
                </a:lnTo>
                <a:lnTo>
                  <a:pt x="587557" y="1107422"/>
                </a:lnTo>
                <a:lnTo>
                  <a:pt x="551638" y="1156273"/>
                </a:lnTo>
                <a:lnTo>
                  <a:pt x="511824" y="1192775"/>
                </a:lnTo>
                <a:lnTo>
                  <a:pt x="480846" y="1238896"/>
                </a:lnTo>
                <a:lnTo>
                  <a:pt x="446882" y="1272166"/>
                </a:lnTo>
                <a:lnTo>
                  <a:pt x="422663" y="1314552"/>
                </a:lnTo>
                <a:lnTo>
                  <a:pt x="402503" y="1354694"/>
                </a:lnTo>
                <a:lnTo>
                  <a:pt x="386857" y="1392343"/>
                </a:lnTo>
                <a:lnTo>
                  <a:pt x="370040" y="1416137"/>
                </a:lnTo>
                <a:lnTo>
                  <a:pt x="371542" y="1487813"/>
                </a:lnTo>
                <a:lnTo>
                  <a:pt x="392224" y="1534388"/>
                </a:lnTo>
                <a:lnTo>
                  <a:pt x="426886" y="1558737"/>
                </a:lnTo>
                <a:lnTo>
                  <a:pt x="442328" y="1564705"/>
                </a:lnTo>
                <a:lnTo>
                  <a:pt x="467577" y="1550753"/>
                </a:lnTo>
                <a:lnTo>
                  <a:pt x="505422" y="1544341"/>
                </a:lnTo>
                <a:lnTo>
                  <a:pt x="690526" y="1442052"/>
                </a:lnTo>
                <a:lnTo>
                  <a:pt x="614303" y="1513175"/>
                </a:lnTo>
                <a:lnTo>
                  <a:pt x="572904" y="1536052"/>
                </a:lnTo>
                <a:lnTo>
                  <a:pt x="540433" y="1568497"/>
                </a:lnTo>
                <a:close/>
              </a:path>
              <a:path extrusionOk="0" h="2258060" w="3157219">
                <a:moveTo>
                  <a:pt x="1489937" y="739275"/>
                </a:moveTo>
                <a:lnTo>
                  <a:pt x="1291341" y="849019"/>
                </a:lnTo>
                <a:lnTo>
                  <a:pt x="1388696" y="766219"/>
                </a:lnTo>
                <a:lnTo>
                  <a:pt x="1432731" y="727384"/>
                </a:lnTo>
                <a:lnTo>
                  <a:pt x="1478502" y="702090"/>
                </a:lnTo>
                <a:lnTo>
                  <a:pt x="1512752" y="668663"/>
                </a:lnTo>
                <a:lnTo>
                  <a:pt x="1573459" y="635116"/>
                </a:lnTo>
                <a:lnTo>
                  <a:pt x="1594730" y="608860"/>
                </a:lnTo>
                <a:lnTo>
                  <a:pt x="1655242" y="560920"/>
                </a:lnTo>
                <a:lnTo>
                  <a:pt x="1620168" y="638307"/>
                </a:lnTo>
                <a:lnTo>
                  <a:pt x="1612797" y="656881"/>
                </a:lnTo>
                <a:lnTo>
                  <a:pt x="1521866" y="707129"/>
                </a:lnTo>
                <a:lnTo>
                  <a:pt x="1489937" y="739275"/>
                </a:lnTo>
                <a:close/>
              </a:path>
              <a:path extrusionOk="0" h="2258060" w="3157219">
                <a:moveTo>
                  <a:pt x="2463121" y="143487"/>
                </a:moveTo>
                <a:lnTo>
                  <a:pt x="2441601" y="155379"/>
                </a:lnTo>
                <a:lnTo>
                  <a:pt x="2336182" y="184631"/>
                </a:lnTo>
                <a:lnTo>
                  <a:pt x="2443362" y="125403"/>
                </a:lnTo>
                <a:lnTo>
                  <a:pt x="2463121" y="143487"/>
                </a:lnTo>
                <a:close/>
              </a:path>
              <a:path extrusionOk="0" h="2258060" w="3157219">
                <a:moveTo>
                  <a:pt x="2895497" y="40598"/>
                </a:moveTo>
                <a:lnTo>
                  <a:pt x="2815943" y="64526"/>
                </a:lnTo>
                <a:lnTo>
                  <a:pt x="2765447" y="92430"/>
                </a:lnTo>
                <a:lnTo>
                  <a:pt x="2657178" y="123257"/>
                </a:lnTo>
                <a:lnTo>
                  <a:pt x="2606735" y="136631"/>
                </a:lnTo>
                <a:lnTo>
                  <a:pt x="2565685" y="159315"/>
                </a:lnTo>
                <a:lnTo>
                  <a:pt x="2500870" y="178034"/>
                </a:lnTo>
                <a:lnTo>
                  <a:pt x="2463121" y="143487"/>
                </a:lnTo>
                <a:lnTo>
                  <a:pt x="2472302" y="138413"/>
                </a:lnTo>
                <a:lnTo>
                  <a:pt x="2515662" y="128954"/>
                </a:lnTo>
                <a:lnTo>
                  <a:pt x="2564670" y="116373"/>
                </a:lnTo>
                <a:lnTo>
                  <a:pt x="2612317" y="90043"/>
                </a:lnTo>
                <a:lnTo>
                  <a:pt x="2670008" y="72664"/>
                </a:lnTo>
                <a:lnTo>
                  <a:pt x="2857795" y="12396"/>
                </a:lnTo>
                <a:lnTo>
                  <a:pt x="2873536" y="3698"/>
                </a:lnTo>
                <a:lnTo>
                  <a:pt x="2895497" y="40598"/>
                </a:lnTo>
                <a:close/>
              </a:path>
              <a:path extrusionOk="0" h="2258060" w="3157219">
                <a:moveTo>
                  <a:pt x="1479514" y="2195149"/>
                </a:moveTo>
                <a:lnTo>
                  <a:pt x="1366725" y="2257476"/>
                </a:lnTo>
                <a:lnTo>
                  <a:pt x="1350051" y="2252190"/>
                </a:lnTo>
                <a:lnTo>
                  <a:pt x="1314480" y="2228343"/>
                </a:lnTo>
                <a:lnTo>
                  <a:pt x="1283855" y="2201763"/>
                </a:lnTo>
                <a:lnTo>
                  <a:pt x="1258186" y="2172444"/>
                </a:lnTo>
                <a:lnTo>
                  <a:pt x="1231342" y="2129274"/>
                </a:lnTo>
                <a:lnTo>
                  <a:pt x="1215610" y="2094463"/>
                </a:lnTo>
                <a:lnTo>
                  <a:pt x="1198723" y="2045791"/>
                </a:lnTo>
                <a:lnTo>
                  <a:pt x="1186827" y="1994360"/>
                </a:lnTo>
                <a:lnTo>
                  <a:pt x="1179933" y="1940165"/>
                </a:lnTo>
                <a:lnTo>
                  <a:pt x="1178049" y="1883202"/>
                </a:lnTo>
                <a:lnTo>
                  <a:pt x="1179158" y="1824584"/>
                </a:lnTo>
                <a:lnTo>
                  <a:pt x="1182623" y="1764665"/>
                </a:lnTo>
                <a:lnTo>
                  <a:pt x="1187468" y="1703983"/>
                </a:lnTo>
                <a:lnTo>
                  <a:pt x="1192717" y="1643078"/>
                </a:lnTo>
                <a:lnTo>
                  <a:pt x="1203531" y="1593598"/>
                </a:lnTo>
                <a:lnTo>
                  <a:pt x="1212797" y="1544975"/>
                </a:lnTo>
                <a:lnTo>
                  <a:pt x="1219537" y="1497747"/>
                </a:lnTo>
                <a:lnTo>
                  <a:pt x="1228914" y="1463563"/>
                </a:lnTo>
                <a:lnTo>
                  <a:pt x="1236886" y="1430155"/>
                </a:lnTo>
                <a:lnTo>
                  <a:pt x="1249315" y="1394285"/>
                </a:lnTo>
                <a:lnTo>
                  <a:pt x="1265651" y="1356255"/>
                </a:lnTo>
                <a:lnTo>
                  <a:pt x="1279210" y="1305259"/>
                </a:lnTo>
                <a:lnTo>
                  <a:pt x="1301719" y="1263818"/>
                </a:lnTo>
                <a:lnTo>
                  <a:pt x="1320354" y="1210017"/>
                </a:lnTo>
                <a:lnTo>
                  <a:pt x="1340705" y="1155267"/>
                </a:lnTo>
                <a:lnTo>
                  <a:pt x="1362224" y="1099872"/>
                </a:lnTo>
                <a:lnTo>
                  <a:pt x="1390501" y="1055244"/>
                </a:lnTo>
                <a:lnTo>
                  <a:pt x="1434447" y="943953"/>
                </a:lnTo>
                <a:lnTo>
                  <a:pt x="1455157" y="889004"/>
                </a:lnTo>
                <a:lnTo>
                  <a:pt x="1480434" y="846034"/>
                </a:lnTo>
                <a:lnTo>
                  <a:pt x="1503591" y="804236"/>
                </a:lnTo>
                <a:lnTo>
                  <a:pt x="1517940" y="752803"/>
                </a:lnTo>
                <a:lnTo>
                  <a:pt x="1535212" y="714256"/>
                </a:lnTo>
                <a:lnTo>
                  <a:pt x="1554857" y="688899"/>
                </a:lnTo>
                <a:lnTo>
                  <a:pt x="1612797" y="656881"/>
                </a:lnTo>
                <a:lnTo>
                  <a:pt x="1598019" y="679549"/>
                </a:lnTo>
                <a:lnTo>
                  <a:pt x="1582875" y="716920"/>
                </a:lnTo>
                <a:lnTo>
                  <a:pt x="1562131" y="757385"/>
                </a:lnTo>
                <a:lnTo>
                  <a:pt x="1542830" y="811554"/>
                </a:lnTo>
                <a:lnTo>
                  <a:pt x="1519738" y="867818"/>
                </a:lnTo>
                <a:lnTo>
                  <a:pt x="1493757" y="925679"/>
                </a:lnTo>
                <a:lnTo>
                  <a:pt x="1465793" y="984635"/>
                </a:lnTo>
                <a:lnTo>
                  <a:pt x="1379035" y="1163088"/>
                </a:lnTo>
                <a:lnTo>
                  <a:pt x="1358313" y="1232544"/>
                </a:lnTo>
                <a:lnTo>
                  <a:pt x="1333989" y="1289489"/>
                </a:lnTo>
                <a:lnTo>
                  <a:pt x="1313104" y="1344533"/>
                </a:lnTo>
                <a:lnTo>
                  <a:pt x="1290424" y="1386068"/>
                </a:lnTo>
                <a:lnTo>
                  <a:pt x="1279131" y="1435812"/>
                </a:lnTo>
                <a:lnTo>
                  <a:pt x="1267851" y="1471048"/>
                </a:lnTo>
                <a:lnTo>
                  <a:pt x="1263846" y="1502263"/>
                </a:lnTo>
                <a:lnTo>
                  <a:pt x="1256936" y="1535084"/>
                </a:lnTo>
                <a:lnTo>
                  <a:pt x="1247733" y="1569172"/>
                </a:lnTo>
                <a:lnTo>
                  <a:pt x="1236851" y="1604188"/>
                </a:lnTo>
                <a:lnTo>
                  <a:pt x="1231039" y="1650903"/>
                </a:lnTo>
                <a:lnTo>
                  <a:pt x="1224773" y="1697869"/>
                </a:lnTo>
                <a:lnTo>
                  <a:pt x="1224803" y="1755857"/>
                </a:lnTo>
                <a:lnTo>
                  <a:pt x="1219465" y="1802310"/>
                </a:lnTo>
                <a:lnTo>
                  <a:pt x="1215510" y="1847999"/>
                </a:lnTo>
                <a:lnTo>
                  <a:pt x="1219689" y="1903695"/>
                </a:lnTo>
                <a:lnTo>
                  <a:pt x="1220337" y="1946840"/>
                </a:lnTo>
                <a:lnTo>
                  <a:pt x="1230344" y="1999315"/>
                </a:lnTo>
                <a:lnTo>
                  <a:pt x="1244184" y="2049671"/>
                </a:lnTo>
                <a:lnTo>
                  <a:pt x="1256331" y="2086462"/>
                </a:lnTo>
                <a:lnTo>
                  <a:pt x="1279675" y="2131567"/>
                </a:lnTo>
                <a:lnTo>
                  <a:pt x="1302551" y="2162429"/>
                </a:lnTo>
                <a:lnTo>
                  <a:pt x="1331711" y="2189819"/>
                </a:lnTo>
                <a:lnTo>
                  <a:pt x="1367766" y="2213398"/>
                </a:lnTo>
                <a:lnTo>
                  <a:pt x="1372869" y="2210578"/>
                </a:lnTo>
                <a:lnTo>
                  <a:pt x="1385568" y="2218061"/>
                </a:lnTo>
                <a:lnTo>
                  <a:pt x="1493086" y="2158647"/>
                </a:lnTo>
                <a:lnTo>
                  <a:pt x="1479514" y="2195149"/>
                </a:lnTo>
                <a:close/>
              </a:path>
              <a:path extrusionOk="0" h="2258060" w="3157219">
                <a:moveTo>
                  <a:pt x="2550137" y="223124"/>
                </a:moveTo>
                <a:lnTo>
                  <a:pt x="2523170" y="211812"/>
                </a:lnTo>
                <a:lnTo>
                  <a:pt x="2487671" y="202426"/>
                </a:lnTo>
                <a:lnTo>
                  <a:pt x="2455742" y="191068"/>
                </a:lnTo>
                <a:lnTo>
                  <a:pt x="2500870" y="178034"/>
                </a:lnTo>
                <a:lnTo>
                  <a:pt x="2550137" y="223124"/>
                </a:lnTo>
                <a:close/>
              </a:path>
              <a:path extrusionOk="0" h="2258060" w="3157219">
                <a:moveTo>
                  <a:pt x="967206" y="1158647"/>
                </a:moveTo>
                <a:lnTo>
                  <a:pt x="852548" y="1222008"/>
                </a:lnTo>
                <a:lnTo>
                  <a:pt x="867653" y="1199159"/>
                </a:lnTo>
                <a:lnTo>
                  <a:pt x="888065" y="1187880"/>
                </a:lnTo>
                <a:lnTo>
                  <a:pt x="915808" y="1158048"/>
                </a:lnTo>
                <a:lnTo>
                  <a:pt x="949934" y="1124688"/>
                </a:lnTo>
                <a:lnTo>
                  <a:pt x="989464" y="1088343"/>
                </a:lnTo>
                <a:lnTo>
                  <a:pt x="1033417" y="1049553"/>
                </a:lnTo>
                <a:lnTo>
                  <a:pt x="1080812" y="1008862"/>
                </a:lnTo>
                <a:lnTo>
                  <a:pt x="1233844" y="880792"/>
                </a:lnTo>
                <a:lnTo>
                  <a:pt x="1447548" y="762699"/>
                </a:lnTo>
                <a:lnTo>
                  <a:pt x="1407730" y="799204"/>
                </a:lnTo>
                <a:lnTo>
                  <a:pt x="1365101" y="837262"/>
                </a:lnTo>
                <a:lnTo>
                  <a:pt x="1314276" y="865348"/>
                </a:lnTo>
                <a:lnTo>
                  <a:pt x="1175427" y="985579"/>
                </a:lnTo>
                <a:lnTo>
                  <a:pt x="1123925" y="1014039"/>
                </a:lnTo>
                <a:lnTo>
                  <a:pt x="1080280" y="1052659"/>
                </a:lnTo>
                <a:lnTo>
                  <a:pt x="1039109" y="1089911"/>
                </a:lnTo>
                <a:lnTo>
                  <a:pt x="1001166" y="1125380"/>
                </a:lnTo>
                <a:lnTo>
                  <a:pt x="967206" y="1158647"/>
                </a:lnTo>
                <a:close/>
              </a:path>
              <a:path extrusionOk="0" h="2258060" w="3157219">
                <a:moveTo>
                  <a:pt x="1493086" y="2158647"/>
                </a:moveTo>
                <a:lnTo>
                  <a:pt x="1435009" y="2190740"/>
                </a:lnTo>
                <a:lnTo>
                  <a:pt x="1444929" y="2170758"/>
                </a:lnTo>
                <a:lnTo>
                  <a:pt x="1457452" y="2149336"/>
                </a:lnTo>
                <a:lnTo>
                  <a:pt x="1472771" y="2126370"/>
                </a:lnTo>
                <a:lnTo>
                  <a:pt x="1491074" y="2101754"/>
                </a:lnTo>
                <a:lnTo>
                  <a:pt x="1506412" y="2064276"/>
                </a:lnTo>
                <a:lnTo>
                  <a:pt x="1525115" y="2024938"/>
                </a:lnTo>
                <a:lnTo>
                  <a:pt x="1547373" y="1983637"/>
                </a:lnTo>
                <a:lnTo>
                  <a:pt x="1567235" y="1929157"/>
                </a:lnTo>
                <a:lnTo>
                  <a:pt x="1584893" y="1861395"/>
                </a:lnTo>
                <a:lnTo>
                  <a:pt x="1606676" y="1791353"/>
                </a:lnTo>
                <a:lnTo>
                  <a:pt x="1632772" y="1718928"/>
                </a:lnTo>
                <a:lnTo>
                  <a:pt x="1657233" y="1632905"/>
                </a:lnTo>
                <a:lnTo>
                  <a:pt x="1686388" y="1544288"/>
                </a:lnTo>
                <a:lnTo>
                  <a:pt x="1708150" y="1430754"/>
                </a:lnTo>
                <a:lnTo>
                  <a:pt x="1730068" y="1360637"/>
                </a:lnTo>
                <a:lnTo>
                  <a:pt x="1744760" y="1280013"/>
                </a:lnTo>
                <a:lnTo>
                  <a:pt x="1764128" y="1211306"/>
                </a:lnTo>
                <a:lnTo>
                  <a:pt x="1781660" y="1143613"/>
                </a:lnTo>
                <a:lnTo>
                  <a:pt x="1796982" y="1077142"/>
                </a:lnTo>
                <a:lnTo>
                  <a:pt x="1809719" y="1012098"/>
                </a:lnTo>
                <a:lnTo>
                  <a:pt x="1819497" y="948690"/>
                </a:lnTo>
                <a:lnTo>
                  <a:pt x="1832082" y="898232"/>
                </a:lnTo>
                <a:lnTo>
                  <a:pt x="1840961" y="849822"/>
                </a:lnTo>
                <a:lnTo>
                  <a:pt x="1845759" y="803668"/>
                </a:lnTo>
                <a:lnTo>
                  <a:pt x="1852240" y="771084"/>
                </a:lnTo>
                <a:lnTo>
                  <a:pt x="1860032" y="752277"/>
                </a:lnTo>
                <a:lnTo>
                  <a:pt x="1862622" y="736345"/>
                </a:lnTo>
                <a:lnTo>
                  <a:pt x="1865773" y="734603"/>
                </a:lnTo>
                <a:lnTo>
                  <a:pt x="1892141" y="575021"/>
                </a:lnTo>
                <a:lnTo>
                  <a:pt x="1899682" y="730366"/>
                </a:lnTo>
                <a:lnTo>
                  <a:pt x="1902642" y="743232"/>
                </a:lnTo>
                <a:lnTo>
                  <a:pt x="1900738" y="758785"/>
                </a:lnTo>
                <a:lnTo>
                  <a:pt x="1907066" y="798792"/>
                </a:lnTo>
                <a:lnTo>
                  <a:pt x="1910163" y="840584"/>
                </a:lnTo>
                <a:lnTo>
                  <a:pt x="1911868" y="854142"/>
                </a:lnTo>
                <a:lnTo>
                  <a:pt x="1874951" y="874543"/>
                </a:lnTo>
                <a:lnTo>
                  <a:pt x="1865808" y="908598"/>
                </a:lnTo>
                <a:lnTo>
                  <a:pt x="1860720" y="954913"/>
                </a:lnTo>
                <a:lnTo>
                  <a:pt x="1847563" y="991186"/>
                </a:lnTo>
                <a:lnTo>
                  <a:pt x="1838767" y="1039550"/>
                </a:lnTo>
                <a:lnTo>
                  <a:pt x="1828347" y="1088811"/>
                </a:lnTo>
                <a:lnTo>
                  <a:pt x="1816456" y="1138886"/>
                </a:lnTo>
                <a:lnTo>
                  <a:pt x="1803246" y="1189689"/>
                </a:lnTo>
                <a:lnTo>
                  <a:pt x="1795010" y="1252245"/>
                </a:lnTo>
                <a:lnTo>
                  <a:pt x="1779623" y="1304251"/>
                </a:lnTo>
                <a:lnTo>
                  <a:pt x="1769516" y="1367841"/>
                </a:lnTo>
                <a:lnTo>
                  <a:pt x="1752565" y="1420712"/>
                </a:lnTo>
                <a:lnTo>
                  <a:pt x="1735060" y="1473888"/>
                </a:lnTo>
                <a:lnTo>
                  <a:pt x="1723294" y="1538395"/>
                </a:lnTo>
                <a:lnTo>
                  <a:pt x="1705143" y="1591929"/>
                </a:lnTo>
                <a:lnTo>
                  <a:pt x="1693036" y="1656623"/>
                </a:lnTo>
                <a:lnTo>
                  <a:pt x="1656876" y="1763612"/>
                </a:lnTo>
                <a:lnTo>
                  <a:pt x="1639268" y="1816846"/>
                </a:lnTo>
                <a:lnTo>
                  <a:pt x="1622178" y="1869793"/>
                </a:lnTo>
                <a:lnTo>
                  <a:pt x="1605759" y="1922370"/>
                </a:lnTo>
                <a:lnTo>
                  <a:pt x="1590165" y="1974490"/>
                </a:lnTo>
                <a:lnTo>
                  <a:pt x="1569410" y="2014962"/>
                </a:lnTo>
                <a:lnTo>
                  <a:pt x="1549785" y="2054809"/>
                </a:lnTo>
                <a:lnTo>
                  <a:pt x="1531444" y="2093947"/>
                </a:lnTo>
                <a:lnTo>
                  <a:pt x="1514540" y="2132290"/>
                </a:lnTo>
                <a:lnTo>
                  <a:pt x="1493086" y="2158647"/>
                </a:lnTo>
                <a:close/>
              </a:path>
              <a:path extrusionOk="0" h="2258060" w="3157219">
                <a:moveTo>
                  <a:pt x="3152803" y="472923"/>
                </a:moveTo>
                <a:lnTo>
                  <a:pt x="3118476" y="462890"/>
                </a:lnTo>
                <a:lnTo>
                  <a:pt x="3058143" y="438226"/>
                </a:lnTo>
                <a:lnTo>
                  <a:pt x="2995819" y="414662"/>
                </a:lnTo>
                <a:lnTo>
                  <a:pt x="2932157" y="391836"/>
                </a:lnTo>
                <a:lnTo>
                  <a:pt x="2803439" y="346957"/>
                </a:lnTo>
                <a:lnTo>
                  <a:pt x="2739691" y="324180"/>
                </a:lnTo>
                <a:lnTo>
                  <a:pt x="2683360" y="311805"/>
                </a:lnTo>
                <a:lnTo>
                  <a:pt x="2622823" y="287254"/>
                </a:lnTo>
                <a:lnTo>
                  <a:pt x="2619016" y="286161"/>
                </a:lnTo>
                <a:lnTo>
                  <a:pt x="2550137" y="223124"/>
                </a:lnTo>
                <a:lnTo>
                  <a:pt x="2567923" y="230584"/>
                </a:lnTo>
                <a:lnTo>
                  <a:pt x="2615337" y="247887"/>
                </a:lnTo>
                <a:lnTo>
                  <a:pt x="2664957" y="263970"/>
                </a:lnTo>
                <a:lnTo>
                  <a:pt x="2716327" y="279086"/>
                </a:lnTo>
                <a:lnTo>
                  <a:pt x="2775133" y="304595"/>
                </a:lnTo>
                <a:lnTo>
                  <a:pt x="2828641" y="318529"/>
                </a:lnTo>
                <a:lnTo>
                  <a:pt x="2888675" y="343359"/>
                </a:lnTo>
                <a:lnTo>
                  <a:pt x="2942502" y="357118"/>
                </a:lnTo>
                <a:lnTo>
                  <a:pt x="3001945" y="382274"/>
                </a:lnTo>
                <a:lnTo>
                  <a:pt x="3060411" y="407970"/>
                </a:lnTo>
                <a:lnTo>
                  <a:pt x="3111305" y="423349"/>
                </a:lnTo>
                <a:lnTo>
                  <a:pt x="3127261" y="430007"/>
                </a:lnTo>
                <a:lnTo>
                  <a:pt x="3152803" y="472923"/>
                </a:lnTo>
                <a:close/>
              </a:path>
              <a:path extrusionOk="0" h="2258060" w="3157219">
                <a:moveTo>
                  <a:pt x="3156159" y="442066"/>
                </a:moveTo>
                <a:lnTo>
                  <a:pt x="3127261" y="430007"/>
                </a:lnTo>
                <a:lnTo>
                  <a:pt x="2895497" y="40598"/>
                </a:lnTo>
                <a:lnTo>
                  <a:pt x="2988705" y="12560"/>
                </a:lnTo>
                <a:lnTo>
                  <a:pt x="2995442" y="8838"/>
                </a:lnTo>
                <a:lnTo>
                  <a:pt x="3156159" y="442066"/>
                </a:lnTo>
                <a:close/>
              </a:path>
              <a:path extrusionOk="0" h="2258060" w="3157219">
                <a:moveTo>
                  <a:pt x="690526" y="1442052"/>
                </a:moveTo>
                <a:lnTo>
                  <a:pt x="542514" y="1523844"/>
                </a:lnTo>
                <a:lnTo>
                  <a:pt x="577779" y="1489855"/>
                </a:lnTo>
                <a:lnTo>
                  <a:pt x="616283" y="1454076"/>
                </a:lnTo>
                <a:lnTo>
                  <a:pt x="740501" y="1341929"/>
                </a:lnTo>
                <a:lnTo>
                  <a:pt x="775093" y="1293812"/>
                </a:lnTo>
                <a:lnTo>
                  <a:pt x="813698" y="1257978"/>
                </a:lnTo>
                <a:lnTo>
                  <a:pt x="830470" y="1234208"/>
                </a:lnTo>
                <a:lnTo>
                  <a:pt x="931846" y="1178187"/>
                </a:lnTo>
                <a:lnTo>
                  <a:pt x="908118" y="1205800"/>
                </a:lnTo>
                <a:lnTo>
                  <a:pt x="894488" y="1227834"/>
                </a:lnTo>
                <a:lnTo>
                  <a:pt x="873573" y="1239391"/>
                </a:lnTo>
                <a:lnTo>
                  <a:pt x="857755" y="1262633"/>
                </a:lnTo>
                <a:lnTo>
                  <a:pt x="841001" y="1286393"/>
                </a:lnTo>
                <a:lnTo>
                  <a:pt x="763776" y="1358070"/>
                </a:lnTo>
                <a:lnTo>
                  <a:pt x="730158" y="1405650"/>
                </a:lnTo>
                <a:lnTo>
                  <a:pt x="690526" y="1442052"/>
                </a:lnTo>
                <a:close/>
              </a:path>
              <a:path extrusionOk="0" h="2258060" w="3157219">
                <a:moveTo>
                  <a:pt x="3154687" y="776406"/>
                </a:moveTo>
                <a:lnTo>
                  <a:pt x="3124970" y="763826"/>
                </a:lnTo>
                <a:lnTo>
                  <a:pt x="3067249" y="737718"/>
                </a:lnTo>
                <a:lnTo>
                  <a:pt x="3007824" y="712552"/>
                </a:lnTo>
                <a:lnTo>
                  <a:pt x="2947220" y="688037"/>
                </a:lnTo>
                <a:lnTo>
                  <a:pt x="2885962" y="663883"/>
                </a:lnTo>
                <a:lnTo>
                  <a:pt x="2818436" y="628693"/>
                </a:lnTo>
                <a:lnTo>
                  <a:pt x="2757444" y="604393"/>
                </a:lnTo>
                <a:lnTo>
                  <a:pt x="2697371" y="579584"/>
                </a:lnTo>
                <a:lnTo>
                  <a:pt x="2638743" y="553978"/>
                </a:lnTo>
                <a:lnTo>
                  <a:pt x="2588223" y="538392"/>
                </a:lnTo>
                <a:lnTo>
                  <a:pt x="2534057" y="510319"/>
                </a:lnTo>
                <a:lnTo>
                  <a:pt x="2489049" y="491688"/>
                </a:lnTo>
                <a:lnTo>
                  <a:pt x="2453722" y="482207"/>
                </a:lnTo>
                <a:lnTo>
                  <a:pt x="2395797" y="456212"/>
                </a:lnTo>
                <a:lnTo>
                  <a:pt x="2319987" y="425599"/>
                </a:lnTo>
                <a:lnTo>
                  <a:pt x="2588282" y="277339"/>
                </a:lnTo>
                <a:lnTo>
                  <a:pt x="2619016" y="286161"/>
                </a:lnTo>
                <a:lnTo>
                  <a:pt x="3154687" y="776406"/>
                </a:lnTo>
                <a:close/>
              </a:path>
              <a:path extrusionOk="0" h="2258060" w="3157219">
                <a:moveTo>
                  <a:pt x="2525542" y="2095650"/>
                </a:moveTo>
                <a:lnTo>
                  <a:pt x="2465347" y="2128913"/>
                </a:lnTo>
                <a:lnTo>
                  <a:pt x="2476027" y="2108511"/>
                </a:lnTo>
                <a:lnTo>
                  <a:pt x="2485145" y="2088971"/>
                </a:lnTo>
                <a:lnTo>
                  <a:pt x="2492055" y="2085153"/>
                </a:lnTo>
                <a:lnTo>
                  <a:pt x="2493740" y="2069720"/>
                </a:lnTo>
                <a:lnTo>
                  <a:pt x="2490147" y="2042704"/>
                </a:lnTo>
                <a:lnTo>
                  <a:pt x="2493500" y="2026349"/>
                </a:lnTo>
                <a:lnTo>
                  <a:pt x="2485331" y="1987360"/>
                </a:lnTo>
                <a:lnTo>
                  <a:pt x="2484002" y="1959092"/>
                </a:lnTo>
                <a:lnTo>
                  <a:pt x="2477183" y="1919357"/>
                </a:lnTo>
                <a:lnTo>
                  <a:pt x="2470960" y="1879292"/>
                </a:lnTo>
                <a:lnTo>
                  <a:pt x="2465280" y="1838928"/>
                </a:lnTo>
                <a:lnTo>
                  <a:pt x="2460090" y="1798293"/>
                </a:lnTo>
                <a:lnTo>
                  <a:pt x="2449197" y="1746307"/>
                </a:lnTo>
                <a:lnTo>
                  <a:pt x="2438688" y="1694110"/>
                </a:lnTo>
                <a:lnTo>
                  <a:pt x="2428510" y="1641730"/>
                </a:lnTo>
                <a:lnTo>
                  <a:pt x="2418609" y="1589196"/>
                </a:lnTo>
                <a:lnTo>
                  <a:pt x="2402794" y="1525430"/>
                </a:lnTo>
                <a:lnTo>
                  <a:pt x="2393290" y="1472677"/>
                </a:lnTo>
                <a:lnTo>
                  <a:pt x="2377766" y="1408751"/>
                </a:lnTo>
                <a:lnTo>
                  <a:pt x="2362307" y="1344788"/>
                </a:lnTo>
                <a:lnTo>
                  <a:pt x="2352999" y="1291926"/>
                </a:lnTo>
                <a:lnTo>
                  <a:pt x="2337512" y="1227979"/>
                </a:lnTo>
                <a:lnTo>
                  <a:pt x="2321932" y="1164083"/>
                </a:lnTo>
                <a:lnTo>
                  <a:pt x="2306205" y="1100268"/>
                </a:lnTo>
                <a:lnTo>
                  <a:pt x="2290279" y="1036563"/>
                </a:lnTo>
                <a:lnTo>
                  <a:pt x="2274100" y="972997"/>
                </a:lnTo>
                <a:lnTo>
                  <a:pt x="2263755" y="920710"/>
                </a:lnTo>
                <a:lnTo>
                  <a:pt x="2246912" y="857511"/>
                </a:lnTo>
                <a:lnTo>
                  <a:pt x="2229658" y="794540"/>
                </a:lnTo>
                <a:lnTo>
                  <a:pt x="2218077" y="742935"/>
                </a:lnTo>
                <a:lnTo>
                  <a:pt x="2161722" y="527558"/>
                </a:lnTo>
                <a:lnTo>
                  <a:pt x="2238194" y="673814"/>
                </a:lnTo>
                <a:lnTo>
                  <a:pt x="2279992" y="752224"/>
                </a:lnTo>
                <a:lnTo>
                  <a:pt x="2297863" y="785852"/>
                </a:lnTo>
                <a:lnTo>
                  <a:pt x="2315688" y="819505"/>
                </a:lnTo>
                <a:lnTo>
                  <a:pt x="2281340" y="838486"/>
                </a:lnTo>
                <a:lnTo>
                  <a:pt x="2289659" y="877393"/>
                </a:lnTo>
                <a:lnTo>
                  <a:pt x="2303200" y="927915"/>
                </a:lnTo>
                <a:lnTo>
                  <a:pt x="2315903" y="978899"/>
                </a:lnTo>
                <a:lnTo>
                  <a:pt x="2327849" y="1030303"/>
                </a:lnTo>
                <a:lnTo>
                  <a:pt x="2339116" y="1082081"/>
                </a:lnTo>
                <a:lnTo>
                  <a:pt x="2355922" y="1145300"/>
                </a:lnTo>
                <a:lnTo>
                  <a:pt x="2366068" y="1197697"/>
                </a:lnTo>
                <a:lnTo>
                  <a:pt x="2381913" y="1261447"/>
                </a:lnTo>
                <a:lnTo>
                  <a:pt x="2397396" y="1325397"/>
                </a:lnTo>
                <a:lnTo>
                  <a:pt x="2412597" y="1389503"/>
                </a:lnTo>
                <a:lnTo>
                  <a:pt x="2427594" y="1453721"/>
                </a:lnTo>
                <a:lnTo>
                  <a:pt x="2436328" y="1506899"/>
                </a:lnTo>
                <a:lnTo>
                  <a:pt x="2466019" y="1635503"/>
                </a:lnTo>
                <a:lnTo>
                  <a:pt x="2474857" y="1688624"/>
                </a:lnTo>
                <a:lnTo>
                  <a:pt x="2483888" y="1741638"/>
                </a:lnTo>
                <a:lnTo>
                  <a:pt x="2493191" y="1794502"/>
                </a:lnTo>
                <a:lnTo>
                  <a:pt x="2502846" y="1847171"/>
                </a:lnTo>
                <a:lnTo>
                  <a:pt x="2512932" y="1899602"/>
                </a:lnTo>
                <a:lnTo>
                  <a:pt x="2517388" y="1940643"/>
                </a:lnTo>
                <a:lnTo>
                  <a:pt x="2522435" y="1981358"/>
                </a:lnTo>
                <a:lnTo>
                  <a:pt x="2528149" y="2021703"/>
                </a:lnTo>
                <a:lnTo>
                  <a:pt x="2528473" y="2050527"/>
                </a:lnTo>
                <a:lnTo>
                  <a:pt x="2529624" y="2078893"/>
                </a:lnTo>
                <a:lnTo>
                  <a:pt x="2525542" y="2095650"/>
                </a:lnTo>
                <a:close/>
              </a:path>
              <a:path extrusionOk="0" h="2258060" w="3157219">
                <a:moveTo>
                  <a:pt x="3155521" y="1746132"/>
                </a:moveTo>
                <a:lnTo>
                  <a:pt x="3124150" y="1692352"/>
                </a:lnTo>
                <a:lnTo>
                  <a:pt x="3089945" y="1638748"/>
                </a:lnTo>
                <a:lnTo>
                  <a:pt x="3054342" y="1585917"/>
                </a:lnTo>
                <a:lnTo>
                  <a:pt x="3017997" y="1533495"/>
                </a:lnTo>
                <a:lnTo>
                  <a:pt x="2987710" y="1492227"/>
                </a:lnTo>
                <a:lnTo>
                  <a:pt x="2957565" y="1450881"/>
                </a:lnTo>
                <a:lnTo>
                  <a:pt x="2928274" y="1409063"/>
                </a:lnTo>
                <a:lnTo>
                  <a:pt x="2899888" y="1366744"/>
                </a:lnTo>
                <a:lnTo>
                  <a:pt x="2872463" y="1323895"/>
                </a:lnTo>
                <a:lnTo>
                  <a:pt x="2846050" y="1280486"/>
                </a:lnTo>
                <a:lnTo>
                  <a:pt x="2833470" y="1258435"/>
                </a:lnTo>
                <a:lnTo>
                  <a:pt x="2808050" y="1214478"/>
                </a:lnTo>
                <a:lnTo>
                  <a:pt x="2782135" y="1170794"/>
                </a:lnTo>
                <a:lnTo>
                  <a:pt x="2755791" y="1127347"/>
                </a:lnTo>
                <a:lnTo>
                  <a:pt x="2722944" y="1072993"/>
                </a:lnTo>
                <a:lnTo>
                  <a:pt x="2689800" y="1018803"/>
                </a:lnTo>
                <a:lnTo>
                  <a:pt x="2656424" y="964740"/>
                </a:lnTo>
                <a:lnTo>
                  <a:pt x="2616745" y="899660"/>
                </a:lnTo>
                <a:lnTo>
                  <a:pt x="2583105" y="845744"/>
                </a:lnTo>
                <a:lnTo>
                  <a:pt x="2549432" y="791846"/>
                </a:lnTo>
                <a:lnTo>
                  <a:pt x="2515792" y="737930"/>
                </a:lnTo>
                <a:lnTo>
                  <a:pt x="2482252" y="683959"/>
                </a:lnTo>
                <a:lnTo>
                  <a:pt x="2448876" y="629896"/>
                </a:lnTo>
                <a:lnTo>
                  <a:pt x="2401301" y="554678"/>
                </a:lnTo>
                <a:lnTo>
                  <a:pt x="2367458" y="500874"/>
                </a:lnTo>
                <a:lnTo>
                  <a:pt x="2354316" y="479135"/>
                </a:lnTo>
                <a:lnTo>
                  <a:pt x="2354013" y="479302"/>
                </a:lnTo>
                <a:lnTo>
                  <a:pt x="2339265" y="456026"/>
                </a:lnTo>
                <a:lnTo>
                  <a:pt x="2428695" y="496037"/>
                </a:lnTo>
                <a:lnTo>
                  <a:pt x="2411892" y="505322"/>
                </a:lnTo>
                <a:lnTo>
                  <a:pt x="2452285" y="570008"/>
                </a:lnTo>
                <a:lnTo>
                  <a:pt x="2499766" y="645278"/>
                </a:lnTo>
                <a:lnTo>
                  <a:pt x="2532958" y="699442"/>
                </a:lnTo>
                <a:lnTo>
                  <a:pt x="2560559" y="743168"/>
                </a:lnTo>
                <a:lnTo>
                  <a:pt x="2593458" y="796520"/>
                </a:lnTo>
                <a:lnTo>
                  <a:pt x="2620675" y="839484"/>
                </a:lnTo>
                <a:lnTo>
                  <a:pt x="2653994" y="893578"/>
                </a:lnTo>
                <a:lnTo>
                  <a:pt x="2687231" y="947716"/>
                </a:lnTo>
                <a:lnTo>
                  <a:pt x="2714201" y="990817"/>
                </a:lnTo>
                <a:lnTo>
                  <a:pt x="2747137" y="1045123"/>
                </a:lnTo>
                <a:lnTo>
                  <a:pt x="2773714" y="1088441"/>
                </a:lnTo>
                <a:lnTo>
                  <a:pt x="2800026" y="1131905"/>
                </a:lnTo>
                <a:lnTo>
                  <a:pt x="2845533" y="1208266"/>
                </a:lnTo>
                <a:lnTo>
                  <a:pt x="2883292" y="1274407"/>
                </a:lnTo>
                <a:lnTo>
                  <a:pt x="2903566" y="1306707"/>
                </a:lnTo>
                <a:lnTo>
                  <a:pt x="2930991" y="1349557"/>
                </a:lnTo>
                <a:lnTo>
                  <a:pt x="2959376" y="1391875"/>
                </a:lnTo>
                <a:lnTo>
                  <a:pt x="2988668" y="1433693"/>
                </a:lnTo>
                <a:lnTo>
                  <a:pt x="3018813" y="1475040"/>
                </a:lnTo>
                <a:lnTo>
                  <a:pt x="3100069" y="1589650"/>
                </a:lnTo>
                <a:lnTo>
                  <a:pt x="3135328" y="1642671"/>
                </a:lnTo>
                <a:lnTo>
                  <a:pt x="3155054" y="1675274"/>
                </a:lnTo>
                <a:lnTo>
                  <a:pt x="3155521" y="1746132"/>
                </a:lnTo>
                <a:close/>
              </a:path>
              <a:path extrusionOk="0" h="2258060" w="3157219">
                <a:moveTo>
                  <a:pt x="3123706" y="806985"/>
                </a:moveTo>
                <a:lnTo>
                  <a:pt x="3076395" y="790668"/>
                </a:lnTo>
                <a:lnTo>
                  <a:pt x="3020116" y="763764"/>
                </a:lnTo>
                <a:lnTo>
                  <a:pt x="2962593" y="737546"/>
                </a:lnTo>
                <a:lnTo>
                  <a:pt x="2904250" y="711782"/>
                </a:lnTo>
                <a:lnTo>
                  <a:pt x="2786799" y="660677"/>
                </a:lnTo>
                <a:lnTo>
                  <a:pt x="2734676" y="645976"/>
                </a:lnTo>
                <a:lnTo>
                  <a:pt x="2677289" y="619684"/>
                </a:lnTo>
                <a:lnTo>
                  <a:pt x="2621201" y="592674"/>
                </a:lnTo>
                <a:lnTo>
                  <a:pt x="2572973" y="575821"/>
                </a:lnTo>
                <a:lnTo>
                  <a:pt x="2526891" y="557783"/>
                </a:lnTo>
                <a:lnTo>
                  <a:pt x="2442857" y="517213"/>
                </a:lnTo>
                <a:lnTo>
                  <a:pt x="2411892" y="505322"/>
                </a:lnTo>
                <a:lnTo>
                  <a:pt x="2428695" y="496037"/>
                </a:lnTo>
                <a:lnTo>
                  <a:pt x="3123706" y="806985"/>
                </a:lnTo>
                <a:close/>
              </a:path>
              <a:path extrusionOk="0" h="2258060" w="3157219">
                <a:moveTo>
                  <a:pt x="2486819" y="2160552"/>
                </a:moveTo>
                <a:lnTo>
                  <a:pt x="2460523" y="2175083"/>
                </a:lnTo>
                <a:lnTo>
                  <a:pt x="2428609" y="2178217"/>
                </a:lnTo>
                <a:lnTo>
                  <a:pt x="2387013" y="2172201"/>
                </a:lnTo>
                <a:lnTo>
                  <a:pt x="2348348" y="2164565"/>
                </a:lnTo>
                <a:lnTo>
                  <a:pt x="2307185" y="2143808"/>
                </a:lnTo>
                <a:lnTo>
                  <a:pt x="2264235" y="2109538"/>
                </a:lnTo>
                <a:lnTo>
                  <a:pt x="2226345" y="2072472"/>
                </a:lnTo>
                <a:lnTo>
                  <a:pt x="2188086" y="2021108"/>
                </a:lnTo>
                <a:lnTo>
                  <a:pt x="2162821" y="1977065"/>
                </a:lnTo>
                <a:lnTo>
                  <a:pt x="2148323" y="1941573"/>
                </a:lnTo>
                <a:lnTo>
                  <a:pt x="2131390" y="1892926"/>
                </a:lnTo>
                <a:lnTo>
                  <a:pt x="2117233" y="1842744"/>
                </a:lnTo>
                <a:lnTo>
                  <a:pt x="2104928" y="1791539"/>
                </a:lnTo>
                <a:lnTo>
                  <a:pt x="2093549" y="1739823"/>
                </a:lnTo>
                <a:lnTo>
                  <a:pt x="2082365" y="1687999"/>
                </a:lnTo>
                <a:lnTo>
                  <a:pt x="2070687" y="1636447"/>
                </a:lnTo>
                <a:lnTo>
                  <a:pt x="2057652" y="1585646"/>
                </a:lnTo>
                <a:lnTo>
                  <a:pt x="2042395" y="1536073"/>
                </a:lnTo>
                <a:lnTo>
                  <a:pt x="2024052" y="1488204"/>
                </a:lnTo>
                <a:lnTo>
                  <a:pt x="1995801" y="1430267"/>
                </a:lnTo>
                <a:lnTo>
                  <a:pt x="1985081" y="1408232"/>
                </a:lnTo>
                <a:lnTo>
                  <a:pt x="1965469" y="1361065"/>
                </a:lnTo>
                <a:lnTo>
                  <a:pt x="1954796" y="1323459"/>
                </a:lnTo>
                <a:lnTo>
                  <a:pt x="1940379" y="1273422"/>
                </a:lnTo>
                <a:lnTo>
                  <a:pt x="1927952" y="1222284"/>
                </a:lnTo>
                <a:lnTo>
                  <a:pt x="1917111" y="1170270"/>
                </a:lnTo>
                <a:lnTo>
                  <a:pt x="1907450" y="1117604"/>
                </a:lnTo>
                <a:lnTo>
                  <a:pt x="1898564" y="1064510"/>
                </a:lnTo>
                <a:lnTo>
                  <a:pt x="1890049" y="1011211"/>
                </a:lnTo>
                <a:lnTo>
                  <a:pt x="1887637" y="969040"/>
                </a:lnTo>
                <a:lnTo>
                  <a:pt x="1878647" y="916004"/>
                </a:lnTo>
                <a:lnTo>
                  <a:pt x="1874951" y="874543"/>
                </a:lnTo>
                <a:lnTo>
                  <a:pt x="1911868" y="854142"/>
                </a:lnTo>
                <a:lnTo>
                  <a:pt x="1916984" y="894819"/>
                </a:lnTo>
                <a:lnTo>
                  <a:pt x="1922207" y="949937"/>
                </a:lnTo>
                <a:lnTo>
                  <a:pt x="1926649" y="1005487"/>
                </a:lnTo>
                <a:lnTo>
                  <a:pt x="1937262" y="1072128"/>
                </a:lnTo>
                <a:lnTo>
                  <a:pt x="1948726" y="1138298"/>
                </a:lnTo>
                <a:lnTo>
                  <a:pt x="1961857" y="1203548"/>
                </a:lnTo>
                <a:lnTo>
                  <a:pt x="1977469" y="1267427"/>
                </a:lnTo>
                <a:lnTo>
                  <a:pt x="1990242" y="1318373"/>
                </a:lnTo>
                <a:lnTo>
                  <a:pt x="2013267" y="1378155"/>
                </a:lnTo>
                <a:lnTo>
                  <a:pt x="2035085" y="1424103"/>
                </a:lnTo>
                <a:lnTo>
                  <a:pt x="2051821" y="1458358"/>
                </a:lnTo>
                <a:lnTo>
                  <a:pt x="2071683" y="1505387"/>
                </a:lnTo>
                <a:lnTo>
                  <a:pt x="2082919" y="1542681"/>
                </a:lnTo>
                <a:lnTo>
                  <a:pt x="2098332" y="1592169"/>
                </a:lnTo>
                <a:lnTo>
                  <a:pt x="2112307" y="1642451"/>
                </a:lnTo>
                <a:lnTo>
                  <a:pt x="2119229" y="1682129"/>
                </a:lnTo>
                <a:lnTo>
                  <a:pt x="2131902" y="1733130"/>
                </a:lnTo>
                <a:lnTo>
                  <a:pt x="2143364" y="1784801"/>
                </a:lnTo>
                <a:lnTo>
                  <a:pt x="2155874" y="1835892"/>
                </a:lnTo>
                <a:lnTo>
                  <a:pt x="2164159" y="1874817"/>
                </a:lnTo>
                <a:lnTo>
                  <a:pt x="2181360" y="1923317"/>
                </a:lnTo>
                <a:lnTo>
                  <a:pt x="2196064" y="1958695"/>
                </a:lnTo>
                <a:lnTo>
                  <a:pt x="2254541" y="2042389"/>
                </a:lnTo>
                <a:lnTo>
                  <a:pt x="2300743" y="2089364"/>
                </a:lnTo>
                <a:lnTo>
                  <a:pt x="2346403" y="2122136"/>
                </a:lnTo>
                <a:lnTo>
                  <a:pt x="2390191" y="2141443"/>
                </a:lnTo>
                <a:lnTo>
                  <a:pt x="2424634" y="2136911"/>
                </a:lnTo>
                <a:lnTo>
                  <a:pt x="2447904" y="2138553"/>
                </a:lnTo>
                <a:lnTo>
                  <a:pt x="2525542" y="2095650"/>
                </a:lnTo>
                <a:lnTo>
                  <a:pt x="2522446" y="2111862"/>
                </a:lnTo>
                <a:lnTo>
                  <a:pt x="2505934" y="2135488"/>
                </a:lnTo>
                <a:lnTo>
                  <a:pt x="2486819" y="2160552"/>
                </a:lnTo>
                <a:close/>
              </a:path>
              <a:path extrusionOk="0" h="2258060" w="3157219">
                <a:moveTo>
                  <a:pt x="3156673" y="1920899"/>
                </a:moveTo>
                <a:lnTo>
                  <a:pt x="3140760" y="1915192"/>
                </a:lnTo>
                <a:lnTo>
                  <a:pt x="3120892" y="1911670"/>
                </a:lnTo>
                <a:lnTo>
                  <a:pt x="3093792" y="1912144"/>
                </a:lnTo>
                <a:lnTo>
                  <a:pt x="3060495" y="1901542"/>
                </a:lnTo>
                <a:lnTo>
                  <a:pt x="3021314" y="1879690"/>
                </a:lnTo>
                <a:lnTo>
                  <a:pt x="2988839" y="1868633"/>
                </a:lnTo>
                <a:lnTo>
                  <a:pt x="2951105" y="1845982"/>
                </a:lnTo>
                <a:lnTo>
                  <a:pt x="2908424" y="1811563"/>
                </a:lnTo>
                <a:lnTo>
                  <a:pt x="2867246" y="1776313"/>
                </a:lnTo>
                <a:lnTo>
                  <a:pt x="2827886" y="1740059"/>
                </a:lnTo>
                <a:lnTo>
                  <a:pt x="2790655" y="1702628"/>
                </a:lnTo>
                <a:lnTo>
                  <a:pt x="2755865" y="1663849"/>
                </a:lnTo>
                <a:lnTo>
                  <a:pt x="2717690" y="1612438"/>
                </a:lnTo>
                <a:lnTo>
                  <a:pt x="2688721" y="1570442"/>
                </a:lnTo>
                <a:lnTo>
                  <a:pt x="2668778" y="1537959"/>
                </a:lnTo>
                <a:lnTo>
                  <a:pt x="2642966" y="1494219"/>
                </a:lnTo>
                <a:lnTo>
                  <a:pt x="2617404" y="1450340"/>
                </a:lnTo>
                <a:lnTo>
                  <a:pt x="2592074" y="1406332"/>
                </a:lnTo>
                <a:lnTo>
                  <a:pt x="2566960" y="1362206"/>
                </a:lnTo>
                <a:lnTo>
                  <a:pt x="2535903" y="1306862"/>
                </a:lnTo>
                <a:lnTo>
                  <a:pt x="2468231" y="1184745"/>
                </a:lnTo>
                <a:lnTo>
                  <a:pt x="2425566" y="1106814"/>
                </a:lnTo>
                <a:lnTo>
                  <a:pt x="2371113" y="1006395"/>
                </a:lnTo>
                <a:lnTo>
                  <a:pt x="2347073" y="961675"/>
                </a:lnTo>
                <a:lnTo>
                  <a:pt x="2323086" y="916926"/>
                </a:lnTo>
                <a:lnTo>
                  <a:pt x="2299135" y="872156"/>
                </a:lnTo>
                <a:lnTo>
                  <a:pt x="2281340" y="838486"/>
                </a:lnTo>
                <a:lnTo>
                  <a:pt x="2315688" y="819505"/>
                </a:lnTo>
                <a:lnTo>
                  <a:pt x="2340038" y="865028"/>
                </a:lnTo>
                <a:lnTo>
                  <a:pt x="2369728" y="920154"/>
                </a:lnTo>
                <a:lnTo>
                  <a:pt x="2393719" y="964900"/>
                </a:lnTo>
                <a:lnTo>
                  <a:pt x="2423913" y="1020721"/>
                </a:lnTo>
                <a:lnTo>
                  <a:pt x="2454199" y="1076490"/>
                </a:lnTo>
                <a:lnTo>
                  <a:pt x="2478524" y="1121053"/>
                </a:lnTo>
                <a:lnTo>
                  <a:pt x="2570578" y="1287701"/>
                </a:lnTo>
                <a:lnTo>
                  <a:pt x="2614105" y="1365156"/>
                </a:lnTo>
                <a:lnTo>
                  <a:pt x="2645519" y="1420302"/>
                </a:lnTo>
                <a:lnTo>
                  <a:pt x="2671077" y="1464183"/>
                </a:lnTo>
                <a:lnTo>
                  <a:pt x="2696947" y="1507892"/>
                </a:lnTo>
                <a:lnTo>
                  <a:pt x="2723157" y="1551413"/>
                </a:lnTo>
                <a:lnTo>
                  <a:pt x="2752273" y="1593328"/>
                </a:lnTo>
                <a:lnTo>
                  <a:pt x="2790933" y="1644470"/>
                </a:lnTo>
                <a:lnTo>
                  <a:pt x="2826463" y="1682841"/>
                </a:lnTo>
                <a:lnTo>
                  <a:pt x="2870747" y="1730875"/>
                </a:lnTo>
                <a:lnTo>
                  <a:pt x="2911110" y="1766575"/>
                </a:lnTo>
                <a:lnTo>
                  <a:pt x="2947157" y="1790159"/>
                </a:lnTo>
                <a:lnTo>
                  <a:pt x="2990770" y="1824063"/>
                </a:lnTo>
                <a:lnTo>
                  <a:pt x="3029275" y="1846288"/>
                </a:lnTo>
                <a:lnTo>
                  <a:pt x="3062278" y="1857053"/>
                </a:lnTo>
                <a:lnTo>
                  <a:pt x="3128609" y="1878403"/>
                </a:lnTo>
                <a:lnTo>
                  <a:pt x="3145665" y="1883479"/>
                </a:lnTo>
                <a:lnTo>
                  <a:pt x="3156387" y="1877554"/>
                </a:lnTo>
                <a:lnTo>
                  <a:pt x="3156673" y="1920899"/>
                </a:lnTo>
                <a:close/>
              </a:path>
              <a:path extrusionOk="0" h="2258060" w="3157219">
                <a:moveTo>
                  <a:pt x="3153751" y="820427"/>
                </a:moveTo>
                <a:lnTo>
                  <a:pt x="3123706" y="806985"/>
                </a:lnTo>
                <a:lnTo>
                  <a:pt x="3124868" y="807386"/>
                </a:lnTo>
                <a:lnTo>
                  <a:pt x="3153751" y="820427"/>
                </a:lnTo>
                <a:close/>
              </a:path>
              <a:path extrusionOk="0" h="2258060" w="3157219">
                <a:moveTo>
                  <a:pt x="1439795" y="2231599"/>
                </a:moveTo>
                <a:lnTo>
                  <a:pt x="1400600" y="2253258"/>
                </a:lnTo>
                <a:lnTo>
                  <a:pt x="1379656" y="2250331"/>
                </a:lnTo>
                <a:lnTo>
                  <a:pt x="1455561" y="2208386"/>
                </a:lnTo>
                <a:lnTo>
                  <a:pt x="1439795" y="2231599"/>
                </a:lnTo>
                <a:close/>
              </a:path>
              <a:path extrusionOk="0" h="2258060" w="3157219">
                <a:moveTo>
                  <a:pt x="3155706" y="1774140"/>
                </a:moveTo>
                <a:lnTo>
                  <a:pt x="3155521" y="1746132"/>
                </a:lnTo>
                <a:lnTo>
                  <a:pt x="3156089" y="1747208"/>
                </a:lnTo>
                <a:lnTo>
                  <a:pt x="3155706" y="1774140"/>
                </a:lnTo>
                <a:close/>
              </a:path>
              <a:path extrusionOk="0" h="2258060" w="3157219">
                <a:moveTo>
                  <a:pt x="3156387" y="1877554"/>
                </a:moveTo>
                <a:lnTo>
                  <a:pt x="3154214" y="1878754"/>
                </a:lnTo>
                <a:lnTo>
                  <a:pt x="3155706" y="1774140"/>
                </a:lnTo>
                <a:lnTo>
                  <a:pt x="3156387" y="1877554"/>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3" name="Google Shape;193;p10"/>
          <p:cNvSpPr/>
          <p:nvPr/>
        </p:nvSpPr>
        <p:spPr>
          <a:xfrm>
            <a:off x="-4512" y="8072396"/>
            <a:ext cx="2809240" cy="2214245"/>
          </a:xfrm>
          <a:custGeom>
            <a:rect b="b" l="l" r="r" t="t"/>
            <a:pathLst>
              <a:path extrusionOk="0" h="2214245" w="2809240">
                <a:moveTo>
                  <a:pt x="775549" y="1217374"/>
                </a:moveTo>
                <a:lnTo>
                  <a:pt x="740950" y="1236494"/>
                </a:lnTo>
                <a:lnTo>
                  <a:pt x="718595" y="1118337"/>
                </a:lnTo>
                <a:lnTo>
                  <a:pt x="708084" y="1066140"/>
                </a:lnTo>
                <a:lnTo>
                  <a:pt x="698778" y="1013279"/>
                </a:lnTo>
                <a:lnTo>
                  <a:pt x="690474" y="959863"/>
                </a:lnTo>
                <a:lnTo>
                  <a:pt x="676832" y="894896"/>
                </a:lnTo>
                <a:lnTo>
                  <a:pt x="663790" y="829597"/>
                </a:lnTo>
                <a:lnTo>
                  <a:pt x="657284" y="775187"/>
                </a:lnTo>
                <a:lnTo>
                  <a:pt x="632384" y="643936"/>
                </a:lnTo>
                <a:lnTo>
                  <a:pt x="619724" y="578426"/>
                </a:lnTo>
                <a:lnTo>
                  <a:pt x="606657" y="513141"/>
                </a:lnTo>
                <a:lnTo>
                  <a:pt x="599118" y="459302"/>
                </a:lnTo>
                <a:lnTo>
                  <a:pt x="590769" y="405912"/>
                </a:lnTo>
                <a:lnTo>
                  <a:pt x="581407" y="353081"/>
                </a:lnTo>
                <a:lnTo>
                  <a:pt x="570831" y="300920"/>
                </a:lnTo>
                <a:lnTo>
                  <a:pt x="564978" y="260651"/>
                </a:lnTo>
                <a:lnTo>
                  <a:pt x="557508" y="221276"/>
                </a:lnTo>
                <a:lnTo>
                  <a:pt x="554358" y="194014"/>
                </a:lnTo>
                <a:lnTo>
                  <a:pt x="555327" y="178978"/>
                </a:lnTo>
                <a:lnTo>
                  <a:pt x="557194" y="105440"/>
                </a:lnTo>
                <a:lnTo>
                  <a:pt x="571018" y="54297"/>
                </a:lnTo>
                <a:lnTo>
                  <a:pt x="594614" y="26757"/>
                </a:lnTo>
                <a:lnTo>
                  <a:pt x="637821" y="2881"/>
                </a:lnTo>
                <a:lnTo>
                  <a:pt x="669277" y="0"/>
                </a:lnTo>
                <a:lnTo>
                  <a:pt x="703187" y="10263"/>
                </a:lnTo>
                <a:lnTo>
                  <a:pt x="621437" y="55438"/>
                </a:lnTo>
                <a:lnTo>
                  <a:pt x="602252" y="80541"/>
                </a:lnTo>
                <a:lnTo>
                  <a:pt x="595970" y="127516"/>
                </a:lnTo>
                <a:lnTo>
                  <a:pt x="591458" y="173513"/>
                </a:lnTo>
                <a:lnTo>
                  <a:pt x="595898" y="200062"/>
                </a:lnTo>
                <a:lnTo>
                  <a:pt x="597872" y="227973"/>
                </a:lnTo>
                <a:lnTo>
                  <a:pt x="603794" y="268204"/>
                </a:lnTo>
                <a:lnTo>
                  <a:pt x="613939" y="320602"/>
                </a:lnTo>
                <a:lnTo>
                  <a:pt x="622442" y="373908"/>
                </a:lnTo>
                <a:lnTo>
                  <a:pt x="629580" y="427968"/>
                </a:lnTo>
                <a:lnTo>
                  <a:pt x="641764" y="493741"/>
                </a:lnTo>
                <a:lnTo>
                  <a:pt x="653131" y="559965"/>
                </a:lnTo>
                <a:lnTo>
                  <a:pt x="670096" y="637598"/>
                </a:lnTo>
                <a:lnTo>
                  <a:pt x="691219" y="770936"/>
                </a:lnTo>
                <a:lnTo>
                  <a:pt x="708206" y="848556"/>
                </a:lnTo>
                <a:lnTo>
                  <a:pt x="719611" y="914759"/>
                </a:lnTo>
                <a:lnTo>
                  <a:pt x="731848" y="980503"/>
                </a:lnTo>
                <a:lnTo>
                  <a:pt x="745192" y="1045635"/>
                </a:lnTo>
                <a:lnTo>
                  <a:pt x="753778" y="1098895"/>
                </a:lnTo>
                <a:lnTo>
                  <a:pt x="764020" y="1151239"/>
                </a:lnTo>
                <a:lnTo>
                  <a:pt x="770055" y="1191408"/>
                </a:lnTo>
                <a:lnTo>
                  <a:pt x="775549" y="1217374"/>
                </a:lnTo>
                <a:close/>
              </a:path>
              <a:path extrusionOk="0" h="2214245" w="2809240">
                <a:moveTo>
                  <a:pt x="1158914" y="1426059"/>
                </a:moveTo>
                <a:lnTo>
                  <a:pt x="1147689" y="1374258"/>
                </a:lnTo>
                <a:lnTo>
                  <a:pt x="1129824" y="1297123"/>
                </a:lnTo>
                <a:lnTo>
                  <a:pt x="1107162" y="1208138"/>
                </a:lnTo>
                <a:lnTo>
                  <a:pt x="1088591" y="1145895"/>
                </a:lnTo>
                <a:lnTo>
                  <a:pt x="1077189" y="1094191"/>
                </a:lnTo>
                <a:lnTo>
                  <a:pt x="1060469" y="1030924"/>
                </a:lnTo>
                <a:lnTo>
                  <a:pt x="1044358" y="967322"/>
                </a:lnTo>
                <a:lnTo>
                  <a:pt x="1022507" y="892390"/>
                </a:lnTo>
                <a:lnTo>
                  <a:pt x="991433" y="764550"/>
                </a:lnTo>
                <a:lnTo>
                  <a:pt x="969511" y="689657"/>
                </a:lnTo>
                <a:lnTo>
                  <a:pt x="953282" y="626120"/>
                </a:lnTo>
                <a:lnTo>
                  <a:pt x="936397" y="562944"/>
                </a:lnTo>
                <a:lnTo>
                  <a:pt x="918645" y="500249"/>
                </a:lnTo>
                <a:lnTo>
                  <a:pt x="905954" y="449257"/>
                </a:lnTo>
                <a:lnTo>
                  <a:pt x="891973" y="398978"/>
                </a:lnTo>
                <a:lnTo>
                  <a:pt x="876493" y="349528"/>
                </a:lnTo>
                <a:lnTo>
                  <a:pt x="865441" y="312132"/>
                </a:lnTo>
                <a:lnTo>
                  <a:pt x="849638" y="262860"/>
                </a:lnTo>
                <a:lnTo>
                  <a:pt x="824593" y="204195"/>
                </a:lnTo>
                <a:lnTo>
                  <a:pt x="793309" y="148976"/>
                </a:lnTo>
                <a:lnTo>
                  <a:pt x="762763" y="107852"/>
                </a:lnTo>
                <a:lnTo>
                  <a:pt x="727650" y="69250"/>
                </a:lnTo>
                <a:lnTo>
                  <a:pt x="671622" y="42207"/>
                </a:lnTo>
                <a:lnTo>
                  <a:pt x="646240" y="41732"/>
                </a:lnTo>
                <a:lnTo>
                  <a:pt x="703187" y="10263"/>
                </a:lnTo>
                <a:lnTo>
                  <a:pt x="739305" y="33807"/>
                </a:lnTo>
                <a:lnTo>
                  <a:pt x="771245" y="59661"/>
                </a:lnTo>
                <a:lnTo>
                  <a:pt x="804897" y="99069"/>
                </a:lnTo>
                <a:lnTo>
                  <a:pt x="833876" y="141060"/>
                </a:lnTo>
                <a:lnTo>
                  <a:pt x="864073" y="196879"/>
                </a:lnTo>
                <a:lnTo>
                  <a:pt x="889102" y="255554"/>
                </a:lnTo>
                <a:lnTo>
                  <a:pt x="892209" y="268338"/>
                </a:lnTo>
                <a:lnTo>
                  <a:pt x="899733" y="293182"/>
                </a:lnTo>
                <a:lnTo>
                  <a:pt x="911827" y="330003"/>
                </a:lnTo>
                <a:lnTo>
                  <a:pt x="922519" y="367677"/>
                </a:lnTo>
                <a:lnTo>
                  <a:pt x="931910" y="405912"/>
                </a:lnTo>
                <a:lnTo>
                  <a:pt x="946341" y="455941"/>
                </a:lnTo>
                <a:lnTo>
                  <a:pt x="959808" y="506504"/>
                </a:lnTo>
                <a:lnTo>
                  <a:pt x="978602" y="568624"/>
                </a:lnTo>
                <a:lnTo>
                  <a:pt x="990596" y="620001"/>
                </a:lnTo>
                <a:lnTo>
                  <a:pt x="1008219" y="682768"/>
                </a:lnTo>
                <a:lnTo>
                  <a:pt x="1025484" y="745733"/>
                </a:lnTo>
                <a:lnTo>
                  <a:pt x="1042543" y="808812"/>
                </a:lnTo>
                <a:lnTo>
                  <a:pt x="1053408" y="860813"/>
                </a:lnTo>
                <a:lnTo>
                  <a:pt x="1070508" y="923869"/>
                </a:lnTo>
                <a:lnTo>
                  <a:pt x="1087856" y="986788"/>
                </a:lnTo>
                <a:lnTo>
                  <a:pt x="1099464" y="1038378"/>
                </a:lnTo>
                <a:lnTo>
                  <a:pt x="1117762" y="1100772"/>
                </a:lnTo>
                <a:lnTo>
                  <a:pt x="1130623" y="1151670"/>
                </a:lnTo>
                <a:lnTo>
                  <a:pt x="1144339" y="1202095"/>
                </a:lnTo>
                <a:lnTo>
                  <a:pt x="1152920" y="1240856"/>
                </a:lnTo>
                <a:lnTo>
                  <a:pt x="1162659" y="1278978"/>
                </a:lnTo>
                <a:lnTo>
                  <a:pt x="1167567" y="1305268"/>
                </a:lnTo>
                <a:lnTo>
                  <a:pt x="1232940" y="1269143"/>
                </a:lnTo>
                <a:lnTo>
                  <a:pt x="1196051" y="1362034"/>
                </a:lnTo>
                <a:lnTo>
                  <a:pt x="1184956" y="1368165"/>
                </a:lnTo>
                <a:lnTo>
                  <a:pt x="1186627" y="1381743"/>
                </a:lnTo>
                <a:lnTo>
                  <a:pt x="1158914" y="1426059"/>
                </a:lnTo>
                <a:close/>
              </a:path>
              <a:path extrusionOk="0" h="2214245" w="2809240">
                <a:moveTo>
                  <a:pt x="1751" y="876495"/>
                </a:moveTo>
                <a:lnTo>
                  <a:pt x="0" y="616363"/>
                </a:lnTo>
                <a:lnTo>
                  <a:pt x="18401" y="635197"/>
                </a:lnTo>
                <a:lnTo>
                  <a:pt x="40571" y="651947"/>
                </a:lnTo>
                <a:lnTo>
                  <a:pt x="3534" y="672414"/>
                </a:lnTo>
                <a:lnTo>
                  <a:pt x="1751" y="876495"/>
                </a:lnTo>
                <a:close/>
              </a:path>
              <a:path extrusionOk="0" h="2214245" w="2809240">
                <a:moveTo>
                  <a:pt x="790216" y="1281775"/>
                </a:moveTo>
                <a:lnTo>
                  <a:pt x="755366" y="1301033"/>
                </a:lnTo>
                <a:lnTo>
                  <a:pt x="744593" y="1292485"/>
                </a:lnTo>
                <a:lnTo>
                  <a:pt x="703172" y="1257370"/>
                </a:lnTo>
                <a:lnTo>
                  <a:pt x="640681" y="1204896"/>
                </a:lnTo>
                <a:lnTo>
                  <a:pt x="600499" y="1169096"/>
                </a:lnTo>
                <a:lnTo>
                  <a:pt x="558720" y="1134178"/>
                </a:lnTo>
                <a:lnTo>
                  <a:pt x="515542" y="1100034"/>
                </a:lnTo>
                <a:lnTo>
                  <a:pt x="465029" y="1055442"/>
                </a:lnTo>
                <a:lnTo>
                  <a:pt x="413517" y="1011402"/>
                </a:lnTo>
                <a:lnTo>
                  <a:pt x="361208" y="967802"/>
                </a:lnTo>
                <a:lnTo>
                  <a:pt x="308302" y="924532"/>
                </a:lnTo>
                <a:lnTo>
                  <a:pt x="254999" y="881482"/>
                </a:lnTo>
                <a:lnTo>
                  <a:pt x="195360" y="827432"/>
                </a:lnTo>
                <a:lnTo>
                  <a:pt x="141862" y="784489"/>
                </a:lnTo>
                <a:lnTo>
                  <a:pt x="88568" y="741433"/>
                </a:lnTo>
                <a:lnTo>
                  <a:pt x="35677" y="698155"/>
                </a:lnTo>
                <a:lnTo>
                  <a:pt x="3534" y="672414"/>
                </a:lnTo>
                <a:lnTo>
                  <a:pt x="40571" y="651947"/>
                </a:lnTo>
                <a:lnTo>
                  <a:pt x="62742" y="668698"/>
                </a:lnTo>
                <a:lnTo>
                  <a:pt x="113696" y="713047"/>
                </a:lnTo>
                <a:lnTo>
                  <a:pt x="164974" y="757216"/>
                </a:lnTo>
                <a:lnTo>
                  <a:pt x="210288" y="790180"/>
                </a:lnTo>
                <a:lnTo>
                  <a:pt x="261765" y="834239"/>
                </a:lnTo>
                <a:lnTo>
                  <a:pt x="313117" y="878368"/>
                </a:lnTo>
                <a:lnTo>
                  <a:pt x="364195" y="922648"/>
                </a:lnTo>
                <a:lnTo>
                  <a:pt x="408708" y="956054"/>
                </a:lnTo>
                <a:lnTo>
                  <a:pt x="458786" y="1000887"/>
                </a:lnTo>
                <a:lnTo>
                  <a:pt x="502001" y="1035011"/>
                </a:lnTo>
                <a:lnTo>
                  <a:pt x="544342" y="1069618"/>
                </a:lnTo>
                <a:lnTo>
                  <a:pt x="585659" y="1104790"/>
                </a:lnTo>
                <a:lnTo>
                  <a:pt x="625803" y="1140612"/>
                </a:lnTo>
                <a:lnTo>
                  <a:pt x="658484" y="1166056"/>
                </a:lnTo>
                <a:lnTo>
                  <a:pt x="695830" y="1203422"/>
                </a:lnTo>
                <a:lnTo>
                  <a:pt x="719276" y="1219468"/>
                </a:lnTo>
                <a:lnTo>
                  <a:pt x="740950" y="1236494"/>
                </a:lnTo>
                <a:lnTo>
                  <a:pt x="775549" y="1217374"/>
                </a:lnTo>
                <a:lnTo>
                  <a:pt x="778296" y="1230358"/>
                </a:lnTo>
                <a:lnTo>
                  <a:pt x="782878" y="1256828"/>
                </a:lnTo>
                <a:lnTo>
                  <a:pt x="790216" y="1281775"/>
                </a:lnTo>
                <a:close/>
              </a:path>
              <a:path extrusionOk="0" h="2214245" w="2809240">
                <a:moveTo>
                  <a:pt x="2646" y="1009360"/>
                </a:moveTo>
                <a:lnTo>
                  <a:pt x="606" y="1007559"/>
                </a:lnTo>
                <a:lnTo>
                  <a:pt x="1751" y="876495"/>
                </a:lnTo>
                <a:lnTo>
                  <a:pt x="2646" y="1009360"/>
                </a:lnTo>
                <a:close/>
              </a:path>
              <a:path extrusionOk="0" h="2214245" w="2809240">
                <a:moveTo>
                  <a:pt x="574014" y="1546260"/>
                </a:moveTo>
                <a:lnTo>
                  <a:pt x="540882" y="1564569"/>
                </a:lnTo>
                <a:lnTo>
                  <a:pt x="448391" y="1470668"/>
                </a:lnTo>
                <a:lnTo>
                  <a:pt x="437655" y="1462100"/>
                </a:lnTo>
                <a:lnTo>
                  <a:pt x="418669" y="1443589"/>
                </a:lnTo>
                <a:lnTo>
                  <a:pt x="391609" y="1415039"/>
                </a:lnTo>
                <a:lnTo>
                  <a:pt x="368927" y="1398571"/>
                </a:lnTo>
                <a:lnTo>
                  <a:pt x="332383" y="1360760"/>
                </a:lnTo>
                <a:lnTo>
                  <a:pt x="300569" y="1334838"/>
                </a:lnTo>
                <a:lnTo>
                  <a:pt x="261381" y="1298488"/>
                </a:lnTo>
                <a:lnTo>
                  <a:pt x="221134" y="1262724"/>
                </a:lnTo>
                <a:lnTo>
                  <a:pt x="173864" y="1216340"/>
                </a:lnTo>
                <a:lnTo>
                  <a:pt x="132025" y="1181456"/>
                </a:lnTo>
                <a:lnTo>
                  <a:pt x="83514" y="1135758"/>
                </a:lnTo>
                <a:lnTo>
                  <a:pt x="34644" y="1090257"/>
                </a:lnTo>
                <a:lnTo>
                  <a:pt x="3015" y="1064232"/>
                </a:lnTo>
                <a:lnTo>
                  <a:pt x="2646" y="1009360"/>
                </a:lnTo>
                <a:lnTo>
                  <a:pt x="61199" y="1061082"/>
                </a:lnTo>
                <a:lnTo>
                  <a:pt x="110144" y="1106540"/>
                </a:lnTo>
                <a:lnTo>
                  <a:pt x="158731" y="1152197"/>
                </a:lnTo>
                <a:lnTo>
                  <a:pt x="200645" y="1187040"/>
                </a:lnTo>
                <a:lnTo>
                  <a:pt x="247986" y="1233385"/>
                </a:lnTo>
                <a:lnTo>
                  <a:pt x="288301" y="1269111"/>
                </a:lnTo>
                <a:lnTo>
                  <a:pt x="327552" y="1305426"/>
                </a:lnTo>
                <a:lnTo>
                  <a:pt x="365562" y="1342426"/>
                </a:lnTo>
                <a:lnTo>
                  <a:pt x="396017" y="1369100"/>
                </a:lnTo>
                <a:lnTo>
                  <a:pt x="424877" y="1396655"/>
                </a:lnTo>
                <a:lnTo>
                  <a:pt x="445829" y="1414079"/>
                </a:lnTo>
                <a:lnTo>
                  <a:pt x="464834" y="1432579"/>
                </a:lnTo>
                <a:lnTo>
                  <a:pt x="481716" y="1452252"/>
                </a:lnTo>
                <a:lnTo>
                  <a:pt x="574014" y="1546260"/>
                </a:lnTo>
                <a:close/>
              </a:path>
              <a:path extrusionOk="0" h="2214245" w="2809240">
                <a:moveTo>
                  <a:pt x="1232940" y="1269143"/>
                </a:moveTo>
                <a:lnTo>
                  <a:pt x="1167567" y="1305268"/>
                </a:lnTo>
                <a:lnTo>
                  <a:pt x="1183222" y="1282116"/>
                </a:lnTo>
                <a:lnTo>
                  <a:pt x="1196653" y="1245692"/>
                </a:lnTo>
                <a:lnTo>
                  <a:pt x="1213604" y="1207322"/>
                </a:lnTo>
                <a:lnTo>
                  <a:pt x="1233681" y="1167226"/>
                </a:lnTo>
                <a:lnTo>
                  <a:pt x="1250350" y="1114511"/>
                </a:lnTo>
                <a:lnTo>
                  <a:pt x="1269356" y="1060504"/>
                </a:lnTo>
                <a:lnTo>
                  <a:pt x="1296444" y="1016534"/>
                </a:lnTo>
                <a:lnTo>
                  <a:pt x="1318940" y="960598"/>
                </a:lnTo>
                <a:lnTo>
                  <a:pt x="1342591" y="904026"/>
                </a:lnTo>
                <a:lnTo>
                  <a:pt x="1440840" y="675719"/>
                </a:lnTo>
                <a:lnTo>
                  <a:pt x="1464343" y="619228"/>
                </a:lnTo>
                <a:lnTo>
                  <a:pt x="1486632" y="563407"/>
                </a:lnTo>
                <a:lnTo>
                  <a:pt x="1507315" y="508475"/>
                </a:lnTo>
                <a:lnTo>
                  <a:pt x="1532134" y="465757"/>
                </a:lnTo>
                <a:lnTo>
                  <a:pt x="1548419" y="413255"/>
                </a:lnTo>
                <a:lnTo>
                  <a:pt x="1568052" y="373403"/>
                </a:lnTo>
                <a:lnTo>
                  <a:pt x="1584500" y="335312"/>
                </a:lnTo>
                <a:lnTo>
                  <a:pt x="1603508" y="310307"/>
                </a:lnTo>
                <a:lnTo>
                  <a:pt x="1612403" y="276389"/>
                </a:lnTo>
                <a:lnTo>
                  <a:pt x="1623069" y="255994"/>
                </a:lnTo>
                <a:lnTo>
                  <a:pt x="1693692" y="187965"/>
                </a:lnTo>
                <a:lnTo>
                  <a:pt x="1741343" y="176134"/>
                </a:lnTo>
                <a:lnTo>
                  <a:pt x="1786402" y="165736"/>
                </a:lnTo>
                <a:lnTo>
                  <a:pt x="1821582" y="175297"/>
                </a:lnTo>
                <a:lnTo>
                  <a:pt x="1692248" y="246768"/>
                </a:lnTo>
                <a:lnTo>
                  <a:pt x="1660370" y="278885"/>
                </a:lnTo>
                <a:lnTo>
                  <a:pt x="1647935" y="300257"/>
                </a:lnTo>
                <a:lnTo>
                  <a:pt x="1636239" y="335723"/>
                </a:lnTo>
                <a:lnTo>
                  <a:pt x="1613549" y="362763"/>
                </a:lnTo>
                <a:lnTo>
                  <a:pt x="1598830" y="414400"/>
                </a:lnTo>
                <a:lnTo>
                  <a:pt x="1574212" y="457006"/>
                </a:lnTo>
                <a:lnTo>
                  <a:pt x="1552518" y="512498"/>
                </a:lnTo>
                <a:lnTo>
                  <a:pt x="1528157" y="569463"/>
                </a:lnTo>
                <a:lnTo>
                  <a:pt x="1501676" y="627600"/>
                </a:lnTo>
                <a:lnTo>
                  <a:pt x="1473621" y="686607"/>
                </a:lnTo>
                <a:lnTo>
                  <a:pt x="1450678" y="757290"/>
                </a:lnTo>
                <a:lnTo>
                  <a:pt x="1391620" y="876932"/>
                </a:lnTo>
                <a:lnTo>
                  <a:pt x="1368876" y="947505"/>
                </a:lnTo>
                <a:lnTo>
                  <a:pt x="1341154" y="1006328"/>
                </a:lnTo>
                <a:lnTo>
                  <a:pt x="1315139" y="1064207"/>
                </a:lnTo>
                <a:lnTo>
                  <a:pt x="1291377" y="1120842"/>
                </a:lnTo>
                <a:lnTo>
                  <a:pt x="1270415" y="1175929"/>
                </a:lnTo>
                <a:lnTo>
                  <a:pt x="1232940" y="1269143"/>
                </a:lnTo>
                <a:close/>
              </a:path>
              <a:path extrusionOk="0" h="2214245" w="2809240">
                <a:moveTo>
                  <a:pt x="1548052" y="1385034"/>
                </a:moveTo>
                <a:lnTo>
                  <a:pt x="1301451" y="1521307"/>
                </a:lnTo>
                <a:lnTo>
                  <a:pt x="1329908" y="1462078"/>
                </a:lnTo>
                <a:lnTo>
                  <a:pt x="1353543" y="1434516"/>
                </a:lnTo>
                <a:lnTo>
                  <a:pt x="1371390" y="1410152"/>
                </a:lnTo>
                <a:lnTo>
                  <a:pt x="1388414" y="1371743"/>
                </a:lnTo>
                <a:lnTo>
                  <a:pt x="1410189" y="1330708"/>
                </a:lnTo>
                <a:lnTo>
                  <a:pt x="1436153" y="1287358"/>
                </a:lnTo>
                <a:lnTo>
                  <a:pt x="1465742" y="1242004"/>
                </a:lnTo>
                <a:lnTo>
                  <a:pt x="1498394" y="1194958"/>
                </a:lnTo>
                <a:lnTo>
                  <a:pt x="1527407" y="1135422"/>
                </a:lnTo>
                <a:lnTo>
                  <a:pt x="1558356" y="1074816"/>
                </a:lnTo>
                <a:lnTo>
                  <a:pt x="1596816" y="1024561"/>
                </a:lnTo>
                <a:lnTo>
                  <a:pt x="1696390" y="839026"/>
                </a:lnTo>
                <a:lnTo>
                  <a:pt x="1728573" y="777738"/>
                </a:lnTo>
                <a:lnTo>
                  <a:pt x="1765452" y="728356"/>
                </a:lnTo>
                <a:lnTo>
                  <a:pt x="1794187" y="668974"/>
                </a:lnTo>
                <a:lnTo>
                  <a:pt x="1820353" y="611011"/>
                </a:lnTo>
                <a:lnTo>
                  <a:pt x="1849526" y="565888"/>
                </a:lnTo>
                <a:lnTo>
                  <a:pt x="1875004" y="522806"/>
                </a:lnTo>
                <a:lnTo>
                  <a:pt x="1896224" y="482078"/>
                </a:lnTo>
                <a:lnTo>
                  <a:pt x="1912622" y="444014"/>
                </a:lnTo>
                <a:lnTo>
                  <a:pt x="1935559" y="358833"/>
                </a:lnTo>
                <a:lnTo>
                  <a:pt x="1935964" y="315106"/>
                </a:lnTo>
                <a:lnTo>
                  <a:pt x="1924533" y="277919"/>
                </a:lnTo>
                <a:lnTo>
                  <a:pt x="1900945" y="247451"/>
                </a:lnTo>
                <a:lnTo>
                  <a:pt x="1864879" y="223877"/>
                </a:lnTo>
                <a:lnTo>
                  <a:pt x="1824716" y="217069"/>
                </a:lnTo>
                <a:lnTo>
                  <a:pt x="1777460" y="214180"/>
                </a:lnTo>
                <a:lnTo>
                  <a:pt x="1732291" y="224640"/>
                </a:lnTo>
                <a:lnTo>
                  <a:pt x="1821582" y="175297"/>
                </a:lnTo>
                <a:lnTo>
                  <a:pt x="1839172" y="180078"/>
                </a:lnTo>
                <a:lnTo>
                  <a:pt x="1879261" y="186927"/>
                </a:lnTo>
                <a:lnTo>
                  <a:pt x="1914464" y="210978"/>
                </a:lnTo>
                <a:lnTo>
                  <a:pt x="1943001" y="238711"/>
                </a:lnTo>
                <a:lnTo>
                  <a:pt x="1962837" y="271254"/>
                </a:lnTo>
                <a:lnTo>
                  <a:pt x="1978073" y="320839"/>
                </a:lnTo>
                <a:lnTo>
                  <a:pt x="1974396" y="366374"/>
                </a:lnTo>
                <a:lnTo>
                  <a:pt x="1955908" y="420094"/>
                </a:lnTo>
                <a:lnTo>
                  <a:pt x="1947049" y="453992"/>
                </a:lnTo>
                <a:lnTo>
                  <a:pt x="1933855" y="490285"/>
                </a:lnTo>
                <a:lnTo>
                  <a:pt x="1910593" y="517641"/>
                </a:lnTo>
                <a:lnTo>
                  <a:pt x="1889944" y="558054"/>
                </a:lnTo>
                <a:lnTo>
                  <a:pt x="1872311" y="611301"/>
                </a:lnTo>
                <a:lnTo>
                  <a:pt x="1845821" y="654942"/>
                </a:lnTo>
                <a:lnTo>
                  <a:pt x="1817015" y="699862"/>
                </a:lnTo>
                <a:lnTo>
                  <a:pt x="1792438" y="756947"/>
                </a:lnTo>
                <a:lnTo>
                  <a:pt x="1760213" y="803757"/>
                </a:lnTo>
                <a:lnTo>
                  <a:pt x="1733024" y="862285"/>
                </a:lnTo>
                <a:lnTo>
                  <a:pt x="1698996" y="910091"/>
                </a:lnTo>
                <a:lnTo>
                  <a:pt x="1670811" y="969170"/>
                </a:lnTo>
                <a:lnTo>
                  <a:pt x="1636594" y="1017081"/>
                </a:lnTo>
                <a:lnTo>
                  <a:pt x="1609026" y="1075818"/>
                </a:lnTo>
                <a:lnTo>
                  <a:pt x="1576235" y="1122941"/>
                </a:lnTo>
                <a:lnTo>
                  <a:pt x="1550901" y="1180444"/>
                </a:lnTo>
                <a:lnTo>
                  <a:pt x="1521151" y="1225886"/>
                </a:lnTo>
                <a:lnTo>
                  <a:pt x="1493527" y="1270154"/>
                </a:lnTo>
                <a:lnTo>
                  <a:pt x="1468432" y="1313023"/>
                </a:lnTo>
                <a:lnTo>
                  <a:pt x="1446271" y="1354272"/>
                </a:lnTo>
                <a:lnTo>
                  <a:pt x="1421308" y="1382568"/>
                </a:lnTo>
                <a:lnTo>
                  <a:pt x="1406225" y="1419905"/>
                </a:lnTo>
                <a:lnTo>
                  <a:pt x="1389148" y="1443843"/>
                </a:lnTo>
                <a:lnTo>
                  <a:pt x="1458810" y="1419848"/>
                </a:lnTo>
                <a:lnTo>
                  <a:pt x="1548052" y="1385034"/>
                </a:lnTo>
                <a:close/>
              </a:path>
              <a:path extrusionOk="0" h="2214245" w="2809240">
                <a:moveTo>
                  <a:pt x="3156" y="1598731"/>
                </a:moveTo>
                <a:lnTo>
                  <a:pt x="2505" y="1369038"/>
                </a:lnTo>
                <a:lnTo>
                  <a:pt x="25081" y="1371064"/>
                </a:lnTo>
                <a:lnTo>
                  <a:pt x="55928" y="1383020"/>
                </a:lnTo>
                <a:lnTo>
                  <a:pt x="4337" y="1411529"/>
                </a:lnTo>
                <a:lnTo>
                  <a:pt x="3156" y="1598731"/>
                </a:lnTo>
                <a:close/>
              </a:path>
              <a:path extrusionOk="0" h="2214245" w="2809240">
                <a:moveTo>
                  <a:pt x="694001" y="1668470"/>
                </a:moveTo>
                <a:lnTo>
                  <a:pt x="614431" y="1639935"/>
                </a:lnTo>
                <a:lnTo>
                  <a:pt x="558686" y="1612735"/>
                </a:lnTo>
                <a:lnTo>
                  <a:pt x="507621" y="1597450"/>
                </a:lnTo>
                <a:lnTo>
                  <a:pt x="449163" y="1571750"/>
                </a:lnTo>
                <a:lnTo>
                  <a:pt x="389655" y="1546629"/>
                </a:lnTo>
                <a:lnTo>
                  <a:pt x="335442" y="1533084"/>
                </a:lnTo>
                <a:lnTo>
                  <a:pt x="274450" y="1508784"/>
                </a:lnTo>
                <a:lnTo>
                  <a:pt x="28179" y="1412855"/>
                </a:lnTo>
                <a:lnTo>
                  <a:pt x="4337" y="1411529"/>
                </a:lnTo>
                <a:lnTo>
                  <a:pt x="55928" y="1383020"/>
                </a:lnTo>
                <a:lnTo>
                  <a:pt x="86775" y="1394976"/>
                </a:lnTo>
                <a:lnTo>
                  <a:pt x="147967" y="1419166"/>
                </a:lnTo>
                <a:lnTo>
                  <a:pt x="208361" y="1443797"/>
                </a:lnTo>
                <a:lnTo>
                  <a:pt x="261521" y="1457924"/>
                </a:lnTo>
                <a:lnTo>
                  <a:pt x="319428" y="1483929"/>
                </a:lnTo>
                <a:lnTo>
                  <a:pt x="369509" y="1499758"/>
                </a:lnTo>
                <a:lnTo>
                  <a:pt x="423743" y="1527792"/>
                </a:lnTo>
                <a:lnTo>
                  <a:pt x="463420" y="1534869"/>
                </a:lnTo>
                <a:lnTo>
                  <a:pt x="506658" y="1554479"/>
                </a:lnTo>
                <a:lnTo>
                  <a:pt x="540882" y="1564569"/>
                </a:lnTo>
                <a:lnTo>
                  <a:pt x="574014" y="1546260"/>
                </a:lnTo>
                <a:lnTo>
                  <a:pt x="694001" y="1668470"/>
                </a:lnTo>
                <a:close/>
              </a:path>
              <a:path extrusionOk="0" h="2214245" w="2809240">
                <a:moveTo>
                  <a:pt x="3574" y="1746522"/>
                </a:moveTo>
                <a:lnTo>
                  <a:pt x="2225" y="1746222"/>
                </a:lnTo>
                <a:lnTo>
                  <a:pt x="3156" y="1598731"/>
                </a:lnTo>
                <a:lnTo>
                  <a:pt x="3574" y="1746522"/>
                </a:lnTo>
                <a:close/>
              </a:path>
              <a:path extrusionOk="0" h="2214245" w="2809240">
                <a:moveTo>
                  <a:pt x="798420" y="1335246"/>
                </a:moveTo>
                <a:lnTo>
                  <a:pt x="757203" y="1300018"/>
                </a:lnTo>
                <a:lnTo>
                  <a:pt x="788306" y="1282830"/>
                </a:lnTo>
                <a:lnTo>
                  <a:pt x="798420" y="1335246"/>
                </a:lnTo>
                <a:close/>
              </a:path>
              <a:path extrusionOk="0" h="2214245" w="2809240">
                <a:moveTo>
                  <a:pt x="534130" y="1843822"/>
                </a:moveTo>
                <a:lnTo>
                  <a:pt x="486451" y="1870169"/>
                </a:lnTo>
                <a:lnTo>
                  <a:pt x="453436" y="1859411"/>
                </a:lnTo>
                <a:lnTo>
                  <a:pt x="422109" y="1862222"/>
                </a:lnTo>
                <a:lnTo>
                  <a:pt x="374598" y="1844973"/>
                </a:lnTo>
                <a:lnTo>
                  <a:pt x="329868" y="1840688"/>
                </a:lnTo>
                <a:lnTo>
                  <a:pt x="276187" y="1826849"/>
                </a:lnTo>
                <a:lnTo>
                  <a:pt x="226380" y="1825370"/>
                </a:lnTo>
                <a:lnTo>
                  <a:pt x="168715" y="1813732"/>
                </a:lnTo>
                <a:lnTo>
                  <a:pt x="109879" y="1802742"/>
                </a:lnTo>
                <a:lnTo>
                  <a:pt x="50419" y="1792096"/>
                </a:lnTo>
                <a:lnTo>
                  <a:pt x="3694" y="1788914"/>
                </a:lnTo>
                <a:lnTo>
                  <a:pt x="3574" y="1746522"/>
                </a:lnTo>
                <a:lnTo>
                  <a:pt x="39682" y="1754526"/>
                </a:lnTo>
                <a:lnTo>
                  <a:pt x="103724" y="1762640"/>
                </a:lnTo>
                <a:lnTo>
                  <a:pt x="167133" y="1771103"/>
                </a:lnTo>
                <a:lnTo>
                  <a:pt x="229184" y="1780317"/>
                </a:lnTo>
                <a:lnTo>
                  <a:pt x="289156" y="1790680"/>
                </a:lnTo>
                <a:lnTo>
                  <a:pt x="346326" y="1802591"/>
                </a:lnTo>
                <a:lnTo>
                  <a:pt x="399969" y="1816451"/>
                </a:lnTo>
                <a:lnTo>
                  <a:pt x="443225" y="1821550"/>
                </a:lnTo>
                <a:lnTo>
                  <a:pt x="481509" y="1829397"/>
                </a:lnTo>
                <a:lnTo>
                  <a:pt x="514098" y="1840391"/>
                </a:lnTo>
                <a:lnTo>
                  <a:pt x="534130" y="1843822"/>
                </a:lnTo>
                <a:close/>
              </a:path>
              <a:path extrusionOk="0" h="2214245" w="2809240">
                <a:moveTo>
                  <a:pt x="545355" y="1881122"/>
                </a:moveTo>
                <a:lnTo>
                  <a:pt x="252795" y="2042792"/>
                </a:lnTo>
                <a:lnTo>
                  <a:pt x="292647" y="2006268"/>
                </a:lnTo>
                <a:lnTo>
                  <a:pt x="336055" y="1982281"/>
                </a:lnTo>
                <a:lnTo>
                  <a:pt x="370294" y="1948859"/>
                </a:lnTo>
                <a:lnTo>
                  <a:pt x="440177" y="1910242"/>
                </a:lnTo>
                <a:lnTo>
                  <a:pt x="462651" y="1883321"/>
                </a:lnTo>
                <a:lnTo>
                  <a:pt x="540882" y="1840091"/>
                </a:lnTo>
                <a:lnTo>
                  <a:pt x="583152" y="1845735"/>
                </a:lnTo>
                <a:lnTo>
                  <a:pt x="545355" y="1881122"/>
                </a:lnTo>
                <a:close/>
              </a:path>
              <a:path extrusionOk="0" h="2214245" w="2809240">
                <a:moveTo>
                  <a:pt x="286619" y="2067604"/>
                </a:moveTo>
                <a:lnTo>
                  <a:pt x="70322" y="2187130"/>
                </a:lnTo>
                <a:lnTo>
                  <a:pt x="204665" y="2069388"/>
                </a:lnTo>
                <a:lnTo>
                  <a:pt x="484169" y="1914934"/>
                </a:lnTo>
                <a:lnTo>
                  <a:pt x="456763" y="1944580"/>
                </a:lnTo>
                <a:lnTo>
                  <a:pt x="417737" y="1966145"/>
                </a:lnTo>
                <a:lnTo>
                  <a:pt x="380026" y="2001486"/>
                </a:lnTo>
                <a:lnTo>
                  <a:pt x="332008" y="2028020"/>
                </a:lnTo>
                <a:lnTo>
                  <a:pt x="286619" y="2067604"/>
                </a:lnTo>
                <a:close/>
              </a:path>
              <a:path extrusionOk="0" h="2214245" w="2809240">
                <a:moveTo>
                  <a:pt x="108438" y="2206340"/>
                </a:moveTo>
                <a:lnTo>
                  <a:pt x="35378" y="2206440"/>
                </a:lnTo>
                <a:lnTo>
                  <a:pt x="232236" y="2097656"/>
                </a:lnTo>
                <a:lnTo>
                  <a:pt x="129812" y="2183258"/>
                </a:lnTo>
                <a:lnTo>
                  <a:pt x="108438" y="2206340"/>
                </a:lnTo>
                <a:close/>
              </a:path>
              <a:path extrusionOk="0" h="2214245" w="2809240">
                <a:moveTo>
                  <a:pt x="2129522" y="1165221"/>
                </a:moveTo>
                <a:lnTo>
                  <a:pt x="1895134" y="1294744"/>
                </a:lnTo>
                <a:lnTo>
                  <a:pt x="1693340" y="1362753"/>
                </a:lnTo>
                <a:lnTo>
                  <a:pt x="1636374" y="1394232"/>
                </a:lnTo>
                <a:lnTo>
                  <a:pt x="1576731" y="1412690"/>
                </a:lnTo>
                <a:lnTo>
                  <a:pt x="1521378" y="1428777"/>
                </a:lnTo>
                <a:lnTo>
                  <a:pt x="1432998" y="1463115"/>
                </a:lnTo>
                <a:lnTo>
                  <a:pt x="1350328" y="1494297"/>
                </a:lnTo>
                <a:lnTo>
                  <a:pt x="1595421" y="1358858"/>
                </a:lnTo>
                <a:lnTo>
                  <a:pt x="1651996" y="1342096"/>
                </a:lnTo>
                <a:lnTo>
                  <a:pt x="1711026" y="1323977"/>
                </a:lnTo>
                <a:lnTo>
                  <a:pt x="1765764" y="1293729"/>
                </a:lnTo>
                <a:lnTo>
                  <a:pt x="1953377" y="1233557"/>
                </a:lnTo>
                <a:lnTo>
                  <a:pt x="2009405" y="1202596"/>
                </a:lnTo>
                <a:lnTo>
                  <a:pt x="2129522" y="1165221"/>
                </a:lnTo>
                <a:close/>
              </a:path>
              <a:path extrusionOk="0" h="2214245" w="2809240">
                <a:moveTo>
                  <a:pt x="535201" y="2205758"/>
                </a:moveTo>
                <a:lnTo>
                  <a:pt x="530786" y="2208198"/>
                </a:lnTo>
                <a:lnTo>
                  <a:pt x="102313" y="2212955"/>
                </a:lnTo>
                <a:lnTo>
                  <a:pt x="108438" y="2206340"/>
                </a:lnTo>
                <a:lnTo>
                  <a:pt x="535201" y="2205758"/>
                </a:lnTo>
                <a:close/>
              </a:path>
              <a:path extrusionOk="0" h="2214245" w="2809240">
                <a:moveTo>
                  <a:pt x="2364500" y="1078875"/>
                </a:moveTo>
                <a:lnTo>
                  <a:pt x="2156234" y="1193963"/>
                </a:lnTo>
                <a:lnTo>
                  <a:pt x="1957658" y="1260193"/>
                </a:lnTo>
                <a:lnTo>
                  <a:pt x="2180116" y="1137263"/>
                </a:lnTo>
                <a:lnTo>
                  <a:pt x="2233817" y="1122089"/>
                </a:lnTo>
                <a:lnTo>
                  <a:pt x="2283877" y="1108926"/>
                </a:lnTo>
                <a:lnTo>
                  <a:pt x="2323549" y="1087003"/>
                </a:lnTo>
                <a:lnTo>
                  <a:pt x="2364500" y="1078875"/>
                </a:lnTo>
                <a:close/>
              </a:path>
              <a:path extrusionOk="0" h="2214245" w="2809240">
                <a:moveTo>
                  <a:pt x="2569984" y="1226345"/>
                </a:moveTo>
                <a:lnTo>
                  <a:pt x="2467949" y="1282729"/>
                </a:lnTo>
                <a:lnTo>
                  <a:pt x="2509789" y="1245107"/>
                </a:lnTo>
                <a:lnTo>
                  <a:pt x="2533174" y="1203183"/>
                </a:lnTo>
                <a:lnTo>
                  <a:pt x="2544348" y="1168005"/>
                </a:lnTo>
                <a:lnTo>
                  <a:pt x="2537280" y="1128408"/>
                </a:lnTo>
                <a:lnTo>
                  <a:pt x="2525038" y="1106171"/>
                </a:lnTo>
                <a:lnTo>
                  <a:pt x="2503839" y="1088883"/>
                </a:lnTo>
                <a:lnTo>
                  <a:pt x="2481281" y="1086848"/>
                </a:lnTo>
                <a:lnTo>
                  <a:pt x="2452682" y="1088150"/>
                </a:lnTo>
                <a:lnTo>
                  <a:pt x="2451571" y="1088764"/>
                </a:lnTo>
                <a:lnTo>
                  <a:pt x="2427031" y="1087824"/>
                </a:lnTo>
                <a:lnTo>
                  <a:pt x="2400487" y="1102492"/>
                </a:lnTo>
                <a:lnTo>
                  <a:pt x="2360492" y="1110092"/>
                </a:lnTo>
                <a:lnTo>
                  <a:pt x="2320151" y="1132384"/>
                </a:lnTo>
                <a:lnTo>
                  <a:pt x="2268016" y="1146693"/>
                </a:lnTo>
                <a:lnTo>
                  <a:pt x="2211055" y="1163669"/>
                </a:lnTo>
                <a:lnTo>
                  <a:pt x="2417106" y="1049805"/>
                </a:lnTo>
                <a:lnTo>
                  <a:pt x="2439819" y="1051754"/>
                </a:lnTo>
                <a:lnTo>
                  <a:pt x="2480533" y="1043757"/>
                </a:lnTo>
                <a:lnTo>
                  <a:pt x="2518221" y="1051933"/>
                </a:lnTo>
                <a:lnTo>
                  <a:pt x="2550384" y="1077663"/>
                </a:lnTo>
                <a:lnTo>
                  <a:pt x="2574522" y="1122329"/>
                </a:lnTo>
                <a:lnTo>
                  <a:pt x="2578360" y="1149210"/>
                </a:lnTo>
                <a:lnTo>
                  <a:pt x="2580953" y="1191281"/>
                </a:lnTo>
                <a:lnTo>
                  <a:pt x="2569984" y="1226345"/>
                </a:lnTo>
                <a:close/>
              </a:path>
              <a:path extrusionOk="0" h="2214245" w="2809240">
                <a:moveTo>
                  <a:pt x="634759" y="2179745"/>
                </a:moveTo>
                <a:lnTo>
                  <a:pt x="587814" y="2205687"/>
                </a:lnTo>
                <a:lnTo>
                  <a:pt x="535201" y="2205758"/>
                </a:lnTo>
                <a:lnTo>
                  <a:pt x="545623" y="2199999"/>
                </a:lnTo>
                <a:lnTo>
                  <a:pt x="585256" y="2163597"/>
                </a:lnTo>
                <a:lnTo>
                  <a:pt x="625644" y="2141278"/>
                </a:lnTo>
                <a:lnTo>
                  <a:pt x="653531" y="2111367"/>
                </a:lnTo>
                <a:lnTo>
                  <a:pt x="707623" y="2081476"/>
                </a:lnTo>
                <a:lnTo>
                  <a:pt x="768134" y="2033536"/>
                </a:lnTo>
                <a:lnTo>
                  <a:pt x="733060" y="2110922"/>
                </a:lnTo>
                <a:lnTo>
                  <a:pt x="661611" y="2150405"/>
                </a:lnTo>
                <a:lnTo>
                  <a:pt x="634759" y="2179745"/>
                </a:lnTo>
                <a:close/>
              </a:path>
              <a:path extrusionOk="0" h="2214245" w="2809240">
                <a:moveTo>
                  <a:pt x="2791126" y="2191727"/>
                </a:moveTo>
                <a:lnTo>
                  <a:pt x="2757617" y="2210244"/>
                </a:lnTo>
                <a:lnTo>
                  <a:pt x="2725738" y="2184357"/>
                </a:lnTo>
                <a:lnTo>
                  <a:pt x="2680297" y="2151463"/>
                </a:lnTo>
                <a:lnTo>
                  <a:pt x="2631991" y="2120153"/>
                </a:lnTo>
                <a:lnTo>
                  <a:pt x="2581871" y="2089845"/>
                </a:lnTo>
                <a:lnTo>
                  <a:pt x="2530991" y="2059956"/>
                </a:lnTo>
                <a:lnTo>
                  <a:pt x="2480405" y="2029906"/>
                </a:lnTo>
                <a:lnTo>
                  <a:pt x="2437304" y="2010220"/>
                </a:lnTo>
                <a:lnTo>
                  <a:pt x="2409014" y="1996851"/>
                </a:lnTo>
                <a:lnTo>
                  <a:pt x="2375463" y="1986389"/>
                </a:lnTo>
                <a:lnTo>
                  <a:pt x="2331167" y="1967364"/>
                </a:lnTo>
                <a:lnTo>
                  <a:pt x="2282917" y="1950523"/>
                </a:lnTo>
                <a:lnTo>
                  <a:pt x="2225229" y="1924397"/>
                </a:lnTo>
                <a:lnTo>
                  <a:pt x="2171035" y="1910841"/>
                </a:lnTo>
                <a:lnTo>
                  <a:pt x="2108711" y="1887277"/>
                </a:lnTo>
                <a:lnTo>
                  <a:pt x="2045050" y="1864452"/>
                </a:lnTo>
                <a:lnTo>
                  <a:pt x="1916332" y="1819573"/>
                </a:lnTo>
                <a:lnTo>
                  <a:pt x="1852583" y="1796796"/>
                </a:lnTo>
                <a:lnTo>
                  <a:pt x="1790113" y="1773312"/>
                </a:lnTo>
                <a:lnTo>
                  <a:pt x="1729576" y="1748760"/>
                </a:lnTo>
                <a:lnTo>
                  <a:pt x="1677765" y="1733888"/>
                </a:lnTo>
                <a:lnTo>
                  <a:pt x="1629194" y="1717225"/>
                </a:lnTo>
                <a:lnTo>
                  <a:pt x="1511094" y="1680979"/>
                </a:lnTo>
                <a:lnTo>
                  <a:pt x="1500816" y="1672158"/>
                </a:lnTo>
                <a:lnTo>
                  <a:pt x="1449074" y="1657247"/>
                </a:lnTo>
                <a:lnTo>
                  <a:pt x="1548355" y="1616885"/>
                </a:lnTo>
                <a:lnTo>
                  <a:pt x="1585194" y="1611029"/>
                </a:lnTo>
                <a:lnTo>
                  <a:pt x="1628554" y="1601569"/>
                </a:lnTo>
                <a:lnTo>
                  <a:pt x="1671424" y="1577880"/>
                </a:lnTo>
                <a:lnTo>
                  <a:pt x="1725209" y="1562659"/>
                </a:lnTo>
                <a:lnTo>
                  <a:pt x="1782900" y="1545280"/>
                </a:lnTo>
                <a:lnTo>
                  <a:pt x="1568634" y="1663684"/>
                </a:lnTo>
                <a:lnTo>
                  <a:pt x="1600563" y="1675042"/>
                </a:lnTo>
                <a:lnTo>
                  <a:pt x="1636062" y="1684427"/>
                </a:lnTo>
                <a:lnTo>
                  <a:pt x="1674677" y="1692091"/>
                </a:lnTo>
                <a:lnTo>
                  <a:pt x="1722090" y="1709394"/>
                </a:lnTo>
                <a:lnTo>
                  <a:pt x="1771710" y="1725477"/>
                </a:lnTo>
                <a:lnTo>
                  <a:pt x="1829219" y="1751702"/>
                </a:lnTo>
                <a:lnTo>
                  <a:pt x="1881886" y="1766102"/>
                </a:lnTo>
                <a:lnTo>
                  <a:pt x="1941533" y="1791145"/>
                </a:lnTo>
                <a:lnTo>
                  <a:pt x="1995428" y="1804866"/>
                </a:lnTo>
                <a:lnTo>
                  <a:pt x="2055394" y="1829733"/>
                </a:lnTo>
                <a:lnTo>
                  <a:pt x="2114837" y="1854890"/>
                </a:lnTo>
                <a:lnTo>
                  <a:pt x="2167164" y="1869477"/>
                </a:lnTo>
                <a:lnTo>
                  <a:pt x="2218058" y="1884856"/>
                </a:lnTo>
                <a:lnTo>
                  <a:pt x="2273205" y="1912387"/>
                </a:lnTo>
                <a:lnTo>
                  <a:pt x="2319870" y="1930103"/>
                </a:lnTo>
                <a:lnTo>
                  <a:pt x="2357600" y="1938255"/>
                </a:lnTo>
                <a:lnTo>
                  <a:pt x="2398218" y="1959313"/>
                </a:lnTo>
                <a:lnTo>
                  <a:pt x="2428991" y="1971311"/>
                </a:lnTo>
                <a:lnTo>
                  <a:pt x="2449464" y="1974498"/>
                </a:lnTo>
                <a:lnTo>
                  <a:pt x="2489227" y="1996029"/>
                </a:lnTo>
                <a:lnTo>
                  <a:pt x="2531043" y="2016424"/>
                </a:lnTo>
                <a:lnTo>
                  <a:pt x="2580075" y="2047334"/>
                </a:lnTo>
                <a:lnTo>
                  <a:pt x="2623068" y="2067079"/>
                </a:lnTo>
                <a:lnTo>
                  <a:pt x="2671324" y="2098417"/>
                </a:lnTo>
                <a:lnTo>
                  <a:pt x="2717727" y="2130780"/>
                </a:lnTo>
                <a:lnTo>
                  <a:pt x="2761300" y="2164705"/>
                </a:lnTo>
                <a:lnTo>
                  <a:pt x="2791126" y="2191727"/>
                </a:lnTo>
                <a:close/>
              </a:path>
              <a:path extrusionOk="0" h="2214245" w="2809240">
                <a:moveTo>
                  <a:pt x="685852" y="2207549"/>
                </a:moveTo>
                <a:lnTo>
                  <a:pt x="636599" y="2207730"/>
                </a:lnTo>
                <a:lnTo>
                  <a:pt x="648104" y="2186872"/>
                </a:lnTo>
                <a:lnTo>
                  <a:pt x="661611" y="2150405"/>
                </a:lnTo>
                <a:lnTo>
                  <a:pt x="733060" y="2110922"/>
                </a:lnTo>
                <a:lnTo>
                  <a:pt x="725689" y="2129497"/>
                </a:lnTo>
                <a:lnTo>
                  <a:pt x="710911" y="2152164"/>
                </a:lnTo>
                <a:lnTo>
                  <a:pt x="695767" y="2189535"/>
                </a:lnTo>
                <a:lnTo>
                  <a:pt x="685852" y="2207549"/>
                </a:lnTo>
                <a:close/>
              </a:path>
              <a:path extrusionOk="0" h="2214245" w="2809240">
                <a:moveTo>
                  <a:pt x="2216728" y="1392552"/>
                </a:moveTo>
                <a:lnTo>
                  <a:pt x="1986343" y="1519863"/>
                </a:lnTo>
                <a:lnTo>
                  <a:pt x="1817034" y="1569921"/>
                </a:lnTo>
                <a:lnTo>
                  <a:pt x="1770070" y="1595873"/>
                </a:lnTo>
                <a:lnTo>
                  <a:pt x="1719627" y="1609247"/>
                </a:lnTo>
                <a:lnTo>
                  <a:pt x="1672439" y="1620822"/>
                </a:lnTo>
                <a:lnTo>
                  <a:pt x="1568634" y="1663684"/>
                </a:lnTo>
                <a:lnTo>
                  <a:pt x="1782900" y="1545280"/>
                </a:lnTo>
                <a:lnTo>
                  <a:pt x="1906511" y="1505975"/>
                </a:lnTo>
                <a:lnTo>
                  <a:pt x="1964549" y="1473903"/>
                </a:lnTo>
                <a:lnTo>
                  <a:pt x="2156106" y="1411551"/>
                </a:lnTo>
                <a:lnTo>
                  <a:pt x="2216728" y="1392552"/>
                </a:lnTo>
                <a:close/>
              </a:path>
              <a:path extrusionOk="0" h="2214245" w="2809240">
                <a:moveTo>
                  <a:pt x="972053" y="2210873"/>
                </a:moveTo>
                <a:lnTo>
                  <a:pt x="684297" y="2210375"/>
                </a:lnTo>
                <a:lnTo>
                  <a:pt x="685852" y="2207549"/>
                </a:lnTo>
                <a:lnTo>
                  <a:pt x="971154" y="2206502"/>
                </a:lnTo>
                <a:lnTo>
                  <a:pt x="972053" y="2210873"/>
                </a:lnTo>
                <a:close/>
              </a:path>
              <a:path extrusionOk="0" h="2214245" w="2809240">
                <a:moveTo>
                  <a:pt x="1382202" y="2204993"/>
                </a:moveTo>
                <a:lnTo>
                  <a:pt x="971154" y="2206502"/>
                </a:lnTo>
                <a:lnTo>
                  <a:pt x="969375" y="2197851"/>
                </a:lnTo>
                <a:lnTo>
                  <a:pt x="972526" y="2196110"/>
                </a:lnTo>
                <a:lnTo>
                  <a:pt x="998894" y="2036528"/>
                </a:lnTo>
                <a:lnTo>
                  <a:pt x="1012575" y="2202982"/>
                </a:lnTo>
                <a:lnTo>
                  <a:pt x="1008619" y="2205168"/>
                </a:lnTo>
                <a:lnTo>
                  <a:pt x="1325063" y="2204313"/>
                </a:lnTo>
                <a:lnTo>
                  <a:pt x="1368954" y="2180059"/>
                </a:lnTo>
                <a:lnTo>
                  <a:pt x="1382202" y="2204993"/>
                </a:lnTo>
                <a:close/>
              </a:path>
              <a:path extrusionOk="0" h="2214245" w="2809240">
                <a:moveTo>
                  <a:pt x="2519483" y="1297755"/>
                </a:moveTo>
                <a:lnTo>
                  <a:pt x="2387975" y="1370427"/>
                </a:lnTo>
                <a:lnTo>
                  <a:pt x="2344917" y="1379720"/>
                </a:lnTo>
                <a:lnTo>
                  <a:pt x="2304107" y="1402271"/>
                </a:lnTo>
                <a:lnTo>
                  <a:pt x="2253864" y="1415535"/>
                </a:lnTo>
                <a:lnTo>
                  <a:pt x="2207060" y="1441398"/>
                </a:lnTo>
                <a:lnTo>
                  <a:pt x="2037990" y="1491323"/>
                </a:lnTo>
                <a:lnTo>
                  <a:pt x="2268144" y="1364140"/>
                </a:lnTo>
                <a:lnTo>
                  <a:pt x="2321759" y="1349013"/>
                </a:lnTo>
                <a:lnTo>
                  <a:pt x="2370564" y="1336545"/>
                </a:lnTo>
                <a:lnTo>
                  <a:pt x="2569984" y="1226345"/>
                </a:lnTo>
                <a:lnTo>
                  <a:pt x="2545414" y="1254423"/>
                </a:lnTo>
                <a:lnTo>
                  <a:pt x="2519483" y="1297755"/>
                </a:lnTo>
                <a:close/>
              </a:path>
              <a:path extrusionOk="0" h="2214245" w="2809240">
                <a:moveTo>
                  <a:pt x="1666865" y="2203948"/>
                </a:moveTo>
                <a:lnTo>
                  <a:pt x="1625175" y="2204101"/>
                </a:lnTo>
                <a:lnTo>
                  <a:pt x="1589005" y="2145466"/>
                </a:lnTo>
                <a:lnTo>
                  <a:pt x="1561768" y="2102512"/>
                </a:lnTo>
                <a:lnTo>
                  <a:pt x="1508055" y="2016185"/>
                </a:lnTo>
                <a:lnTo>
                  <a:pt x="1474211" y="1962381"/>
                </a:lnTo>
                <a:lnTo>
                  <a:pt x="1467208" y="1951750"/>
                </a:lnTo>
                <a:lnTo>
                  <a:pt x="1460766" y="1940809"/>
                </a:lnTo>
                <a:lnTo>
                  <a:pt x="1426740" y="1887106"/>
                </a:lnTo>
                <a:lnTo>
                  <a:pt x="1508689" y="1928828"/>
                </a:lnTo>
                <a:lnTo>
                  <a:pt x="1560476" y="1943714"/>
                </a:lnTo>
                <a:lnTo>
                  <a:pt x="1574298" y="1950577"/>
                </a:lnTo>
                <a:lnTo>
                  <a:pt x="1524785" y="1977938"/>
                </a:lnTo>
                <a:lnTo>
                  <a:pt x="1565177" y="2042624"/>
                </a:lnTo>
                <a:lnTo>
                  <a:pt x="1612659" y="2117893"/>
                </a:lnTo>
                <a:lnTo>
                  <a:pt x="1639711" y="2160949"/>
                </a:lnTo>
                <a:lnTo>
                  <a:pt x="1666865" y="2203948"/>
                </a:lnTo>
                <a:close/>
              </a:path>
              <a:path extrusionOk="0" h="2214245" w="2809240">
                <a:moveTo>
                  <a:pt x="1368954" y="2180059"/>
                </a:moveTo>
                <a:lnTo>
                  <a:pt x="1325063" y="2204313"/>
                </a:lnTo>
                <a:lnTo>
                  <a:pt x="1274614" y="2000173"/>
                </a:lnTo>
                <a:lnTo>
                  <a:pt x="1351086" y="2146430"/>
                </a:lnTo>
                <a:lnTo>
                  <a:pt x="1368954" y="2180059"/>
                </a:lnTo>
                <a:close/>
              </a:path>
              <a:path extrusionOk="0" h="2214245" w="2809240">
                <a:moveTo>
                  <a:pt x="2186888" y="2206605"/>
                </a:moveTo>
                <a:lnTo>
                  <a:pt x="2101723" y="2207177"/>
                </a:lnTo>
                <a:lnTo>
                  <a:pt x="2081074" y="2207074"/>
                </a:lnTo>
                <a:lnTo>
                  <a:pt x="2080630" y="2207319"/>
                </a:lnTo>
                <a:lnTo>
                  <a:pt x="2069221" y="2207396"/>
                </a:lnTo>
                <a:lnTo>
                  <a:pt x="2017142" y="2184398"/>
                </a:lnTo>
                <a:lnTo>
                  <a:pt x="1899691" y="2133292"/>
                </a:lnTo>
                <a:lnTo>
                  <a:pt x="1841430" y="2107483"/>
                </a:lnTo>
                <a:lnTo>
                  <a:pt x="1784043" y="2081191"/>
                </a:lnTo>
                <a:lnTo>
                  <a:pt x="1734093" y="2065290"/>
                </a:lnTo>
                <a:lnTo>
                  <a:pt x="1679726" y="2037328"/>
                </a:lnTo>
                <a:lnTo>
                  <a:pt x="1633644" y="2019290"/>
                </a:lnTo>
                <a:lnTo>
                  <a:pt x="1555750" y="1989829"/>
                </a:lnTo>
                <a:lnTo>
                  <a:pt x="1524785" y="1977938"/>
                </a:lnTo>
                <a:lnTo>
                  <a:pt x="1574298" y="1950577"/>
                </a:lnTo>
                <a:lnTo>
                  <a:pt x="1601941" y="1964303"/>
                </a:lnTo>
                <a:lnTo>
                  <a:pt x="1646949" y="1982935"/>
                </a:lnTo>
                <a:lnTo>
                  <a:pt x="1694976" y="1999899"/>
                </a:lnTo>
                <a:lnTo>
                  <a:pt x="1751635" y="2026593"/>
                </a:lnTo>
                <a:lnTo>
                  <a:pt x="1810263" y="2052200"/>
                </a:lnTo>
                <a:lnTo>
                  <a:pt x="1870336" y="2077008"/>
                </a:lnTo>
                <a:lnTo>
                  <a:pt x="1931328" y="2101308"/>
                </a:lnTo>
                <a:lnTo>
                  <a:pt x="2053974" y="2149544"/>
                </a:lnTo>
                <a:lnTo>
                  <a:pt x="2114577" y="2174058"/>
                </a:lnTo>
                <a:lnTo>
                  <a:pt x="2174002" y="2199225"/>
                </a:lnTo>
                <a:lnTo>
                  <a:pt x="2186888" y="2206605"/>
                </a:lnTo>
                <a:close/>
              </a:path>
              <a:path extrusionOk="0" h="2214245" w="2809240">
                <a:moveTo>
                  <a:pt x="2727945" y="2210319"/>
                </a:moveTo>
                <a:lnTo>
                  <a:pt x="1386822" y="2213689"/>
                </a:lnTo>
                <a:lnTo>
                  <a:pt x="1382202" y="2204993"/>
                </a:lnTo>
                <a:lnTo>
                  <a:pt x="1625175" y="2204101"/>
                </a:lnTo>
                <a:lnTo>
                  <a:pt x="1629032" y="2210353"/>
                </a:lnTo>
                <a:lnTo>
                  <a:pt x="2069221" y="2207396"/>
                </a:lnTo>
                <a:lnTo>
                  <a:pt x="2075485" y="2210162"/>
                </a:lnTo>
                <a:lnTo>
                  <a:pt x="2080630" y="2207319"/>
                </a:lnTo>
                <a:lnTo>
                  <a:pt x="2101723" y="2207177"/>
                </a:lnTo>
                <a:lnTo>
                  <a:pt x="2727945" y="2210319"/>
                </a:lnTo>
                <a:close/>
              </a:path>
              <a:path extrusionOk="0" h="2214245" w="2809240">
                <a:moveTo>
                  <a:pt x="2809227" y="2210727"/>
                </a:moveTo>
                <a:lnTo>
                  <a:pt x="2727945" y="2210319"/>
                </a:lnTo>
                <a:lnTo>
                  <a:pt x="2757617" y="2210244"/>
                </a:lnTo>
                <a:lnTo>
                  <a:pt x="2791126" y="2191727"/>
                </a:lnTo>
                <a:lnTo>
                  <a:pt x="2801068" y="2200734"/>
                </a:lnTo>
                <a:lnTo>
                  <a:pt x="2809227" y="2210727"/>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4" name="Google Shape;194;p10"/>
          <p:cNvPicPr preferRelativeResize="0"/>
          <p:nvPr/>
        </p:nvPicPr>
        <p:blipFill rotWithShape="1">
          <a:blip r:embed="rId4">
            <a:alphaModFix/>
          </a:blip>
          <a:srcRect b="0" l="0" r="0" t="0"/>
          <a:stretch/>
        </p:blipFill>
        <p:spPr>
          <a:xfrm>
            <a:off x="3273608" y="662067"/>
            <a:ext cx="11172705" cy="3585441"/>
          </a:xfrm>
          <a:prstGeom prst="rect">
            <a:avLst/>
          </a:prstGeom>
          <a:noFill/>
          <a:ln>
            <a:noFill/>
          </a:ln>
        </p:spPr>
      </p:pic>
      <p:sp>
        <p:nvSpPr>
          <p:cNvPr id="195" name="Google Shape;195;p10"/>
          <p:cNvSpPr txBox="1"/>
          <p:nvPr>
            <p:ph type="title"/>
          </p:nvPr>
        </p:nvSpPr>
        <p:spPr>
          <a:xfrm>
            <a:off x="4963085" y="1198127"/>
            <a:ext cx="8447405" cy="2800985"/>
          </a:xfrm>
          <a:prstGeom prst="rect">
            <a:avLst/>
          </a:prstGeom>
          <a:noFill/>
          <a:ln>
            <a:noFill/>
          </a:ln>
        </p:spPr>
        <p:txBody>
          <a:bodyPr anchorCtr="0" anchor="t" bIns="0" lIns="0" spcFirstLastPara="1" rIns="0" wrap="square" tIns="1333300">
            <a:spAutoFit/>
          </a:bodyPr>
          <a:lstStyle/>
          <a:p>
            <a:pPr indent="0" lvl="0" marL="593725" rtl="0" algn="l">
              <a:lnSpc>
                <a:spcPct val="100000"/>
              </a:lnSpc>
              <a:spcBef>
                <a:spcPts val="0"/>
              </a:spcBef>
              <a:spcAft>
                <a:spcPts val="0"/>
              </a:spcAft>
              <a:buNone/>
            </a:pPr>
            <a:r>
              <a:rPr lang="en-US" sz="8450"/>
              <a:t>CLOCKWISE</a:t>
            </a:r>
            <a:endParaRPr sz="8450"/>
          </a:p>
        </p:txBody>
      </p:sp>
      <p:sp>
        <p:nvSpPr>
          <p:cNvPr id="196" name="Google Shape;196;p10"/>
          <p:cNvSpPr txBox="1"/>
          <p:nvPr/>
        </p:nvSpPr>
        <p:spPr>
          <a:xfrm>
            <a:off x="3327494" y="4859009"/>
            <a:ext cx="11359515" cy="3355340"/>
          </a:xfrm>
          <a:prstGeom prst="rect">
            <a:avLst/>
          </a:prstGeom>
          <a:noFill/>
          <a:ln>
            <a:noFill/>
          </a:ln>
        </p:spPr>
        <p:txBody>
          <a:bodyPr anchorCtr="0" anchor="t" bIns="0" lIns="0" spcFirstLastPara="1" rIns="0" wrap="square" tIns="12050">
            <a:spAutoFit/>
          </a:bodyPr>
          <a:lstStyle/>
          <a:p>
            <a:pPr indent="0" lvl="0" marL="12700" marR="5080" rtl="0" algn="l">
              <a:lnSpc>
                <a:spcPct val="116199"/>
              </a:lnSpc>
              <a:spcBef>
                <a:spcPts val="0"/>
              </a:spcBef>
              <a:spcAft>
                <a:spcPts val="0"/>
              </a:spcAft>
              <a:buNone/>
            </a:pPr>
            <a:r>
              <a:rPr lang="en-US" sz="4700">
                <a:solidFill>
                  <a:srgbClr val="C84826"/>
                </a:solidFill>
                <a:latin typeface="Calibri"/>
                <a:ea typeface="Calibri"/>
                <a:cs typeface="Calibri"/>
                <a:sym typeface="Calibri"/>
              </a:rPr>
              <a:t>Like	the		motion	of	the	hands	of	the		clock.	Right shoulder		is	toward		the		center		of		an		imaginary circle.	When		facing			the			center,		the	movement	is toward		the		left.</a:t>
            </a:r>
            <a:endParaRPr sz="47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grpSp>
        <p:nvGrpSpPr>
          <p:cNvPr id="201" name="Google Shape;201;p11"/>
          <p:cNvGrpSpPr/>
          <p:nvPr/>
        </p:nvGrpSpPr>
        <p:grpSpPr>
          <a:xfrm>
            <a:off x="-7351" y="6853101"/>
            <a:ext cx="18295961" cy="3434127"/>
            <a:chOff x="-7351" y="6853101"/>
            <a:chExt cx="18295961" cy="3434127"/>
          </a:xfrm>
        </p:grpSpPr>
        <p:sp>
          <p:nvSpPr>
            <p:cNvPr id="202" name="Google Shape;202;p11"/>
            <p:cNvSpPr/>
            <p:nvPr/>
          </p:nvSpPr>
          <p:spPr>
            <a:xfrm>
              <a:off x="0" y="8671635"/>
              <a:ext cx="18288000" cy="1615440"/>
            </a:xfrm>
            <a:custGeom>
              <a:rect b="b" l="l" r="r" t="t"/>
              <a:pathLst>
                <a:path extrusionOk="0" h="1615440" w="18288000">
                  <a:moveTo>
                    <a:pt x="18288000" y="1615364"/>
                  </a:moveTo>
                  <a:lnTo>
                    <a:pt x="0" y="1615364"/>
                  </a:lnTo>
                  <a:lnTo>
                    <a:pt x="0" y="0"/>
                  </a:lnTo>
                  <a:lnTo>
                    <a:pt x="18288000" y="0"/>
                  </a:lnTo>
                  <a:lnTo>
                    <a:pt x="18288000" y="161536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 name="Google Shape;203;p11"/>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4" name="Google Shape;204;p11"/>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07"/>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73"/>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195"/>
                  </a:lnTo>
                  <a:lnTo>
                    <a:pt x="752055" y="3181273"/>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287"/>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00"/>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692"/>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889"/>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35"/>
                  </a:lnTo>
                  <a:lnTo>
                    <a:pt x="2428786" y="1756689"/>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15"/>
                  </a:lnTo>
                  <a:lnTo>
                    <a:pt x="2102307" y="1804314"/>
                  </a:lnTo>
                  <a:lnTo>
                    <a:pt x="2067407" y="1784934"/>
                  </a:lnTo>
                  <a:lnTo>
                    <a:pt x="2083663" y="1787004"/>
                  </a:lnTo>
                  <a:lnTo>
                    <a:pt x="2091016" y="1780006"/>
                  </a:lnTo>
                  <a:lnTo>
                    <a:pt x="2089480" y="1763941"/>
                  </a:lnTo>
                  <a:lnTo>
                    <a:pt x="2096579" y="1757184"/>
                  </a:lnTo>
                  <a:lnTo>
                    <a:pt x="2084133" y="1751482"/>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12"/>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74"/>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48"/>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38"/>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56"/>
                  </a:lnTo>
                  <a:lnTo>
                    <a:pt x="1804771" y="1298587"/>
                  </a:lnTo>
                  <a:lnTo>
                    <a:pt x="1790115" y="1277480"/>
                  </a:lnTo>
                  <a:lnTo>
                    <a:pt x="1782229" y="1267447"/>
                  </a:lnTo>
                  <a:lnTo>
                    <a:pt x="1758442" y="1237488"/>
                  </a:lnTo>
                  <a:lnTo>
                    <a:pt x="1739582" y="1220381"/>
                  </a:lnTo>
                  <a:lnTo>
                    <a:pt x="1724647" y="1217053"/>
                  </a:lnTo>
                  <a:lnTo>
                    <a:pt x="1703882" y="1219276"/>
                  </a:lnTo>
                  <a:lnTo>
                    <a:pt x="1685861" y="1201369"/>
                  </a:lnTo>
                  <a:lnTo>
                    <a:pt x="1676222" y="1175473"/>
                  </a:lnTo>
                  <a:lnTo>
                    <a:pt x="1667675" y="1148549"/>
                  </a:lnTo>
                  <a:lnTo>
                    <a:pt x="1644180" y="1118323"/>
                  </a:lnTo>
                  <a:lnTo>
                    <a:pt x="1631607" y="1112748"/>
                  </a:lnTo>
                  <a:lnTo>
                    <a:pt x="1608277" y="1099883"/>
                  </a:lnTo>
                  <a:lnTo>
                    <a:pt x="1591843" y="1097991"/>
                  </a:lnTo>
                  <a:lnTo>
                    <a:pt x="1573669" y="1097749"/>
                  </a:lnTo>
                  <a:lnTo>
                    <a:pt x="1578724" y="1092949"/>
                  </a:lnTo>
                  <a:lnTo>
                    <a:pt x="1573644" y="1080236"/>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907" y="1052817"/>
                  </a:lnTo>
                  <a:lnTo>
                    <a:pt x="1483512" y="1060805"/>
                  </a:lnTo>
                  <a:lnTo>
                    <a:pt x="1473136" y="1053147"/>
                  </a:lnTo>
                  <a:lnTo>
                    <a:pt x="1470406" y="1055738"/>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1997"/>
                  </a:lnTo>
                  <a:lnTo>
                    <a:pt x="1346288" y="963472"/>
                  </a:lnTo>
                  <a:lnTo>
                    <a:pt x="1332941" y="958646"/>
                  </a:lnTo>
                  <a:lnTo>
                    <a:pt x="1317205" y="956068"/>
                  </a:lnTo>
                  <a:lnTo>
                    <a:pt x="1300086" y="954836"/>
                  </a:lnTo>
                  <a:lnTo>
                    <a:pt x="1283500" y="953084"/>
                  </a:lnTo>
                  <a:lnTo>
                    <a:pt x="1277518" y="958773"/>
                  </a:lnTo>
                  <a:lnTo>
                    <a:pt x="1266913" y="951331"/>
                  </a:lnTo>
                  <a:lnTo>
                    <a:pt x="1238300" y="978560"/>
                  </a:lnTo>
                  <a:lnTo>
                    <a:pt x="1230020" y="1003947"/>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58"/>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70"/>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30"/>
                  </a:lnTo>
                  <a:lnTo>
                    <a:pt x="1599260" y="2002358"/>
                  </a:lnTo>
                  <a:lnTo>
                    <a:pt x="1594510" y="2024405"/>
                  </a:lnTo>
                  <a:lnTo>
                    <a:pt x="1621536" y="2051278"/>
                  </a:lnTo>
                  <a:lnTo>
                    <a:pt x="1647164" y="2061946"/>
                  </a:lnTo>
                  <a:lnTo>
                    <a:pt x="1673263" y="2072182"/>
                  </a:lnTo>
                  <a:lnTo>
                    <a:pt x="1690331" y="2073478"/>
                  </a:lnTo>
                  <a:lnTo>
                    <a:pt x="1714728" y="2085327"/>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84"/>
                  </a:lnTo>
                  <a:lnTo>
                    <a:pt x="2009927" y="2137562"/>
                  </a:lnTo>
                  <a:lnTo>
                    <a:pt x="2020468" y="2127542"/>
                  </a:lnTo>
                  <a:lnTo>
                    <a:pt x="2039874" y="2126602"/>
                  </a:lnTo>
                  <a:lnTo>
                    <a:pt x="2048522" y="2153437"/>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4989"/>
                  </a:lnTo>
                  <a:lnTo>
                    <a:pt x="1340281" y="3196920"/>
                  </a:lnTo>
                  <a:lnTo>
                    <a:pt x="1312227" y="3201530"/>
                  </a:lnTo>
                  <a:lnTo>
                    <a:pt x="1308303"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41"/>
                  </a:lnTo>
                  <a:lnTo>
                    <a:pt x="2154999" y="2542933"/>
                  </a:lnTo>
                  <a:lnTo>
                    <a:pt x="2155367" y="2542578"/>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22"/>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36"/>
                  </a:lnTo>
                  <a:lnTo>
                    <a:pt x="2192324" y="2104288"/>
                  </a:lnTo>
                  <a:lnTo>
                    <a:pt x="2177605" y="2065718"/>
                  </a:lnTo>
                  <a:lnTo>
                    <a:pt x="2181441" y="2062073"/>
                  </a:lnTo>
                  <a:lnTo>
                    <a:pt x="2191905" y="2069642"/>
                  </a:lnTo>
                  <a:lnTo>
                    <a:pt x="2190331" y="2071128"/>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29"/>
                  </a:lnTo>
                  <a:lnTo>
                    <a:pt x="2185644" y="37312"/>
                  </a:lnTo>
                  <a:lnTo>
                    <a:pt x="2173592" y="40538"/>
                  </a:lnTo>
                  <a:lnTo>
                    <a:pt x="2161044" y="40144"/>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14"/>
                  </a:lnTo>
                  <a:lnTo>
                    <a:pt x="2137308" y="1003"/>
                  </a:lnTo>
                  <a:lnTo>
                    <a:pt x="2111946" y="0"/>
                  </a:lnTo>
                  <a:lnTo>
                    <a:pt x="2087041" y="355"/>
                  </a:lnTo>
                  <a:lnTo>
                    <a:pt x="2065528" y="1435"/>
                  </a:lnTo>
                  <a:lnTo>
                    <a:pt x="2050402" y="2552"/>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02"/>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5" name="Google Shape;205;p11"/>
            <p:cNvPicPr preferRelativeResize="0"/>
            <p:nvPr/>
          </p:nvPicPr>
          <p:blipFill rotWithShape="1">
            <a:blip r:embed="rId3">
              <a:alphaModFix/>
            </a:blip>
            <a:srcRect b="0" l="0" r="0" t="0"/>
            <a:stretch/>
          </p:blipFill>
          <p:spPr>
            <a:xfrm>
              <a:off x="-7351" y="6853101"/>
              <a:ext cx="1833475" cy="3378186"/>
            </a:xfrm>
            <a:prstGeom prst="rect">
              <a:avLst/>
            </a:prstGeom>
            <a:noFill/>
            <a:ln>
              <a:noFill/>
            </a:ln>
          </p:spPr>
        </p:pic>
      </p:grpSp>
      <p:sp>
        <p:nvSpPr>
          <p:cNvPr id="206" name="Google Shape;206;p11"/>
          <p:cNvSpPr/>
          <p:nvPr/>
        </p:nvSpPr>
        <p:spPr>
          <a:xfrm>
            <a:off x="-6084" y="-9192"/>
            <a:ext cx="3052445" cy="2417445"/>
          </a:xfrm>
          <a:custGeom>
            <a:rect b="b" l="l" r="r" t="t"/>
            <a:pathLst>
              <a:path extrusionOk="0" h="2417445" w="3052445">
                <a:moveTo>
                  <a:pt x="862548" y="362474"/>
                </a:moveTo>
                <a:lnTo>
                  <a:pt x="782978" y="333939"/>
                </a:lnTo>
                <a:lnTo>
                  <a:pt x="727233" y="306740"/>
                </a:lnTo>
                <a:lnTo>
                  <a:pt x="676168" y="291455"/>
                </a:lnTo>
                <a:lnTo>
                  <a:pt x="617709" y="265754"/>
                </a:lnTo>
                <a:lnTo>
                  <a:pt x="558202" y="240634"/>
                </a:lnTo>
                <a:lnTo>
                  <a:pt x="497850" y="215980"/>
                </a:lnTo>
                <a:lnTo>
                  <a:pt x="442997" y="202788"/>
                </a:lnTo>
                <a:lnTo>
                  <a:pt x="196726" y="106860"/>
                </a:lnTo>
                <a:lnTo>
                  <a:pt x="135607" y="82630"/>
                </a:lnTo>
                <a:lnTo>
                  <a:pt x="81214" y="69184"/>
                </a:lnTo>
                <a:lnTo>
                  <a:pt x="21476" y="44190"/>
                </a:lnTo>
                <a:lnTo>
                  <a:pt x="6045" y="40681"/>
                </a:lnTo>
                <a:lnTo>
                  <a:pt x="6084" y="9193"/>
                </a:lnTo>
                <a:lnTo>
                  <a:pt x="14638" y="4466"/>
                </a:lnTo>
                <a:lnTo>
                  <a:pt x="76059" y="28529"/>
                </a:lnTo>
                <a:lnTo>
                  <a:pt x="137867" y="52378"/>
                </a:lnTo>
                <a:lnTo>
                  <a:pt x="193628" y="65068"/>
                </a:lnTo>
                <a:lnTo>
                  <a:pt x="255322" y="88981"/>
                </a:lnTo>
                <a:lnTo>
                  <a:pt x="316514" y="113170"/>
                </a:lnTo>
                <a:lnTo>
                  <a:pt x="376908" y="137801"/>
                </a:lnTo>
                <a:lnTo>
                  <a:pt x="430068" y="151928"/>
                </a:lnTo>
                <a:lnTo>
                  <a:pt x="487975" y="177933"/>
                </a:lnTo>
                <a:lnTo>
                  <a:pt x="538055" y="193762"/>
                </a:lnTo>
                <a:lnTo>
                  <a:pt x="586256" y="210729"/>
                </a:lnTo>
                <a:lnTo>
                  <a:pt x="631967" y="228873"/>
                </a:lnTo>
                <a:lnTo>
                  <a:pt x="675204" y="248484"/>
                </a:lnTo>
                <a:lnTo>
                  <a:pt x="709429" y="258573"/>
                </a:lnTo>
                <a:lnTo>
                  <a:pt x="744235" y="239339"/>
                </a:lnTo>
                <a:lnTo>
                  <a:pt x="862548" y="362474"/>
                </a:lnTo>
                <a:close/>
              </a:path>
              <a:path extrusionOk="0" h="2417445" w="3052445">
                <a:moveTo>
                  <a:pt x="5575" y="415506"/>
                </a:moveTo>
                <a:lnTo>
                  <a:pt x="3895" y="416434"/>
                </a:lnTo>
                <a:lnTo>
                  <a:pt x="2885" y="39963"/>
                </a:lnTo>
                <a:lnTo>
                  <a:pt x="6045" y="40681"/>
                </a:lnTo>
                <a:lnTo>
                  <a:pt x="5575" y="415506"/>
                </a:lnTo>
                <a:close/>
              </a:path>
              <a:path extrusionOk="0" h="2417445" w="3052445">
                <a:moveTo>
                  <a:pt x="744235" y="239339"/>
                </a:moveTo>
                <a:lnTo>
                  <a:pt x="709429" y="258573"/>
                </a:lnTo>
                <a:lnTo>
                  <a:pt x="616938" y="164672"/>
                </a:lnTo>
                <a:lnTo>
                  <a:pt x="606202" y="156104"/>
                </a:lnTo>
                <a:lnTo>
                  <a:pt x="587216" y="137594"/>
                </a:lnTo>
                <a:lnTo>
                  <a:pt x="560156" y="109044"/>
                </a:lnTo>
                <a:lnTo>
                  <a:pt x="531336" y="81466"/>
                </a:lnTo>
                <a:lnTo>
                  <a:pt x="500930" y="54765"/>
                </a:lnTo>
                <a:lnTo>
                  <a:pt x="469116" y="28842"/>
                </a:lnTo>
                <a:lnTo>
                  <a:pt x="442586" y="0"/>
                </a:lnTo>
                <a:lnTo>
                  <a:pt x="520553" y="418"/>
                </a:lnTo>
                <a:lnTo>
                  <a:pt x="505234" y="8883"/>
                </a:lnTo>
                <a:lnTo>
                  <a:pt x="527971" y="25321"/>
                </a:lnTo>
                <a:lnTo>
                  <a:pt x="564564" y="63104"/>
                </a:lnTo>
                <a:lnTo>
                  <a:pt x="593424" y="90659"/>
                </a:lnTo>
                <a:lnTo>
                  <a:pt x="614376" y="108084"/>
                </a:lnTo>
                <a:lnTo>
                  <a:pt x="633381" y="126584"/>
                </a:lnTo>
                <a:lnTo>
                  <a:pt x="644125" y="135148"/>
                </a:lnTo>
                <a:lnTo>
                  <a:pt x="744235" y="239339"/>
                </a:lnTo>
                <a:close/>
              </a:path>
              <a:path extrusionOk="0" h="2417445" w="3052445">
                <a:moveTo>
                  <a:pt x="966967" y="29250"/>
                </a:moveTo>
                <a:lnTo>
                  <a:pt x="934801" y="3522"/>
                </a:lnTo>
                <a:lnTo>
                  <a:pt x="505234" y="8883"/>
                </a:lnTo>
                <a:lnTo>
                  <a:pt x="520553" y="418"/>
                </a:lnTo>
                <a:lnTo>
                  <a:pt x="962548" y="2789"/>
                </a:lnTo>
                <a:lnTo>
                  <a:pt x="966967" y="29250"/>
                </a:lnTo>
                <a:close/>
              </a:path>
              <a:path extrusionOk="0" h="2417445" w="3052445">
                <a:moveTo>
                  <a:pt x="713902" y="575127"/>
                </a:moveTo>
                <a:lnTo>
                  <a:pt x="421341" y="736796"/>
                </a:lnTo>
                <a:lnTo>
                  <a:pt x="461194" y="700272"/>
                </a:lnTo>
                <a:lnTo>
                  <a:pt x="504602" y="676285"/>
                </a:lnTo>
                <a:lnTo>
                  <a:pt x="538841" y="642864"/>
                </a:lnTo>
                <a:lnTo>
                  <a:pt x="575743" y="622471"/>
                </a:lnTo>
                <a:lnTo>
                  <a:pt x="602585" y="593137"/>
                </a:lnTo>
                <a:lnTo>
                  <a:pt x="654998" y="564174"/>
                </a:lnTo>
                <a:lnTo>
                  <a:pt x="621983" y="553416"/>
                </a:lnTo>
                <a:lnTo>
                  <a:pt x="584517" y="545117"/>
                </a:lnTo>
                <a:lnTo>
                  <a:pt x="543145" y="538977"/>
                </a:lnTo>
                <a:lnTo>
                  <a:pt x="498415" y="534693"/>
                </a:lnTo>
                <a:lnTo>
                  <a:pt x="444734" y="520854"/>
                </a:lnTo>
                <a:lnTo>
                  <a:pt x="388788" y="508266"/>
                </a:lnTo>
                <a:lnTo>
                  <a:pt x="337262" y="507737"/>
                </a:lnTo>
                <a:lnTo>
                  <a:pt x="278426" y="496746"/>
                </a:lnTo>
                <a:lnTo>
                  <a:pt x="120047" y="468258"/>
                </a:lnTo>
                <a:lnTo>
                  <a:pt x="100357" y="464638"/>
                </a:lnTo>
                <a:lnTo>
                  <a:pt x="48441" y="464324"/>
                </a:lnTo>
                <a:lnTo>
                  <a:pt x="5520" y="459040"/>
                </a:lnTo>
                <a:lnTo>
                  <a:pt x="5575" y="415506"/>
                </a:lnTo>
                <a:lnTo>
                  <a:pt x="13395" y="411185"/>
                </a:lnTo>
                <a:lnTo>
                  <a:pt x="74999" y="420646"/>
                </a:lnTo>
                <a:lnTo>
                  <a:pt x="138138" y="429258"/>
                </a:lnTo>
                <a:lnTo>
                  <a:pt x="202091" y="437422"/>
                </a:lnTo>
                <a:lnTo>
                  <a:pt x="272271" y="456644"/>
                </a:lnTo>
                <a:lnTo>
                  <a:pt x="335680" y="465108"/>
                </a:lnTo>
                <a:lnTo>
                  <a:pt x="397731" y="474322"/>
                </a:lnTo>
                <a:lnTo>
                  <a:pt x="457703" y="484684"/>
                </a:lnTo>
                <a:lnTo>
                  <a:pt x="514873" y="496596"/>
                </a:lnTo>
                <a:lnTo>
                  <a:pt x="568516" y="510456"/>
                </a:lnTo>
                <a:lnTo>
                  <a:pt x="611772" y="515555"/>
                </a:lnTo>
                <a:lnTo>
                  <a:pt x="650056" y="523402"/>
                </a:lnTo>
                <a:lnTo>
                  <a:pt x="676506" y="523286"/>
                </a:lnTo>
                <a:lnTo>
                  <a:pt x="696538" y="526718"/>
                </a:lnTo>
                <a:lnTo>
                  <a:pt x="709429" y="534095"/>
                </a:lnTo>
                <a:lnTo>
                  <a:pt x="751699" y="539739"/>
                </a:lnTo>
                <a:lnTo>
                  <a:pt x="713902" y="575127"/>
                </a:lnTo>
                <a:close/>
              </a:path>
              <a:path extrusionOk="0" h="2417445" w="3052445">
                <a:moveTo>
                  <a:pt x="1127111" y="3672"/>
                </a:moveTo>
                <a:lnTo>
                  <a:pt x="962548" y="2789"/>
                </a:lnTo>
                <a:lnTo>
                  <a:pt x="1127111" y="3672"/>
                </a:lnTo>
                <a:close/>
              </a:path>
              <a:path extrusionOk="0" h="2417445" w="3052445">
                <a:moveTo>
                  <a:pt x="1327461" y="120064"/>
                </a:moveTo>
                <a:lnTo>
                  <a:pt x="1316236" y="68262"/>
                </a:lnTo>
                <a:lnTo>
                  <a:pt x="1300061" y="4695"/>
                </a:lnTo>
                <a:lnTo>
                  <a:pt x="1127111" y="3672"/>
                </a:lnTo>
                <a:lnTo>
                  <a:pt x="1379577" y="5026"/>
                </a:lnTo>
                <a:lnTo>
                  <a:pt x="1358459" y="44929"/>
                </a:lnTo>
                <a:lnTo>
                  <a:pt x="1353503" y="62170"/>
                </a:lnTo>
                <a:lnTo>
                  <a:pt x="1355173" y="75747"/>
                </a:lnTo>
                <a:lnTo>
                  <a:pt x="1327461" y="120064"/>
                </a:lnTo>
                <a:close/>
              </a:path>
              <a:path extrusionOk="0" h="2417445" w="3052445">
                <a:moveTo>
                  <a:pt x="1590098" y="6156"/>
                </a:moveTo>
                <a:lnTo>
                  <a:pt x="1379577" y="5026"/>
                </a:lnTo>
                <a:lnTo>
                  <a:pt x="1380152" y="3940"/>
                </a:lnTo>
                <a:lnTo>
                  <a:pt x="1592156" y="2795"/>
                </a:lnTo>
                <a:lnTo>
                  <a:pt x="1590098" y="6156"/>
                </a:lnTo>
                <a:close/>
              </a:path>
              <a:path extrusionOk="0" h="2417445" w="3052445">
                <a:moveTo>
                  <a:pt x="1716599" y="79039"/>
                </a:moveTo>
                <a:lnTo>
                  <a:pt x="1469998" y="215311"/>
                </a:lnTo>
                <a:lnTo>
                  <a:pt x="1498455" y="156082"/>
                </a:lnTo>
                <a:lnTo>
                  <a:pt x="1522090" y="128520"/>
                </a:lnTo>
                <a:lnTo>
                  <a:pt x="1533799" y="93048"/>
                </a:lnTo>
                <a:lnTo>
                  <a:pt x="1556961" y="65747"/>
                </a:lnTo>
                <a:lnTo>
                  <a:pt x="1578736" y="24712"/>
                </a:lnTo>
                <a:lnTo>
                  <a:pt x="1590098" y="6156"/>
                </a:lnTo>
                <a:lnTo>
                  <a:pt x="1638091" y="6413"/>
                </a:lnTo>
                <a:lnTo>
                  <a:pt x="1614818" y="48276"/>
                </a:lnTo>
                <a:lnTo>
                  <a:pt x="1589855" y="76572"/>
                </a:lnTo>
                <a:lnTo>
                  <a:pt x="1574772" y="113909"/>
                </a:lnTo>
                <a:lnTo>
                  <a:pt x="1557695" y="137848"/>
                </a:lnTo>
                <a:lnTo>
                  <a:pt x="1627357" y="113853"/>
                </a:lnTo>
                <a:lnTo>
                  <a:pt x="1716599" y="79039"/>
                </a:lnTo>
                <a:close/>
              </a:path>
              <a:path extrusionOk="0" h="2417445" w="3052445">
                <a:moveTo>
                  <a:pt x="5458" y="1561161"/>
                </a:moveTo>
                <a:lnTo>
                  <a:pt x="2044" y="1563048"/>
                </a:lnTo>
                <a:lnTo>
                  <a:pt x="0" y="1071139"/>
                </a:lnTo>
                <a:lnTo>
                  <a:pt x="7674" y="1066898"/>
                </a:lnTo>
                <a:lnTo>
                  <a:pt x="50720" y="1028609"/>
                </a:lnTo>
                <a:lnTo>
                  <a:pt x="232730" y="870026"/>
                </a:lnTo>
                <a:lnTo>
                  <a:pt x="284599" y="841363"/>
                </a:lnTo>
                <a:lnTo>
                  <a:pt x="373212" y="763393"/>
                </a:lnTo>
                <a:lnTo>
                  <a:pt x="619171" y="627475"/>
                </a:lnTo>
                <a:lnTo>
                  <a:pt x="586284" y="660150"/>
                </a:lnTo>
                <a:lnTo>
                  <a:pt x="542434" y="684382"/>
                </a:lnTo>
                <a:lnTo>
                  <a:pt x="500555" y="722025"/>
                </a:lnTo>
                <a:lnTo>
                  <a:pt x="455166" y="761608"/>
                </a:lnTo>
                <a:lnTo>
                  <a:pt x="400783" y="791660"/>
                </a:lnTo>
                <a:lnTo>
                  <a:pt x="38310" y="1093472"/>
                </a:lnTo>
                <a:lnTo>
                  <a:pt x="1156" y="1128504"/>
                </a:lnTo>
                <a:lnTo>
                  <a:pt x="5782" y="1517479"/>
                </a:lnTo>
                <a:lnTo>
                  <a:pt x="78292" y="1477410"/>
                </a:lnTo>
                <a:lnTo>
                  <a:pt x="45215" y="1524691"/>
                </a:lnTo>
                <a:lnTo>
                  <a:pt x="5458" y="1561161"/>
                </a:lnTo>
                <a:close/>
              </a:path>
              <a:path extrusionOk="0" h="2417445" w="3052445">
                <a:moveTo>
                  <a:pt x="2006456" y="5856"/>
                </a:moveTo>
                <a:lnTo>
                  <a:pt x="1927624" y="34932"/>
                </a:lnTo>
                <a:lnTo>
                  <a:pt x="1798782" y="77128"/>
                </a:lnTo>
                <a:lnTo>
                  <a:pt x="1745278" y="106694"/>
                </a:lnTo>
                <a:lnTo>
                  <a:pt x="1689925" y="122781"/>
                </a:lnTo>
                <a:lnTo>
                  <a:pt x="1601545" y="157119"/>
                </a:lnTo>
                <a:lnTo>
                  <a:pt x="1518875" y="188302"/>
                </a:lnTo>
                <a:lnTo>
                  <a:pt x="1763968" y="52863"/>
                </a:lnTo>
                <a:lnTo>
                  <a:pt x="1820543" y="36101"/>
                </a:lnTo>
                <a:lnTo>
                  <a:pt x="1901717" y="5745"/>
                </a:lnTo>
                <a:lnTo>
                  <a:pt x="2006456" y="5856"/>
                </a:lnTo>
                <a:close/>
              </a:path>
              <a:path extrusionOk="0" h="2417445" w="3052445">
                <a:moveTo>
                  <a:pt x="2055955" y="5908"/>
                </a:moveTo>
                <a:lnTo>
                  <a:pt x="2006456" y="5856"/>
                </a:lnTo>
                <a:lnTo>
                  <a:pt x="2055955" y="5908"/>
                </a:lnTo>
                <a:close/>
              </a:path>
              <a:path extrusionOk="0" h="2417445" w="3052445">
                <a:moveTo>
                  <a:pt x="2661266" y="6549"/>
                </a:moveTo>
                <a:lnTo>
                  <a:pt x="2588955" y="46509"/>
                </a:lnTo>
                <a:lnTo>
                  <a:pt x="2550383" y="53323"/>
                </a:lnTo>
                <a:lnTo>
                  <a:pt x="2472654" y="96276"/>
                </a:lnTo>
                <a:lnTo>
                  <a:pt x="2422411" y="109539"/>
                </a:lnTo>
                <a:lnTo>
                  <a:pt x="2369468" y="124294"/>
                </a:lnTo>
                <a:lnTo>
                  <a:pt x="2582136" y="6774"/>
                </a:lnTo>
                <a:lnTo>
                  <a:pt x="2055955" y="5908"/>
                </a:lnTo>
                <a:lnTo>
                  <a:pt x="2661266" y="6549"/>
                </a:lnTo>
                <a:close/>
              </a:path>
              <a:path extrusionOk="0" h="2417445" w="3052445">
                <a:moveTo>
                  <a:pt x="78292" y="1477410"/>
                </a:moveTo>
                <a:lnTo>
                  <a:pt x="5782" y="1517479"/>
                </a:lnTo>
                <a:lnTo>
                  <a:pt x="15802" y="1497441"/>
                </a:lnTo>
                <a:lnTo>
                  <a:pt x="56532" y="1460432"/>
                </a:lnTo>
                <a:lnTo>
                  <a:pt x="88998" y="1413489"/>
                </a:lnTo>
                <a:lnTo>
                  <a:pt x="111909" y="1400828"/>
                </a:lnTo>
                <a:lnTo>
                  <a:pt x="127848" y="1377519"/>
                </a:lnTo>
                <a:lnTo>
                  <a:pt x="142954" y="1354671"/>
                </a:lnTo>
                <a:lnTo>
                  <a:pt x="163365" y="1343391"/>
                </a:lnTo>
                <a:lnTo>
                  <a:pt x="191108" y="1313559"/>
                </a:lnTo>
                <a:lnTo>
                  <a:pt x="225235" y="1280200"/>
                </a:lnTo>
                <a:lnTo>
                  <a:pt x="264765" y="1243854"/>
                </a:lnTo>
                <a:lnTo>
                  <a:pt x="308717" y="1205065"/>
                </a:lnTo>
                <a:lnTo>
                  <a:pt x="405969" y="1122321"/>
                </a:lnTo>
                <a:lnTo>
                  <a:pt x="463445" y="1090560"/>
                </a:lnTo>
                <a:lnTo>
                  <a:pt x="663996" y="921730"/>
                </a:lnTo>
                <a:lnTo>
                  <a:pt x="714170" y="894004"/>
                </a:lnTo>
                <a:lnTo>
                  <a:pt x="753803" y="857602"/>
                </a:lnTo>
                <a:lnTo>
                  <a:pt x="794191" y="835283"/>
                </a:lnTo>
                <a:lnTo>
                  <a:pt x="822078" y="805371"/>
                </a:lnTo>
                <a:lnTo>
                  <a:pt x="876170" y="775480"/>
                </a:lnTo>
                <a:lnTo>
                  <a:pt x="936681" y="727541"/>
                </a:lnTo>
                <a:lnTo>
                  <a:pt x="901607" y="804927"/>
                </a:lnTo>
                <a:lnTo>
                  <a:pt x="830158" y="844410"/>
                </a:lnTo>
                <a:lnTo>
                  <a:pt x="803306" y="873750"/>
                </a:lnTo>
                <a:lnTo>
                  <a:pt x="765238" y="894786"/>
                </a:lnTo>
                <a:lnTo>
                  <a:pt x="728987" y="929319"/>
                </a:lnTo>
                <a:lnTo>
                  <a:pt x="683031" y="954715"/>
                </a:lnTo>
                <a:lnTo>
                  <a:pt x="595715" y="1031968"/>
                </a:lnTo>
                <a:lnTo>
                  <a:pt x="543588" y="1060773"/>
                </a:lnTo>
                <a:lnTo>
                  <a:pt x="405364" y="1180660"/>
                </a:lnTo>
                <a:lnTo>
                  <a:pt x="355581" y="1208170"/>
                </a:lnTo>
                <a:lnTo>
                  <a:pt x="314409" y="1245423"/>
                </a:lnTo>
                <a:lnTo>
                  <a:pt x="276466" y="1280891"/>
                </a:lnTo>
                <a:lnTo>
                  <a:pt x="242507" y="1314159"/>
                </a:lnTo>
                <a:lnTo>
                  <a:pt x="213285" y="1344808"/>
                </a:lnTo>
                <a:lnTo>
                  <a:pt x="189558" y="1372421"/>
                </a:lnTo>
                <a:lnTo>
                  <a:pt x="169788" y="1383345"/>
                </a:lnTo>
                <a:lnTo>
                  <a:pt x="155012" y="1406012"/>
                </a:lnTo>
                <a:lnTo>
                  <a:pt x="133056" y="1418145"/>
                </a:lnTo>
                <a:lnTo>
                  <a:pt x="116301" y="1441905"/>
                </a:lnTo>
                <a:lnTo>
                  <a:pt x="78292" y="1477410"/>
                </a:lnTo>
                <a:close/>
              </a:path>
              <a:path extrusionOk="0" h="2417445" w="3052445">
                <a:moveTo>
                  <a:pt x="3045166" y="1056005"/>
                </a:moveTo>
                <a:lnTo>
                  <a:pt x="2989470" y="1086783"/>
                </a:lnTo>
                <a:lnTo>
                  <a:pt x="3009140" y="1061412"/>
                </a:lnTo>
                <a:lnTo>
                  <a:pt x="3011957" y="1045354"/>
                </a:lnTo>
                <a:lnTo>
                  <a:pt x="3007912" y="1004086"/>
                </a:lnTo>
                <a:lnTo>
                  <a:pt x="2966218" y="940119"/>
                </a:lnTo>
                <a:lnTo>
                  <a:pt x="2935807" y="913421"/>
                </a:lnTo>
                <a:lnTo>
                  <a:pt x="2894285" y="878362"/>
                </a:lnTo>
                <a:lnTo>
                  <a:pt x="2842706" y="834359"/>
                </a:lnTo>
                <a:lnTo>
                  <a:pt x="2794399" y="803049"/>
                </a:lnTo>
                <a:lnTo>
                  <a:pt x="2744279" y="772741"/>
                </a:lnTo>
                <a:lnTo>
                  <a:pt x="2693399" y="742852"/>
                </a:lnTo>
                <a:lnTo>
                  <a:pt x="2648952" y="723911"/>
                </a:lnTo>
                <a:lnTo>
                  <a:pt x="2605850" y="704225"/>
                </a:lnTo>
                <a:lnTo>
                  <a:pt x="2577561" y="690856"/>
                </a:lnTo>
                <a:lnTo>
                  <a:pt x="2544010" y="680393"/>
                </a:lnTo>
                <a:lnTo>
                  <a:pt x="2499714" y="661368"/>
                </a:lnTo>
                <a:lnTo>
                  <a:pt x="2451464" y="644528"/>
                </a:lnTo>
                <a:lnTo>
                  <a:pt x="2393776" y="618402"/>
                </a:lnTo>
                <a:lnTo>
                  <a:pt x="2333443" y="593737"/>
                </a:lnTo>
                <a:lnTo>
                  <a:pt x="2277258" y="581282"/>
                </a:lnTo>
                <a:lnTo>
                  <a:pt x="2213597" y="558457"/>
                </a:lnTo>
                <a:lnTo>
                  <a:pt x="2084879" y="513577"/>
                </a:lnTo>
                <a:lnTo>
                  <a:pt x="2021130" y="490800"/>
                </a:lnTo>
                <a:lnTo>
                  <a:pt x="1958660" y="467317"/>
                </a:lnTo>
                <a:lnTo>
                  <a:pt x="1898123" y="442765"/>
                </a:lnTo>
                <a:lnTo>
                  <a:pt x="1846312" y="427893"/>
                </a:lnTo>
                <a:lnTo>
                  <a:pt x="1797741" y="411230"/>
                </a:lnTo>
                <a:lnTo>
                  <a:pt x="1673502" y="363875"/>
                </a:lnTo>
                <a:lnTo>
                  <a:pt x="1669362" y="366163"/>
                </a:lnTo>
                <a:lnTo>
                  <a:pt x="1617621" y="351252"/>
                </a:lnTo>
                <a:lnTo>
                  <a:pt x="1716902" y="310890"/>
                </a:lnTo>
                <a:lnTo>
                  <a:pt x="1753741" y="305034"/>
                </a:lnTo>
                <a:lnTo>
                  <a:pt x="1790962" y="284465"/>
                </a:lnTo>
                <a:lnTo>
                  <a:pt x="1839971" y="271884"/>
                </a:lnTo>
                <a:lnTo>
                  <a:pt x="1893756" y="256663"/>
                </a:lnTo>
                <a:lnTo>
                  <a:pt x="1731042" y="346579"/>
                </a:lnTo>
                <a:lnTo>
                  <a:pt x="1762971" y="357938"/>
                </a:lnTo>
                <a:lnTo>
                  <a:pt x="1804609" y="378432"/>
                </a:lnTo>
                <a:lnTo>
                  <a:pt x="1843224" y="386096"/>
                </a:lnTo>
                <a:lnTo>
                  <a:pt x="1890637" y="403398"/>
                </a:lnTo>
                <a:lnTo>
                  <a:pt x="1940257" y="419482"/>
                </a:lnTo>
                <a:lnTo>
                  <a:pt x="1997766" y="445707"/>
                </a:lnTo>
                <a:lnTo>
                  <a:pt x="2050433" y="460106"/>
                </a:lnTo>
                <a:lnTo>
                  <a:pt x="2110080" y="485150"/>
                </a:lnTo>
                <a:lnTo>
                  <a:pt x="2163975" y="498871"/>
                </a:lnTo>
                <a:lnTo>
                  <a:pt x="2223941" y="523738"/>
                </a:lnTo>
                <a:lnTo>
                  <a:pt x="2277245" y="537785"/>
                </a:lnTo>
                <a:lnTo>
                  <a:pt x="2335711" y="563482"/>
                </a:lnTo>
                <a:lnTo>
                  <a:pt x="2386605" y="578861"/>
                </a:lnTo>
                <a:lnTo>
                  <a:pt x="2435613" y="595283"/>
                </a:lnTo>
                <a:lnTo>
                  <a:pt x="2482278" y="612999"/>
                </a:lnTo>
                <a:lnTo>
                  <a:pt x="2526147" y="632260"/>
                </a:lnTo>
                <a:lnTo>
                  <a:pt x="2560626" y="642209"/>
                </a:lnTo>
                <a:lnTo>
                  <a:pt x="2597538" y="665315"/>
                </a:lnTo>
                <a:lnTo>
                  <a:pt x="2618011" y="668503"/>
                </a:lnTo>
                <a:lnTo>
                  <a:pt x="2657774" y="690033"/>
                </a:lnTo>
                <a:lnTo>
                  <a:pt x="2699590" y="710429"/>
                </a:lnTo>
                <a:lnTo>
                  <a:pt x="2742483" y="730229"/>
                </a:lnTo>
                <a:lnTo>
                  <a:pt x="2791615" y="761084"/>
                </a:lnTo>
                <a:lnTo>
                  <a:pt x="2839871" y="792422"/>
                </a:lnTo>
                <a:lnTo>
                  <a:pt x="2886274" y="824784"/>
                </a:lnTo>
                <a:lnTo>
                  <a:pt x="2929847" y="858710"/>
                </a:lnTo>
                <a:lnTo>
                  <a:pt x="2969615" y="894739"/>
                </a:lnTo>
                <a:lnTo>
                  <a:pt x="3004601" y="933410"/>
                </a:lnTo>
                <a:lnTo>
                  <a:pt x="3027689" y="964155"/>
                </a:lnTo>
                <a:lnTo>
                  <a:pt x="3044042" y="998622"/>
                </a:lnTo>
                <a:lnTo>
                  <a:pt x="3051981" y="1023237"/>
                </a:lnTo>
                <a:lnTo>
                  <a:pt x="3050240" y="1038700"/>
                </a:lnTo>
                <a:lnTo>
                  <a:pt x="3045166" y="1056005"/>
                </a:lnTo>
                <a:close/>
              </a:path>
              <a:path extrusionOk="0" h="2417445" w="3052445">
                <a:moveTo>
                  <a:pt x="737000" y="2375006"/>
                </a:moveTo>
                <a:lnTo>
                  <a:pt x="661095" y="2416951"/>
                </a:lnTo>
                <a:lnTo>
                  <a:pt x="642026" y="2412988"/>
                </a:lnTo>
                <a:lnTo>
                  <a:pt x="625351" y="2407701"/>
                </a:lnTo>
                <a:lnTo>
                  <a:pt x="589780" y="2383854"/>
                </a:lnTo>
                <a:lnTo>
                  <a:pt x="559156" y="2357274"/>
                </a:lnTo>
                <a:lnTo>
                  <a:pt x="533486" y="2327956"/>
                </a:lnTo>
                <a:lnTo>
                  <a:pt x="512781" y="2295894"/>
                </a:lnTo>
                <a:lnTo>
                  <a:pt x="490911" y="2249975"/>
                </a:lnTo>
                <a:lnTo>
                  <a:pt x="474023" y="2201302"/>
                </a:lnTo>
                <a:lnTo>
                  <a:pt x="468267" y="2160980"/>
                </a:lnTo>
                <a:lnTo>
                  <a:pt x="455233" y="2095677"/>
                </a:lnTo>
                <a:lnTo>
                  <a:pt x="453349" y="2038713"/>
                </a:lnTo>
                <a:lnTo>
                  <a:pt x="454458" y="1980096"/>
                </a:lnTo>
                <a:lnTo>
                  <a:pt x="457923" y="1920176"/>
                </a:lnTo>
                <a:lnTo>
                  <a:pt x="462768" y="1859494"/>
                </a:lnTo>
                <a:lnTo>
                  <a:pt x="468017" y="1798589"/>
                </a:lnTo>
                <a:lnTo>
                  <a:pt x="478832" y="1749110"/>
                </a:lnTo>
                <a:lnTo>
                  <a:pt x="488097" y="1700486"/>
                </a:lnTo>
                <a:lnTo>
                  <a:pt x="494837" y="1653258"/>
                </a:lnTo>
                <a:lnTo>
                  <a:pt x="504214" y="1619074"/>
                </a:lnTo>
                <a:lnTo>
                  <a:pt x="512186" y="1585666"/>
                </a:lnTo>
                <a:lnTo>
                  <a:pt x="524615" y="1549796"/>
                </a:lnTo>
                <a:lnTo>
                  <a:pt x="540952" y="1511766"/>
                </a:lnTo>
                <a:lnTo>
                  <a:pt x="560649" y="1471879"/>
                </a:lnTo>
                <a:lnTo>
                  <a:pt x="577020" y="1419329"/>
                </a:lnTo>
                <a:lnTo>
                  <a:pt x="595654" y="1365528"/>
                </a:lnTo>
                <a:lnTo>
                  <a:pt x="616005" y="1310779"/>
                </a:lnTo>
                <a:lnTo>
                  <a:pt x="643663" y="1266493"/>
                </a:lnTo>
                <a:lnTo>
                  <a:pt x="709747" y="1099464"/>
                </a:lnTo>
                <a:lnTo>
                  <a:pt x="736596" y="1055625"/>
                </a:lnTo>
                <a:lnTo>
                  <a:pt x="755735" y="1001546"/>
                </a:lnTo>
                <a:lnTo>
                  <a:pt x="778891" y="959747"/>
                </a:lnTo>
                <a:lnTo>
                  <a:pt x="799379" y="919423"/>
                </a:lnTo>
                <a:lnTo>
                  <a:pt x="816651" y="880876"/>
                </a:lnTo>
                <a:lnTo>
                  <a:pt x="830158" y="844410"/>
                </a:lnTo>
                <a:lnTo>
                  <a:pt x="888098" y="812392"/>
                </a:lnTo>
                <a:lnTo>
                  <a:pt x="879458" y="846169"/>
                </a:lnTo>
                <a:lnTo>
                  <a:pt x="864314" y="883540"/>
                </a:lnTo>
                <a:lnTo>
                  <a:pt x="843570" y="924005"/>
                </a:lnTo>
                <a:lnTo>
                  <a:pt x="818131" y="967065"/>
                </a:lnTo>
                <a:lnTo>
                  <a:pt x="795038" y="1023330"/>
                </a:lnTo>
                <a:lnTo>
                  <a:pt x="769058" y="1081190"/>
                </a:lnTo>
                <a:lnTo>
                  <a:pt x="741093" y="1140147"/>
                </a:lnTo>
                <a:lnTo>
                  <a:pt x="682828" y="1259351"/>
                </a:lnTo>
                <a:lnTo>
                  <a:pt x="660474" y="1329708"/>
                </a:lnTo>
                <a:lnTo>
                  <a:pt x="633614" y="1388055"/>
                </a:lnTo>
                <a:lnTo>
                  <a:pt x="609289" y="1445000"/>
                </a:lnTo>
                <a:lnTo>
                  <a:pt x="588404" y="1500045"/>
                </a:lnTo>
                <a:lnTo>
                  <a:pt x="571863" y="1552689"/>
                </a:lnTo>
                <a:lnTo>
                  <a:pt x="554432" y="1591324"/>
                </a:lnTo>
                <a:lnTo>
                  <a:pt x="543152" y="1626559"/>
                </a:lnTo>
                <a:lnTo>
                  <a:pt x="539147" y="1657775"/>
                </a:lnTo>
                <a:lnTo>
                  <a:pt x="532236" y="1690596"/>
                </a:lnTo>
                <a:lnTo>
                  <a:pt x="523034" y="1724683"/>
                </a:lnTo>
                <a:lnTo>
                  <a:pt x="518290" y="1770808"/>
                </a:lnTo>
                <a:lnTo>
                  <a:pt x="512478" y="1817523"/>
                </a:lnTo>
                <a:lnTo>
                  <a:pt x="500104" y="1911368"/>
                </a:lnTo>
                <a:lnTo>
                  <a:pt x="494766" y="1957822"/>
                </a:lnTo>
                <a:lnTo>
                  <a:pt x="496949" y="2014620"/>
                </a:lnTo>
                <a:lnTo>
                  <a:pt x="494989" y="2059206"/>
                </a:lnTo>
                <a:lnTo>
                  <a:pt x="501776" y="2113461"/>
                </a:lnTo>
                <a:lnTo>
                  <a:pt x="505644" y="2154826"/>
                </a:lnTo>
                <a:lnTo>
                  <a:pt x="519484" y="2205183"/>
                </a:lnTo>
                <a:lnTo>
                  <a:pt x="531632" y="2241974"/>
                </a:lnTo>
                <a:lnTo>
                  <a:pt x="554976" y="2287078"/>
                </a:lnTo>
                <a:lnTo>
                  <a:pt x="577852" y="2317940"/>
                </a:lnTo>
                <a:lnTo>
                  <a:pt x="607011" y="2345330"/>
                </a:lnTo>
                <a:lnTo>
                  <a:pt x="643066" y="2368909"/>
                </a:lnTo>
                <a:lnTo>
                  <a:pt x="654308" y="2377198"/>
                </a:lnTo>
                <a:lnTo>
                  <a:pt x="668263" y="2369487"/>
                </a:lnTo>
                <a:lnTo>
                  <a:pt x="682004" y="2376395"/>
                </a:lnTo>
                <a:lnTo>
                  <a:pt x="774525" y="2325267"/>
                </a:lnTo>
                <a:lnTo>
                  <a:pt x="754815" y="2350660"/>
                </a:lnTo>
                <a:lnTo>
                  <a:pt x="737000" y="2375006"/>
                </a:lnTo>
                <a:close/>
              </a:path>
              <a:path extrusionOk="0" h="2417445" w="3052445">
                <a:moveTo>
                  <a:pt x="2576093" y="10113"/>
                </a:moveTo>
                <a:lnTo>
                  <a:pt x="2320561" y="151321"/>
                </a:lnTo>
                <a:lnTo>
                  <a:pt x="2148752" y="202759"/>
                </a:lnTo>
                <a:lnTo>
                  <a:pt x="2097382" y="231146"/>
                </a:lnTo>
                <a:lnTo>
                  <a:pt x="2040747" y="247941"/>
                </a:lnTo>
                <a:lnTo>
                  <a:pt x="1932478" y="278769"/>
                </a:lnTo>
                <a:lnTo>
                  <a:pt x="1888174" y="303252"/>
                </a:lnTo>
                <a:lnTo>
                  <a:pt x="1840986" y="314827"/>
                </a:lnTo>
                <a:lnTo>
                  <a:pt x="1731042" y="346579"/>
                </a:lnTo>
                <a:lnTo>
                  <a:pt x="1893756" y="256663"/>
                </a:lnTo>
                <a:lnTo>
                  <a:pt x="1951447" y="239285"/>
                </a:lnTo>
                <a:lnTo>
                  <a:pt x="2006032" y="209120"/>
                </a:lnTo>
                <a:lnTo>
                  <a:pt x="2324653" y="105556"/>
                </a:lnTo>
                <a:lnTo>
                  <a:pt x="2385275" y="86557"/>
                </a:lnTo>
                <a:lnTo>
                  <a:pt x="2436691" y="58144"/>
                </a:lnTo>
                <a:lnTo>
                  <a:pt x="2490306" y="43018"/>
                </a:lnTo>
                <a:lnTo>
                  <a:pt x="2532972" y="19441"/>
                </a:lnTo>
                <a:lnTo>
                  <a:pt x="2576093" y="10113"/>
                </a:lnTo>
                <a:close/>
              </a:path>
              <a:path extrusionOk="0" h="2417445" w="3052445">
                <a:moveTo>
                  <a:pt x="774525" y="2325267"/>
                </a:moveTo>
                <a:lnTo>
                  <a:pt x="682004" y="2376395"/>
                </a:lnTo>
                <a:lnTo>
                  <a:pt x="685248" y="2360101"/>
                </a:lnTo>
                <a:lnTo>
                  <a:pt x="710310" y="2346252"/>
                </a:lnTo>
                <a:lnTo>
                  <a:pt x="720229" y="2326269"/>
                </a:lnTo>
                <a:lnTo>
                  <a:pt x="738891" y="2315956"/>
                </a:lnTo>
                <a:lnTo>
                  <a:pt x="754210" y="2292990"/>
                </a:lnTo>
                <a:lnTo>
                  <a:pt x="766374" y="2257266"/>
                </a:lnTo>
                <a:lnTo>
                  <a:pt x="781713" y="2219787"/>
                </a:lnTo>
                <a:lnTo>
                  <a:pt x="800416" y="2180450"/>
                </a:lnTo>
                <a:lnTo>
                  <a:pt x="822673" y="2139148"/>
                </a:lnTo>
                <a:lnTo>
                  <a:pt x="842536" y="2084668"/>
                </a:lnTo>
                <a:lnTo>
                  <a:pt x="866333" y="2028015"/>
                </a:lnTo>
                <a:lnTo>
                  <a:pt x="888115" y="1957973"/>
                </a:lnTo>
                <a:lnTo>
                  <a:pt x="908072" y="1874439"/>
                </a:lnTo>
                <a:lnTo>
                  <a:pt x="932534" y="1788416"/>
                </a:lnTo>
                <a:lnTo>
                  <a:pt x="961689" y="1699799"/>
                </a:lnTo>
                <a:lnTo>
                  <a:pt x="989589" y="1597374"/>
                </a:lnTo>
                <a:lnTo>
                  <a:pt x="1005369" y="1516149"/>
                </a:lnTo>
                <a:lnTo>
                  <a:pt x="1026199" y="1446633"/>
                </a:lnTo>
                <a:lnTo>
                  <a:pt x="1039428" y="1366817"/>
                </a:lnTo>
                <a:lnTo>
                  <a:pt x="1056960" y="1299124"/>
                </a:lnTo>
                <a:lnTo>
                  <a:pt x="1072282" y="1232653"/>
                </a:lnTo>
                <a:lnTo>
                  <a:pt x="1085019" y="1167610"/>
                </a:lnTo>
                <a:lnTo>
                  <a:pt x="1094798" y="1104201"/>
                </a:lnTo>
                <a:lnTo>
                  <a:pt x="1107383" y="1053744"/>
                </a:lnTo>
                <a:lnTo>
                  <a:pt x="1116261" y="1005334"/>
                </a:lnTo>
                <a:lnTo>
                  <a:pt x="1127198" y="970288"/>
                </a:lnTo>
                <a:lnTo>
                  <a:pt x="1133680" y="937704"/>
                </a:lnTo>
                <a:lnTo>
                  <a:pt x="1135333" y="907788"/>
                </a:lnTo>
                <a:lnTo>
                  <a:pt x="1137922" y="891856"/>
                </a:lnTo>
                <a:lnTo>
                  <a:pt x="1141073" y="890115"/>
                </a:lnTo>
                <a:lnTo>
                  <a:pt x="1167441" y="730532"/>
                </a:lnTo>
                <a:lnTo>
                  <a:pt x="1174983" y="885877"/>
                </a:lnTo>
                <a:lnTo>
                  <a:pt x="1177942" y="898743"/>
                </a:lnTo>
                <a:lnTo>
                  <a:pt x="1182177" y="925405"/>
                </a:lnTo>
                <a:lnTo>
                  <a:pt x="1182366" y="954303"/>
                </a:lnTo>
                <a:lnTo>
                  <a:pt x="1185463" y="996095"/>
                </a:lnTo>
                <a:lnTo>
                  <a:pt x="1187169" y="1009654"/>
                </a:lnTo>
                <a:lnTo>
                  <a:pt x="1150252" y="1030054"/>
                </a:lnTo>
                <a:lnTo>
                  <a:pt x="1141108" y="1064109"/>
                </a:lnTo>
                <a:lnTo>
                  <a:pt x="1136020" y="1110424"/>
                </a:lnTo>
                <a:lnTo>
                  <a:pt x="1129002" y="1157806"/>
                </a:lnTo>
                <a:lnTo>
                  <a:pt x="1114067" y="1195061"/>
                </a:lnTo>
                <a:lnTo>
                  <a:pt x="1103647" y="1244323"/>
                </a:lnTo>
                <a:lnTo>
                  <a:pt x="1097895" y="1305506"/>
                </a:lnTo>
                <a:lnTo>
                  <a:pt x="1084685" y="1356309"/>
                </a:lnTo>
                <a:lnTo>
                  <a:pt x="1070311" y="1407756"/>
                </a:lnTo>
                <a:lnTo>
                  <a:pt x="1054924" y="1459762"/>
                </a:lnTo>
                <a:lnTo>
                  <a:pt x="1044817" y="1523352"/>
                </a:lnTo>
                <a:lnTo>
                  <a:pt x="1027865" y="1576223"/>
                </a:lnTo>
                <a:lnTo>
                  <a:pt x="1016499" y="1640508"/>
                </a:lnTo>
                <a:lnTo>
                  <a:pt x="998594" y="1693906"/>
                </a:lnTo>
                <a:lnTo>
                  <a:pt x="986582" y="1758549"/>
                </a:lnTo>
                <a:lnTo>
                  <a:pt x="932177" y="1919123"/>
                </a:lnTo>
                <a:lnTo>
                  <a:pt x="914568" y="1972357"/>
                </a:lnTo>
                <a:lnTo>
                  <a:pt x="897478" y="2025305"/>
                </a:lnTo>
                <a:lnTo>
                  <a:pt x="881060" y="2077881"/>
                </a:lnTo>
                <a:lnTo>
                  <a:pt x="865466" y="2130002"/>
                </a:lnTo>
                <a:lnTo>
                  <a:pt x="844710" y="2170474"/>
                </a:lnTo>
                <a:lnTo>
                  <a:pt x="825086" y="2210321"/>
                </a:lnTo>
                <a:lnTo>
                  <a:pt x="806745" y="2249458"/>
                </a:lnTo>
                <a:lnTo>
                  <a:pt x="789840" y="2287802"/>
                </a:lnTo>
                <a:lnTo>
                  <a:pt x="774525" y="2325267"/>
                </a:lnTo>
                <a:close/>
              </a:path>
              <a:path extrusionOk="0" h="2417445" w="3052445">
                <a:moveTo>
                  <a:pt x="2504964" y="2007074"/>
                </a:moveTo>
                <a:lnTo>
                  <a:pt x="2465064" y="2029123"/>
                </a:lnTo>
                <a:lnTo>
                  <a:pt x="2466143" y="1999524"/>
                </a:lnTo>
                <a:lnTo>
                  <a:pt x="2462533" y="1972516"/>
                </a:lnTo>
                <a:lnTo>
                  <a:pt x="2448752" y="1936628"/>
                </a:lnTo>
                <a:lnTo>
                  <a:pt x="2425459" y="1891496"/>
                </a:lnTo>
                <a:lnTo>
                  <a:pt x="2399450" y="1847864"/>
                </a:lnTo>
                <a:lnTo>
                  <a:pt x="2365245" y="1794260"/>
                </a:lnTo>
                <a:lnTo>
                  <a:pt x="2329642" y="1741428"/>
                </a:lnTo>
                <a:lnTo>
                  <a:pt x="2299437" y="1700115"/>
                </a:lnTo>
                <a:lnTo>
                  <a:pt x="2263010" y="1647739"/>
                </a:lnTo>
                <a:lnTo>
                  <a:pt x="2232866" y="1606392"/>
                </a:lnTo>
                <a:lnTo>
                  <a:pt x="2209713" y="1575683"/>
                </a:lnTo>
                <a:lnTo>
                  <a:pt x="2181327" y="1533364"/>
                </a:lnTo>
                <a:lnTo>
                  <a:pt x="2153902" y="1490515"/>
                </a:lnTo>
                <a:lnTo>
                  <a:pt x="2127490" y="1447106"/>
                </a:lnTo>
                <a:lnTo>
                  <a:pt x="2108770" y="1413947"/>
                </a:lnTo>
                <a:lnTo>
                  <a:pt x="2089490" y="1381098"/>
                </a:lnTo>
                <a:lnTo>
                  <a:pt x="2063574" y="1337414"/>
                </a:lnTo>
                <a:lnTo>
                  <a:pt x="2031091" y="1282859"/>
                </a:lnTo>
                <a:lnTo>
                  <a:pt x="1998244" y="1228504"/>
                </a:lnTo>
                <a:lnTo>
                  <a:pt x="1965100" y="1174314"/>
                </a:lnTo>
                <a:lnTo>
                  <a:pt x="1931724" y="1120252"/>
                </a:lnTo>
                <a:lnTo>
                  <a:pt x="1898184" y="1066281"/>
                </a:lnTo>
                <a:lnTo>
                  <a:pt x="1858405" y="1001256"/>
                </a:lnTo>
                <a:lnTo>
                  <a:pt x="1824732" y="947358"/>
                </a:lnTo>
                <a:lnTo>
                  <a:pt x="1791093" y="893441"/>
                </a:lnTo>
                <a:lnTo>
                  <a:pt x="1757552" y="839470"/>
                </a:lnTo>
                <a:lnTo>
                  <a:pt x="1730315" y="796517"/>
                </a:lnTo>
                <a:lnTo>
                  <a:pt x="1676602" y="710190"/>
                </a:lnTo>
                <a:lnTo>
                  <a:pt x="1642758" y="656386"/>
                </a:lnTo>
                <a:lnTo>
                  <a:pt x="1635755" y="645755"/>
                </a:lnTo>
                <a:lnTo>
                  <a:pt x="1629313" y="634813"/>
                </a:lnTo>
                <a:lnTo>
                  <a:pt x="1595287" y="581111"/>
                </a:lnTo>
                <a:lnTo>
                  <a:pt x="1671097" y="611723"/>
                </a:lnTo>
                <a:lnTo>
                  <a:pt x="1729023" y="637718"/>
                </a:lnTo>
                <a:lnTo>
                  <a:pt x="1742845" y="644581"/>
                </a:lnTo>
                <a:lnTo>
                  <a:pt x="1693332" y="671942"/>
                </a:lnTo>
                <a:lnTo>
                  <a:pt x="1727585" y="725520"/>
                </a:lnTo>
                <a:lnTo>
                  <a:pt x="1781205" y="811898"/>
                </a:lnTo>
                <a:lnTo>
                  <a:pt x="1808258" y="854953"/>
                </a:lnTo>
                <a:lnTo>
                  <a:pt x="1835411" y="897953"/>
                </a:lnTo>
                <a:lnTo>
                  <a:pt x="1868758" y="952031"/>
                </a:lnTo>
                <a:lnTo>
                  <a:pt x="1895975" y="994996"/>
                </a:lnTo>
                <a:lnTo>
                  <a:pt x="1929294" y="1049089"/>
                </a:lnTo>
                <a:lnTo>
                  <a:pt x="1962531" y="1103228"/>
                </a:lnTo>
                <a:lnTo>
                  <a:pt x="1995640" y="1157437"/>
                </a:lnTo>
                <a:lnTo>
                  <a:pt x="2022437" y="1200634"/>
                </a:lnTo>
                <a:lnTo>
                  <a:pt x="2049014" y="1243952"/>
                </a:lnTo>
                <a:lnTo>
                  <a:pt x="2075326" y="1287417"/>
                </a:lnTo>
                <a:lnTo>
                  <a:pt x="2120833" y="1363778"/>
                </a:lnTo>
                <a:lnTo>
                  <a:pt x="2158592" y="1429919"/>
                </a:lnTo>
                <a:lnTo>
                  <a:pt x="2185005" y="1473328"/>
                </a:lnTo>
                <a:lnTo>
                  <a:pt x="2212430" y="1516177"/>
                </a:lnTo>
                <a:lnTo>
                  <a:pt x="2234677" y="1547387"/>
                </a:lnTo>
                <a:lnTo>
                  <a:pt x="2263968" y="1589205"/>
                </a:lnTo>
                <a:lnTo>
                  <a:pt x="2294113" y="1630551"/>
                </a:lnTo>
                <a:lnTo>
                  <a:pt x="2338444" y="1693061"/>
                </a:lnTo>
                <a:lnTo>
                  <a:pt x="2381508" y="1756270"/>
                </a:lnTo>
                <a:lnTo>
                  <a:pt x="2416768" y="1809292"/>
                </a:lnTo>
                <a:lnTo>
                  <a:pt x="2443822" y="1852346"/>
                </a:lnTo>
                <a:lnTo>
                  <a:pt x="2468410" y="1896763"/>
                </a:lnTo>
                <a:lnTo>
                  <a:pt x="2490133" y="1942764"/>
                </a:lnTo>
                <a:lnTo>
                  <a:pt x="2502451" y="1979460"/>
                </a:lnTo>
                <a:lnTo>
                  <a:pt x="2504964" y="2007074"/>
                </a:lnTo>
                <a:close/>
              </a:path>
              <a:path extrusionOk="0" h="2417445" w="3052445">
                <a:moveTo>
                  <a:pt x="1800842" y="2251161"/>
                </a:moveTo>
                <a:lnTo>
                  <a:pt x="1757467" y="2275131"/>
                </a:lnTo>
                <a:lnTo>
                  <a:pt x="1766584" y="2255591"/>
                </a:lnTo>
                <a:lnTo>
                  <a:pt x="1767355" y="2240664"/>
                </a:lnTo>
                <a:lnTo>
                  <a:pt x="1769040" y="2225232"/>
                </a:lnTo>
                <a:lnTo>
                  <a:pt x="1771586" y="2209324"/>
                </a:lnTo>
                <a:lnTo>
                  <a:pt x="1768801" y="2181861"/>
                </a:lnTo>
                <a:lnTo>
                  <a:pt x="1766770" y="2153981"/>
                </a:lnTo>
                <a:lnTo>
                  <a:pt x="1759303" y="2114604"/>
                </a:lnTo>
                <a:lnTo>
                  <a:pt x="1758623" y="2085977"/>
                </a:lnTo>
                <a:lnTo>
                  <a:pt x="1752400" y="2045912"/>
                </a:lnTo>
                <a:lnTo>
                  <a:pt x="1740581" y="1994439"/>
                </a:lnTo>
                <a:lnTo>
                  <a:pt x="1735390" y="1953804"/>
                </a:lnTo>
                <a:lnTo>
                  <a:pt x="1724497" y="1901819"/>
                </a:lnTo>
                <a:lnTo>
                  <a:pt x="1713988" y="1849621"/>
                </a:lnTo>
                <a:lnTo>
                  <a:pt x="1703810" y="1797241"/>
                </a:lnTo>
                <a:lnTo>
                  <a:pt x="1693910" y="1744708"/>
                </a:lnTo>
                <a:lnTo>
                  <a:pt x="1678095" y="1680941"/>
                </a:lnTo>
                <a:lnTo>
                  <a:pt x="1668590" y="1628189"/>
                </a:lnTo>
                <a:lnTo>
                  <a:pt x="1653066" y="1564262"/>
                </a:lnTo>
                <a:lnTo>
                  <a:pt x="1643746" y="1511408"/>
                </a:lnTo>
                <a:lnTo>
                  <a:pt x="1612813" y="1383490"/>
                </a:lnTo>
                <a:lnTo>
                  <a:pt x="1597232" y="1319594"/>
                </a:lnTo>
                <a:lnTo>
                  <a:pt x="1581506" y="1255779"/>
                </a:lnTo>
                <a:lnTo>
                  <a:pt x="1571718" y="1203183"/>
                </a:lnTo>
                <a:lnTo>
                  <a:pt x="1555539" y="1139618"/>
                </a:lnTo>
                <a:lnTo>
                  <a:pt x="1539055" y="1076221"/>
                </a:lnTo>
                <a:lnTo>
                  <a:pt x="1522212" y="1013023"/>
                </a:lnTo>
                <a:lnTo>
                  <a:pt x="1511097" y="961161"/>
                </a:lnTo>
                <a:lnTo>
                  <a:pt x="1493378" y="898447"/>
                </a:lnTo>
                <a:lnTo>
                  <a:pt x="1443161" y="694178"/>
                </a:lnTo>
                <a:lnTo>
                  <a:pt x="1519633" y="840434"/>
                </a:lnTo>
                <a:lnTo>
                  <a:pt x="1555292" y="907736"/>
                </a:lnTo>
                <a:lnTo>
                  <a:pt x="1573163" y="941364"/>
                </a:lnTo>
                <a:lnTo>
                  <a:pt x="1591130" y="974939"/>
                </a:lnTo>
                <a:lnTo>
                  <a:pt x="1556641" y="993998"/>
                </a:lnTo>
                <a:lnTo>
                  <a:pt x="1564959" y="1032904"/>
                </a:lnTo>
                <a:lnTo>
                  <a:pt x="1578500" y="1083426"/>
                </a:lnTo>
                <a:lnTo>
                  <a:pt x="1591204" y="1134411"/>
                </a:lnTo>
                <a:lnTo>
                  <a:pt x="1603149" y="1185814"/>
                </a:lnTo>
                <a:lnTo>
                  <a:pt x="1620555" y="1248701"/>
                </a:lnTo>
                <a:lnTo>
                  <a:pt x="1631222" y="1300811"/>
                </a:lnTo>
                <a:lnTo>
                  <a:pt x="1647508" y="1364318"/>
                </a:lnTo>
                <a:lnTo>
                  <a:pt x="1657214" y="1416959"/>
                </a:lnTo>
                <a:lnTo>
                  <a:pt x="1672696" y="1480908"/>
                </a:lnTo>
                <a:lnTo>
                  <a:pt x="1687897" y="1545014"/>
                </a:lnTo>
                <a:lnTo>
                  <a:pt x="1702894" y="1609233"/>
                </a:lnTo>
                <a:lnTo>
                  <a:pt x="1717767" y="1673519"/>
                </a:lnTo>
                <a:lnTo>
                  <a:pt x="1726457" y="1726722"/>
                </a:lnTo>
                <a:lnTo>
                  <a:pt x="1741320" y="1791015"/>
                </a:lnTo>
                <a:lnTo>
                  <a:pt x="1750158" y="1844135"/>
                </a:lnTo>
                <a:lnTo>
                  <a:pt x="1765327" y="1908258"/>
                </a:lnTo>
                <a:lnTo>
                  <a:pt x="1774631" y="1961122"/>
                </a:lnTo>
                <a:lnTo>
                  <a:pt x="1784285" y="2013791"/>
                </a:lnTo>
                <a:lnTo>
                  <a:pt x="1788232" y="2055114"/>
                </a:lnTo>
                <a:lnTo>
                  <a:pt x="1798828" y="2107263"/>
                </a:lnTo>
                <a:lnTo>
                  <a:pt x="1797735" y="2136869"/>
                </a:lnTo>
                <a:lnTo>
                  <a:pt x="1803450" y="2177215"/>
                </a:lnTo>
                <a:lnTo>
                  <a:pt x="1803773" y="2206038"/>
                </a:lnTo>
                <a:lnTo>
                  <a:pt x="1804924" y="2234405"/>
                </a:lnTo>
                <a:lnTo>
                  <a:pt x="1800842" y="2251161"/>
                </a:lnTo>
                <a:close/>
              </a:path>
              <a:path extrusionOk="0" h="2417445" w="3052445">
                <a:moveTo>
                  <a:pt x="2990667" y="1144126"/>
                </a:moveTo>
                <a:lnTo>
                  <a:pt x="2878443" y="1162638"/>
                </a:lnTo>
                <a:lnTo>
                  <a:pt x="2829809" y="1146010"/>
                </a:lnTo>
                <a:lnTo>
                  <a:pt x="2787914" y="1140159"/>
                </a:lnTo>
                <a:lnTo>
                  <a:pt x="2740527" y="1122841"/>
                </a:lnTo>
                <a:lnTo>
                  <a:pt x="2693831" y="1105142"/>
                </a:lnTo>
                <a:lnTo>
                  <a:pt x="2641732" y="1075928"/>
                </a:lnTo>
                <a:lnTo>
                  <a:pt x="2568911" y="1043663"/>
                </a:lnTo>
                <a:lnTo>
                  <a:pt x="2531345" y="1020919"/>
                </a:lnTo>
                <a:lnTo>
                  <a:pt x="2496555" y="1011141"/>
                </a:lnTo>
                <a:lnTo>
                  <a:pt x="2452688" y="991879"/>
                </a:lnTo>
                <a:lnTo>
                  <a:pt x="2400168" y="962897"/>
                </a:lnTo>
                <a:lnTo>
                  <a:pt x="2351695" y="946180"/>
                </a:lnTo>
                <a:lnTo>
                  <a:pt x="2295416" y="919275"/>
                </a:lnTo>
                <a:lnTo>
                  <a:pt x="2237894" y="893058"/>
                </a:lnTo>
                <a:lnTo>
                  <a:pt x="2179551" y="867293"/>
                </a:lnTo>
                <a:lnTo>
                  <a:pt x="2126950" y="852857"/>
                </a:lnTo>
                <a:lnTo>
                  <a:pt x="2068238" y="827297"/>
                </a:lnTo>
                <a:lnTo>
                  <a:pt x="2009977" y="801488"/>
                </a:lnTo>
                <a:lnTo>
                  <a:pt x="1952590" y="775195"/>
                </a:lnTo>
                <a:lnTo>
                  <a:pt x="1902640" y="759294"/>
                </a:lnTo>
                <a:lnTo>
                  <a:pt x="1848273" y="731333"/>
                </a:lnTo>
                <a:lnTo>
                  <a:pt x="1802191" y="713294"/>
                </a:lnTo>
                <a:lnTo>
                  <a:pt x="1724296" y="683833"/>
                </a:lnTo>
                <a:lnTo>
                  <a:pt x="1693332" y="671942"/>
                </a:lnTo>
                <a:lnTo>
                  <a:pt x="1742845" y="644581"/>
                </a:lnTo>
                <a:lnTo>
                  <a:pt x="1770488" y="658308"/>
                </a:lnTo>
                <a:lnTo>
                  <a:pt x="1815496" y="676940"/>
                </a:lnTo>
                <a:lnTo>
                  <a:pt x="1863523" y="693903"/>
                </a:lnTo>
                <a:lnTo>
                  <a:pt x="1920182" y="720598"/>
                </a:lnTo>
                <a:lnTo>
                  <a:pt x="1972671" y="735096"/>
                </a:lnTo>
                <a:lnTo>
                  <a:pt x="2038883" y="771013"/>
                </a:lnTo>
                <a:lnTo>
                  <a:pt x="2099875" y="795313"/>
                </a:lnTo>
                <a:lnTo>
                  <a:pt x="2222521" y="843548"/>
                </a:lnTo>
                <a:lnTo>
                  <a:pt x="2283124" y="868063"/>
                </a:lnTo>
                <a:lnTo>
                  <a:pt x="2342549" y="893229"/>
                </a:lnTo>
                <a:lnTo>
                  <a:pt x="2400270" y="919337"/>
                </a:lnTo>
                <a:lnTo>
                  <a:pt x="2455764" y="946676"/>
                </a:lnTo>
                <a:lnTo>
                  <a:pt x="2502365" y="964427"/>
                </a:lnTo>
                <a:lnTo>
                  <a:pt x="2545690" y="983989"/>
                </a:lnTo>
                <a:lnTo>
                  <a:pt x="2585212" y="1005653"/>
                </a:lnTo>
                <a:lnTo>
                  <a:pt x="2670930" y="1045292"/>
                </a:lnTo>
                <a:lnTo>
                  <a:pt x="2726545" y="1072563"/>
                </a:lnTo>
                <a:lnTo>
                  <a:pt x="2775062" y="1089256"/>
                </a:lnTo>
                <a:lnTo>
                  <a:pt x="2822705" y="1106432"/>
                </a:lnTo>
                <a:lnTo>
                  <a:pt x="2863423" y="1112933"/>
                </a:lnTo>
                <a:lnTo>
                  <a:pt x="2903441" y="1119821"/>
                </a:lnTo>
                <a:lnTo>
                  <a:pt x="2936708" y="1115939"/>
                </a:lnTo>
                <a:lnTo>
                  <a:pt x="3045166" y="1056005"/>
                </a:lnTo>
                <a:lnTo>
                  <a:pt x="3043107" y="1086146"/>
                </a:lnTo>
                <a:lnTo>
                  <a:pt x="2990667" y="1144126"/>
                </a:lnTo>
                <a:close/>
              </a:path>
              <a:path extrusionOk="0" h="2417445" w="3052445">
                <a:moveTo>
                  <a:pt x="1787373" y="2302108"/>
                </a:moveTo>
                <a:lnTo>
                  <a:pt x="1710049" y="2344837"/>
                </a:lnTo>
                <a:lnTo>
                  <a:pt x="1668452" y="2338821"/>
                </a:lnTo>
                <a:lnTo>
                  <a:pt x="1623649" y="2320077"/>
                </a:lnTo>
                <a:lnTo>
                  <a:pt x="1582486" y="2299320"/>
                </a:lnTo>
                <a:lnTo>
                  <a:pt x="1539535" y="2265050"/>
                </a:lnTo>
                <a:lnTo>
                  <a:pt x="1501645" y="2227983"/>
                </a:lnTo>
                <a:lnTo>
                  <a:pt x="1463386" y="2176620"/>
                </a:lnTo>
                <a:lnTo>
                  <a:pt x="1423624" y="2097084"/>
                </a:lnTo>
                <a:lnTo>
                  <a:pt x="1406690" y="2048437"/>
                </a:lnTo>
                <a:lnTo>
                  <a:pt x="1392534" y="1998256"/>
                </a:lnTo>
                <a:lnTo>
                  <a:pt x="1380229" y="1947051"/>
                </a:lnTo>
                <a:lnTo>
                  <a:pt x="1368849" y="1895334"/>
                </a:lnTo>
                <a:lnTo>
                  <a:pt x="1357665" y="1843510"/>
                </a:lnTo>
                <a:lnTo>
                  <a:pt x="1345988" y="1791959"/>
                </a:lnTo>
                <a:lnTo>
                  <a:pt x="1332952" y="1741157"/>
                </a:lnTo>
                <a:lnTo>
                  <a:pt x="1317695" y="1691584"/>
                </a:lnTo>
                <a:lnTo>
                  <a:pt x="1299353" y="1643716"/>
                </a:lnTo>
                <a:lnTo>
                  <a:pt x="1277060" y="1598030"/>
                </a:lnTo>
                <a:lnTo>
                  <a:pt x="1260382" y="1563743"/>
                </a:lnTo>
                <a:lnTo>
                  <a:pt x="1240769" y="1516576"/>
                </a:lnTo>
                <a:lnTo>
                  <a:pt x="1230096" y="1478971"/>
                </a:lnTo>
                <a:lnTo>
                  <a:pt x="1215679" y="1428933"/>
                </a:lnTo>
                <a:lnTo>
                  <a:pt x="1203253" y="1377795"/>
                </a:lnTo>
                <a:lnTo>
                  <a:pt x="1192411" y="1325782"/>
                </a:lnTo>
                <a:lnTo>
                  <a:pt x="1182750" y="1273116"/>
                </a:lnTo>
                <a:lnTo>
                  <a:pt x="1173865" y="1220022"/>
                </a:lnTo>
                <a:lnTo>
                  <a:pt x="1171488" y="1177832"/>
                </a:lnTo>
                <a:lnTo>
                  <a:pt x="1162938" y="1124552"/>
                </a:lnTo>
                <a:lnTo>
                  <a:pt x="1153948" y="1071515"/>
                </a:lnTo>
                <a:lnTo>
                  <a:pt x="1150252" y="1030054"/>
                </a:lnTo>
                <a:lnTo>
                  <a:pt x="1187169" y="1009654"/>
                </a:lnTo>
                <a:lnTo>
                  <a:pt x="1192285" y="1050330"/>
                </a:lnTo>
                <a:lnTo>
                  <a:pt x="1197508" y="1105448"/>
                </a:lnTo>
                <a:lnTo>
                  <a:pt x="1208088" y="1172108"/>
                </a:lnTo>
                <a:lnTo>
                  <a:pt x="1212563" y="1227639"/>
                </a:lnTo>
                <a:lnTo>
                  <a:pt x="1224027" y="1293810"/>
                </a:lnTo>
                <a:lnTo>
                  <a:pt x="1237157" y="1359060"/>
                </a:lnTo>
                <a:lnTo>
                  <a:pt x="1252770" y="1422938"/>
                </a:lnTo>
                <a:lnTo>
                  <a:pt x="1271681" y="1484993"/>
                </a:lnTo>
                <a:lnTo>
                  <a:pt x="1288568" y="1533666"/>
                </a:lnTo>
                <a:lnTo>
                  <a:pt x="1310385" y="1579614"/>
                </a:lnTo>
                <a:lnTo>
                  <a:pt x="1327121" y="1613870"/>
                </a:lnTo>
                <a:lnTo>
                  <a:pt x="1346983" y="1660898"/>
                </a:lnTo>
                <a:lnTo>
                  <a:pt x="1364358" y="1709301"/>
                </a:lnTo>
                <a:lnTo>
                  <a:pt x="1373632" y="1747680"/>
                </a:lnTo>
                <a:lnTo>
                  <a:pt x="1387607" y="1797962"/>
                </a:lnTo>
                <a:lnTo>
                  <a:pt x="1400668" y="1848749"/>
                </a:lnTo>
                <a:lnTo>
                  <a:pt x="1407202" y="1888642"/>
                </a:lnTo>
                <a:lnTo>
                  <a:pt x="1418664" y="1940313"/>
                </a:lnTo>
                <a:lnTo>
                  <a:pt x="1431175" y="1991404"/>
                </a:lnTo>
                <a:lnTo>
                  <a:pt x="1445599" y="2041438"/>
                </a:lnTo>
                <a:lnTo>
                  <a:pt x="1456661" y="2078828"/>
                </a:lnTo>
                <a:lnTo>
                  <a:pt x="1471364" y="2114206"/>
                </a:lnTo>
                <a:lnTo>
                  <a:pt x="1496711" y="2158204"/>
                </a:lnTo>
                <a:lnTo>
                  <a:pt x="1535981" y="2209009"/>
                </a:lnTo>
                <a:lnTo>
                  <a:pt x="1576043" y="2244876"/>
                </a:lnTo>
                <a:lnTo>
                  <a:pt x="1621704" y="2277648"/>
                </a:lnTo>
                <a:lnTo>
                  <a:pt x="1665492" y="2296954"/>
                </a:lnTo>
                <a:lnTo>
                  <a:pt x="1706073" y="2303531"/>
                </a:lnTo>
                <a:lnTo>
                  <a:pt x="1800842" y="2251161"/>
                </a:lnTo>
                <a:lnTo>
                  <a:pt x="1797746" y="2267373"/>
                </a:lnTo>
                <a:lnTo>
                  <a:pt x="1787373" y="2302108"/>
                </a:lnTo>
                <a:close/>
              </a:path>
              <a:path extrusionOk="0" h="2417445" w="3052445">
                <a:moveTo>
                  <a:pt x="2491255" y="2058153"/>
                </a:moveTo>
                <a:lnTo>
                  <a:pt x="2473482" y="2067974"/>
                </a:lnTo>
                <a:lnTo>
                  <a:pt x="2451740" y="2065488"/>
                </a:lnTo>
                <a:lnTo>
                  <a:pt x="2436657" y="2073823"/>
                </a:lnTo>
                <a:lnTo>
                  <a:pt x="2416060" y="2070703"/>
                </a:lnTo>
                <a:lnTo>
                  <a:pt x="2402331" y="2078290"/>
                </a:lnTo>
                <a:lnTo>
                  <a:pt x="2335795" y="2057053"/>
                </a:lnTo>
                <a:lnTo>
                  <a:pt x="2302753" y="2046310"/>
                </a:lnTo>
                <a:lnTo>
                  <a:pt x="2264140" y="2024144"/>
                </a:lnTo>
                <a:lnTo>
                  <a:pt x="2226405" y="2001493"/>
                </a:lnTo>
                <a:lnTo>
                  <a:pt x="2183724" y="1967074"/>
                </a:lnTo>
                <a:lnTo>
                  <a:pt x="2148686" y="1942933"/>
                </a:lnTo>
                <a:lnTo>
                  <a:pt x="2109325" y="1906679"/>
                </a:lnTo>
                <a:lnTo>
                  <a:pt x="2072094" y="1869249"/>
                </a:lnTo>
                <a:lnTo>
                  <a:pt x="2031165" y="1819360"/>
                </a:lnTo>
                <a:lnTo>
                  <a:pt x="1999129" y="1779059"/>
                </a:lnTo>
                <a:lnTo>
                  <a:pt x="1964021" y="1725954"/>
                </a:lnTo>
                <a:lnTo>
                  <a:pt x="1944079" y="1693471"/>
                </a:lnTo>
                <a:lnTo>
                  <a:pt x="1918266" y="1649730"/>
                </a:lnTo>
                <a:lnTo>
                  <a:pt x="1898843" y="1616960"/>
                </a:lnTo>
                <a:lnTo>
                  <a:pt x="1867375" y="1561844"/>
                </a:lnTo>
                <a:lnTo>
                  <a:pt x="1842260" y="1517718"/>
                </a:lnTo>
                <a:lnTo>
                  <a:pt x="1817342" y="1473482"/>
                </a:lnTo>
                <a:lnTo>
                  <a:pt x="1743544" y="1340250"/>
                </a:lnTo>
                <a:lnTo>
                  <a:pt x="1700866" y="1262326"/>
                </a:lnTo>
                <a:lnTo>
                  <a:pt x="1676665" y="1217695"/>
                </a:lnTo>
                <a:lnTo>
                  <a:pt x="1622373" y="1117186"/>
                </a:lnTo>
                <a:lnTo>
                  <a:pt x="1598386" y="1072437"/>
                </a:lnTo>
                <a:lnTo>
                  <a:pt x="1580574" y="1038777"/>
                </a:lnTo>
                <a:lnTo>
                  <a:pt x="1556641" y="993998"/>
                </a:lnTo>
                <a:lnTo>
                  <a:pt x="1591130" y="974939"/>
                </a:lnTo>
                <a:lnTo>
                  <a:pt x="1645028" y="1075665"/>
                </a:lnTo>
                <a:lnTo>
                  <a:pt x="1705353" y="1187341"/>
                </a:lnTo>
                <a:lnTo>
                  <a:pt x="1735639" y="1243110"/>
                </a:lnTo>
                <a:lnTo>
                  <a:pt x="1759963" y="1287673"/>
                </a:lnTo>
                <a:lnTo>
                  <a:pt x="1790485" y="1343312"/>
                </a:lnTo>
                <a:lnTo>
                  <a:pt x="1839693" y="1432130"/>
                </a:lnTo>
                <a:lnTo>
                  <a:pt x="1889406" y="1520667"/>
                </a:lnTo>
                <a:lnTo>
                  <a:pt x="1920819" y="1575814"/>
                </a:lnTo>
                <a:lnTo>
                  <a:pt x="1946378" y="1619695"/>
                </a:lnTo>
                <a:lnTo>
                  <a:pt x="1972248" y="1663403"/>
                </a:lnTo>
                <a:lnTo>
                  <a:pt x="1998457" y="1706925"/>
                </a:lnTo>
                <a:lnTo>
                  <a:pt x="2033712" y="1759948"/>
                </a:lnTo>
                <a:lnTo>
                  <a:pt x="2066233" y="1799982"/>
                </a:lnTo>
                <a:lnTo>
                  <a:pt x="2107903" y="1849461"/>
                </a:lnTo>
                <a:lnTo>
                  <a:pt x="2146047" y="1886387"/>
                </a:lnTo>
                <a:lnTo>
                  <a:pt x="2186410" y="1922086"/>
                </a:lnTo>
                <a:lnTo>
                  <a:pt x="2228596" y="1956779"/>
                </a:lnTo>
                <a:lnTo>
                  <a:pt x="2266070" y="1979574"/>
                </a:lnTo>
                <a:lnTo>
                  <a:pt x="2304576" y="2001800"/>
                </a:lnTo>
                <a:lnTo>
                  <a:pt x="2343717" y="2023673"/>
                </a:lnTo>
                <a:lnTo>
                  <a:pt x="2376960" y="2034305"/>
                </a:lnTo>
                <a:lnTo>
                  <a:pt x="2403909" y="2033914"/>
                </a:lnTo>
                <a:lnTo>
                  <a:pt x="2420966" y="2038990"/>
                </a:lnTo>
                <a:lnTo>
                  <a:pt x="2433237" y="2032209"/>
                </a:lnTo>
                <a:lnTo>
                  <a:pt x="2452272" y="2036192"/>
                </a:lnTo>
                <a:lnTo>
                  <a:pt x="2504964" y="2007074"/>
                </a:lnTo>
                <a:lnTo>
                  <a:pt x="2503412" y="2036934"/>
                </a:lnTo>
                <a:lnTo>
                  <a:pt x="2491255" y="2058153"/>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07" name="Google Shape;207;p11"/>
          <p:cNvGrpSpPr/>
          <p:nvPr/>
        </p:nvGrpSpPr>
        <p:grpSpPr>
          <a:xfrm>
            <a:off x="3536544" y="1481708"/>
            <a:ext cx="11207368" cy="2373436"/>
            <a:chOff x="3536544" y="1481708"/>
            <a:chExt cx="11207368" cy="2373436"/>
          </a:xfrm>
        </p:grpSpPr>
        <p:sp>
          <p:nvSpPr>
            <p:cNvPr id="208" name="Google Shape;208;p11"/>
            <p:cNvSpPr/>
            <p:nvPr/>
          </p:nvSpPr>
          <p:spPr>
            <a:xfrm>
              <a:off x="4021633" y="1481708"/>
              <a:ext cx="36195" cy="71755"/>
            </a:xfrm>
            <a:custGeom>
              <a:rect b="b" l="l" r="r" t="t"/>
              <a:pathLst>
                <a:path extrusionOk="0" h="71755" w="36195">
                  <a:moveTo>
                    <a:pt x="11938" y="9893"/>
                  </a:moveTo>
                  <a:lnTo>
                    <a:pt x="8953" y="1993"/>
                  </a:lnTo>
                  <a:lnTo>
                    <a:pt x="0" y="0"/>
                  </a:lnTo>
                  <a:lnTo>
                    <a:pt x="1549" y="6540"/>
                  </a:lnTo>
                  <a:lnTo>
                    <a:pt x="2057" y="9906"/>
                  </a:lnTo>
                  <a:lnTo>
                    <a:pt x="1549" y="13284"/>
                  </a:lnTo>
                  <a:lnTo>
                    <a:pt x="0" y="19824"/>
                  </a:lnTo>
                  <a:lnTo>
                    <a:pt x="8953" y="17805"/>
                  </a:lnTo>
                  <a:lnTo>
                    <a:pt x="11938" y="9893"/>
                  </a:lnTo>
                  <a:close/>
                </a:path>
                <a:path extrusionOk="0" h="71755" w="36195">
                  <a:moveTo>
                    <a:pt x="35750" y="59550"/>
                  </a:moveTo>
                  <a:lnTo>
                    <a:pt x="32613" y="52768"/>
                  </a:lnTo>
                  <a:lnTo>
                    <a:pt x="28498" y="46926"/>
                  </a:lnTo>
                  <a:lnTo>
                    <a:pt x="24015" y="41465"/>
                  </a:lnTo>
                  <a:lnTo>
                    <a:pt x="19799" y="35750"/>
                  </a:lnTo>
                  <a:lnTo>
                    <a:pt x="21056" y="49085"/>
                  </a:lnTo>
                  <a:lnTo>
                    <a:pt x="20332" y="59613"/>
                  </a:lnTo>
                  <a:lnTo>
                    <a:pt x="22339" y="67132"/>
                  </a:lnTo>
                  <a:lnTo>
                    <a:pt x="31737" y="71437"/>
                  </a:lnTo>
                  <a:lnTo>
                    <a:pt x="32588" y="65303"/>
                  </a:lnTo>
                  <a:lnTo>
                    <a:pt x="28181" y="57226"/>
                  </a:lnTo>
                  <a:lnTo>
                    <a:pt x="31737" y="55626"/>
                  </a:lnTo>
                  <a:lnTo>
                    <a:pt x="31978" y="58026"/>
                  </a:lnTo>
                  <a:lnTo>
                    <a:pt x="32334" y="60337"/>
                  </a:lnTo>
                  <a:lnTo>
                    <a:pt x="35750" y="5955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9" name="Google Shape;209;p11"/>
            <p:cNvPicPr preferRelativeResize="0"/>
            <p:nvPr/>
          </p:nvPicPr>
          <p:blipFill rotWithShape="1">
            <a:blip r:embed="rId4">
              <a:alphaModFix/>
            </a:blip>
            <a:srcRect b="0" l="0" r="0" t="0"/>
            <a:stretch/>
          </p:blipFill>
          <p:spPr>
            <a:xfrm>
              <a:off x="3536544" y="1545231"/>
              <a:ext cx="11207368" cy="2309913"/>
            </a:xfrm>
            <a:prstGeom prst="rect">
              <a:avLst/>
            </a:prstGeom>
            <a:noFill/>
            <a:ln>
              <a:noFill/>
            </a:ln>
          </p:spPr>
        </p:pic>
      </p:grpSp>
      <p:sp>
        <p:nvSpPr>
          <p:cNvPr id="210" name="Google Shape;210;p11"/>
          <p:cNvSpPr/>
          <p:nvPr/>
        </p:nvSpPr>
        <p:spPr>
          <a:xfrm>
            <a:off x="5640348" y="1028700"/>
            <a:ext cx="75565" cy="36830"/>
          </a:xfrm>
          <a:custGeom>
            <a:rect b="b" l="l" r="r" t="t"/>
            <a:pathLst>
              <a:path extrusionOk="0" h="36830" w="75564">
                <a:moveTo>
                  <a:pt x="46050" y="36317"/>
                </a:moveTo>
                <a:lnTo>
                  <a:pt x="38831" y="34604"/>
                </a:lnTo>
                <a:lnTo>
                  <a:pt x="32024" y="32485"/>
                </a:lnTo>
                <a:lnTo>
                  <a:pt x="23766" y="31786"/>
                </a:lnTo>
                <a:lnTo>
                  <a:pt x="23177" y="21872"/>
                </a:lnTo>
                <a:lnTo>
                  <a:pt x="30051" y="19433"/>
                </a:lnTo>
                <a:lnTo>
                  <a:pt x="31740" y="11959"/>
                </a:lnTo>
                <a:lnTo>
                  <a:pt x="23223" y="7114"/>
                </a:lnTo>
                <a:lnTo>
                  <a:pt x="16872" y="11974"/>
                </a:lnTo>
                <a:lnTo>
                  <a:pt x="10019" y="18802"/>
                </a:lnTo>
                <a:lnTo>
                  <a:pt x="0" y="19866"/>
                </a:lnTo>
                <a:lnTo>
                  <a:pt x="4831" y="12746"/>
                </a:lnTo>
                <a:lnTo>
                  <a:pt x="0" y="11959"/>
                </a:lnTo>
                <a:lnTo>
                  <a:pt x="21302" y="4541"/>
                </a:lnTo>
                <a:lnTo>
                  <a:pt x="41164" y="2601"/>
                </a:lnTo>
                <a:lnTo>
                  <a:pt x="59280" y="2349"/>
                </a:lnTo>
                <a:lnTo>
                  <a:pt x="75345" y="0"/>
                </a:lnTo>
                <a:lnTo>
                  <a:pt x="75345" y="15893"/>
                </a:lnTo>
                <a:lnTo>
                  <a:pt x="64528" y="15025"/>
                </a:lnTo>
                <a:lnTo>
                  <a:pt x="57638" y="18042"/>
                </a:lnTo>
                <a:lnTo>
                  <a:pt x="54651" y="24960"/>
                </a:lnTo>
                <a:lnTo>
                  <a:pt x="55546" y="35799"/>
                </a:lnTo>
                <a:lnTo>
                  <a:pt x="46050" y="36317"/>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1" name="Google Shape;211;p11"/>
          <p:cNvSpPr/>
          <p:nvPr/>
        </p:nvSpPr>
        <p:spPr>
          <a:xfrm>
            <a:off x="9167444" y="1175673"/>
            <a:ext cx="306070" cy="258445"/>
          </a:xfrm>
          <a:custGeom>
            <a:rect b="b" l="l" r="r" t="t"/>
            <a:pathLst>
              <a:path extrusionOk="0" h="258444" w="306070">
                <a:moveTo>
                  <a:pt x="118988" y="258305"/>
                </a:moveTo>
                <a:lnTo>
                  <a:pt x="118753" y="252192"/>
                </a:lnTo>
                <a:lnTo>
                  <a:pt x="121906" y="235202"/>
                </a:lnTo>
                <a:lnTo>
                  <a:pt x="122996" y="226479"/>
                </a:lnTo>
                <a:lnTo>
                  <a:pt x="109845" y="229090"/>
                </a:lnTo>
                <a:lnTo>
                  <a:pt x="88375" y="223956"/>
                </a:lnTo>
                <a:lnTo>
                  <a:pt x="75423" y="226479"/>
                </a:lnTo>
                <a:lnTo>
                  <a:pt x="73512" y="217455"/>
                </a:lnTo>
                <a:lnTo>
                  <a:pt x="69236" y="210817"/>
                </a:lnTo>
                <a:lnTo>
                  <a:pt x="63104" y="206060"/>
                </a:lnTo>
                <a:lnTo>
                  <a:pt x="55625" y="202678"/>
                </a:lnTo>
                <a:lnTo>
                  <a:pt x="56364" y="183004"/>
                </a:lnTo>
                <a:lnTo>
                  <a:pt x="54294" y="166195"/>
                </a:lnTo>
                <a:lnTo>
                  <a:pt x="48902" y="152728"/>
                </a:lnTo>
                <a:lnTo>
                  <a:pt x="39675" y="143078"/>
                </a:lnTo>
                <a:lnTo>
                  <a:pt x="26790" y="148256"/>
                </a:lnTo>
                <a:lnTo>
                  <a:pt x="21512" y="148915"/>
                </a:lnTo>
                <a:lnTo>
                  <a:pt x="11785" y="147091"/>
                </a:lnTo>
                <a:lnTo>
                  <a:pt x="14418" y="135953"/>
                </a:lnTo>
                <a:lnTo>
                  <a:pt x="10753" y="126703"/>
                </a:lnTo>
                <a:lnTo>
                  <a:pt x="4658" y="117704"/>
                </a:lnTo>
                <a:lnTo>
                  <a:pt x="0" y="107318"/>
                </a:lnTo>
                <a:lnTo>
                  <a:pt x="6924" y="109387"/>
                </a:lnTo>
                <a:lnTo>
                  <a:pt x="13209" y="105160"/>
                </a:lnTo>
                <a:lnTo>
                  <a:pt x="23884" y="91347"/>
                </a:lnTo>
                <a:lnTo>
                  <a:pt x="19936" y="78383"/>
                </a:lnTo>
                <a:lnTo>
                  <a:pt x="20235" y="66744"/>
                </a:lnTo>
                <a:lnTo>
                  <a:pt x="25314" y="56499"/>
                </a:lnTo>
                <a:lnTo>
                  <a:pt x="35708" y="47719"/>
                </a:lnTo>
                <a:lnTo>
                  <a:pt x="33432" y="39053"/>
                </a:lnTo>
                <a:lnTo>
                  <a:pt x="29344" y="32238"/>
                </a:lnTo>
                <a:lnTo>
                  <a:pt x="23488" y="27194"/>
                </a:lnTo>
                <a:lnTo>
                  <a:pt x="15909" y="23839"/>
                </a:lnTo>
                <a:lnTo>
                  <a:pt x="43823" y="13385"/>
                </a:lnTo>
                <a:lnTo>
                  <a:pt x="74525" y="4410"/>
                </a:lnTo>
                <a:lnTo>
                  <a:pt x="106678" y="2170"/>
                </a:lnTo>
                <a:lnTo>
                  <a:pt x="138945" y="11919"/>
                </a:lnTo>
                <a:lnTo>
                  <a:pt x="144602" y="9677"/>
                </a:lnTo>
                <a:lnTo>
                  <a:pt x="148609" y="5743"/>
                </a:lnTo>
                <a:lnTo>
                  <a:pt x="150769" y="0"/>
                </a:lnTo>
                <a:lnTo>
                  <a:pt x="173611" y="16342"/>
                </a:lnTo>
                <a:lnTo>
                  <a:pt x="193411" y="33492"/>
                </a:lnTo>
                <a:lnTo>
                  <a:pt x="213712" y="47803"/>
                </a:lnTo>
                <a:lnTo>
                  <a:pt x="238057" y="55626"/>
                </a:lnTo>
                <a:lnTo>
                  <a:pt x="238170" y="63444"/>
                </a:lnTo>
                <a:lnTo>
                  <a:pt x="240468" y="69105"/>
                </a:lnTo>
                <a:lnTo>
                  <a:pt x="243553" y="73976"/>
                </a:lnTo>
                <a:lnTo>
                  <a:pt x="246031" y="79427"/>
                </a:lnTo>
                <a:lnTo>
                  <a:pt x="269797" y="79427"/>
                </a:lnTo>
                <a:lnTo>
                  <a:pt x="271695" y="85359"/>
                </a:lnTo>
                <a:lnTo>
                  <a:pt x="272341" y="90658"/>
                </a:lnTo>
                <a:lnTo>
                  <a:pt x="273709" y="96311"/>
                </a:lnTo>
                <a:lnTo>
                  <a:pt x="277772" y="103306"/>
                </a:lnTo>
                <a:lnTo>
                  <a:pt x="285879" y="100702"/>
                </a:lnTo>
                <a:lnTo>
                  <a:pt x="290657" y="102863"/>
                </a:lnTo>
                <a:lnTo>
                  <a:pt x="295936" y="106249"/>
                </a:lnTo>
                <a:lnTo>
                  <a:pt x="305545" y="107318"/>
                </a:lnTo>
                <a:lnTo>
                  <a:pt x="291346" y="116951"/>
                </a:lnTo>
                <a:lnTo>
                  <a:pt x="279486" y="128936"/>
                </a:lnTo>
                <a:lnTo>
                  <a:pt x="270726" y="144019"/>
                </a:lnTo>
                <a:lnTo>
                  <a:pt x="265830" y="162945"/>
                </a:lnTo>
                <a:lnTo>
                  <a:pt x="270311" y="167420"/>
                </a:lnTo>
                <a:lnTo>
                  <a:pt x="278447" y="177168"/>
                </a:lnTo>
                <a:lnTo>
                  <a:pt x="281779" y="182772"/>
                </a:lnTo>
                <a:lnTo>
                  <a:pt x="280545" y="193072"/>
                </a:lnTo>
                <a:lnTo>
                  <a:pt x="277271" y="199875"/>
                </a:lnTo>
                <a:lnTo>
                  <a:pt x="275249" y="206074"/>
                </a:lnTo>
                <a:lnTo>
                  <a:pt x="277772" y="214559"/>
                </a:lnTo>
                <a:lnTo>
                  <a:pt x="268479" y="210949"/>
                </a:lnTo>
                <a:lnTo>
                  <a:pt x="259323" y="213383"/>
                </a:lnTo>
                <a:lnTo>
                  <a:pt x="242024" y="222505"/>
                </a:lnTo>
                <a:lnTo>
                  <a:pt x="245520" y="229665"/>
                </a:lnTo>
                <a:lnTo>
                  <a:pt x="249999" y="230491"/>
                </a:lnTo>
                <a:lnTo>
                  <a:pt x="216093" y="233482"/>
                </a:lnTo>
                <a:lnTo>
                  <a:pt x="181430" y="239279"/>
                </a:lnTo>
                <a:lnTo>
                  <a:pt x="148298" y="247636"/>
                </a:lnTo>
                <a:lnTo>
                  <a:pt x="118988" y="258305"/>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 name="Google Shape;212;p11"/>
          <p:cNvSpPr txBox="1"/>
          <p:nvPr>
            <p:ph type="title"/>
          </p:nvPr>
        </p:nvSpPr>
        <p:spPr>
          <a:xfrm>
            <a:off x="4963085" y="1198127"/>
            <a:ext cx="8447405" cy="2800985"/>
          </a:xfrm>
          <a:prstGeom prst="rect">
            <a:avLst/>
          </a:prstGeom>
          <a:noFill/>
          <a:ln>
            <a:noFill/>
          </a:ln>
        </p:spPr>
        <p:txBody>
          <a:bodyPr anchorCtr="0" anchor="t" bIns="0" lIns="0" spcFirstLastPara="1" rIns="0" wrap="square" tIns="250175">
            <a:spAutoFit/>
          </a:bodyPr>
          <a:lstStyle/>
          <a:p>
            <a:pPr indent="985519" lvl="0" marL="12700" marR="5080" rtl="0" algn="l">
              <a:lnSpc>
                <a:spcPct val="101522"/>
              </a:lnSpc>
              <a:spcBef>
                <a:spcPts val="0"/>
              </a:spcBef>
              <a:spcAft>
                <a:spcPts val="0"/>
              </a:spcAft>
              <a:buNone/>
            </a:pPr>
            <a:r>
              <a:rPr lang="en-US" sz="9850"/>
              <a:t>COUNTER CLOCK WISE</a:t>
            </a:r>
            <a:endParaRPr sz="9850"/>
          </a:p>
        </p:txBody>
      </p:sp>
      <p:sp>
        <p:nvSpPr>
          <p:cNvPr id="213" name="Google Shape;213;p11"/>
          <p:cNvSpPr txBox="1"/>
          <p:nvPr/>
        </p:nvSpPr>
        <p:spPr>
          <a:xfrm>
            <a:off x="3709985" y="4222903"/>
            <a:ext cx="10939780" cy="3292475"/>
          </a:xfrm>
          <a:prstGeom prst="rect">
            <a:avLst/>
          </a:prstGeom>
          <a:noFill/>
          <a:ln>
            <a:noFill/>
          </a:ln>
        </p:spPr>
        <p:txBody>
          <a:bodyPr anchorCtr="0" anchor="t" bIns="0" lIns="0" spcFirstLastPara="1" rIns="0" wrap="square" tIns="12050">
            <a:spAutoFit/>
          </a:bodyPr>
          <a:lstStyle/>
          <a:p>
            <a:pPr indent="0" lvl="0" marL="12700" marR="5080" rtl="0" algn="l">
              <a:lnSpc>
                <a:spcPct val="116500"/>
              </a:lnSpc>
              <a:spcBef>
                <a:spcPts val="0"/>
              </a:spcBef>
              <a:spcAft>
                <a:spcPts val="0"/>
              </a:spcAft>
              <a:buNone/>
            </a:pPr>
            <a:r>
              <a:rPr lang="en-US" sz="4600">
                <a:solidFill>
                  <a:srgbClr val="C84826"/>
                </a:solidFill>
                <a:latin typeface="Calibri"/>
                <a:ea typeface="Calibri"/>
                <a:cs typeface="Calibri"/>
                <a:sym typeface="Calibri"/>
              </a:rPr>
              <a:t>The	reverse		direction	of			clockwise.	Left shoulder		is	toward	the	center	of	an		imaginary circle.	When			facing		the		center,		the		movement	is toward		the		right.</a:t>
            </a:r>
            <a:endParaRPr sz="4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13"/>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66"/>
                </a:lnTo>
                <a:lnTo>
                  <a:pt x="2047189" y="2312454"/>
                </a:lnTo>
                <a:lnTo>
                  <a:pt x="2038121" y="2356142"/>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57"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19" name="Google Shape;219;p12"/>
          <p:cNvGrpSpPr/>
          <p:nvPr/>
        </p:nvGrpSpPr>
        <p:grpSpPr>
          <a:xfrm>
            <a:off x="-5854" y="-4725"/>
            <a:ext cx="2704465" cy="10291736"/>
            <a:chOff x="-5854" y="-4725"/>
            <a:chExt cx="2704465" cy="10291736"/>
          </a:xfrm>
        </p:grpSpPr>
        <p:sp>
          <p:nvSpPr>
            <p:cNvPr id="220" name="Google Shape;220;p12"/>
            <p:cNvSpPr/>
            <p:nvPr/>
          </p:nvSpPr>
          <p:spPr>
            <a:xfrm>
              <a:off x="7420" y="0"/>
              <a:ext cx="1985010" cy="10287000"/>
            </a:xfrm>
            <a:custGeom>
              <a:rect b="b" l="l" r="r" t="t"/>
              <a:pathLst>
                <a:path extrusionOk="0" h="10287000" w="1985010">
                  <a:moveTo>
                    <a:pt x="1984931" y="0"/>
                  </a:moveTo>
                  <a:lnTo>
                    <a:pt x="1984931" y="10286998"/>
                  </a:lnTo>
                  <a:lnTo>
                    <a:pt x="0" y="10286998"/>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 name="Google Shape;221;p12"/>
            <p:cNvSpPr/>
            <p:nvPr/>
          </p:nvSpPr>
          <p:spPr>
            <a:xfrm>
              <a:off x="0" y="11"/>
              <a:ext cx="2000250" cy="10287000"/>
            </a:xfrm>
            <a:custGeom>
              <a:rect b="b" l="l" r="r" t="t"/>
              <a:pathLst>
                <a:path extrusionOk="0" h="10287000" w="2000250">
                  <a:moveTo>
                    <a:pt x="14859" y="0"/>
                  </a:moveTo>
                  <a:lnTo>
                    <a:pt x="0" y="0"/>
                  </a:lnTo>
                  <a:lnTo>
                    <a:pt x="0" y="10286987"/>
                  </a:lnTo>
                  <a:lnTo>
                    <a:pt x="14859" y="10286987"/>
                  </a:lnTo>
                  <a:lnTo>
                    <a:pt x="14859" y="0"/>
                  </a:lnTo>
                  <a:close/>
                </a:path>
                <a:path extrusionOk="0" h="10287000" w="2000250">
                  <a:moveTo>
                    <a:pt x="1999792" y="0"/>
                  </a:moveTo>
                  <a:lnTo>
                    <a:pt x="1984895" y="0"/>
                  </a:lnTo>
                  <a:lnTo>
                    <a:pt x="1984895" y="10286987"/>
                  </a:lnTo>
                  <a:lnTo>
                    <a:pt x="1999792" y="10286987"/>
                  </a:lnTo>
                  <a:lnTo>
                    <a:pt x="1999792"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2" name="Google Shape;222;p12"/>
            <p:cNvPicPr preferRelativeResize="0"/>
            <p:nvPr/>
          </p:nvPicPr>
          <p:blipFill rotWithShape="1">
            <a:blip r:embed="rId3">
              <a:alphaModFix/>
            </a:blip>
            <a:srcRect b="0" l="0" r="0" t="0"/>
            <a:stretch/>
          </p:blipFill>
          <p:spPr>
            <a:xfrm>
              <a:off x="0" y="-4725"/>
              <a:ext cx="2384355" cy="2296456"/>
            </a:xfrm>
            <a:prstGeom prst="rect">
              <a:avLst/>
            </a:prstGeom>
            <a:noFill/>
            <a:ln>
              <a:noFill/>
            </a:ln>
          </p:spPr>
        </p:pic>
        <p:sp>
          <p:nvSpPr>
            <p:cNvPr id="223" name="Google Shape;223;p12"/>
            <p:cNvSpPr/>
            <p:nvPr/>
          </p:nvSpPr>
          <p:spPr>
            <a:xfrm>
              <a:off x="-5854" y="8072393"/>
              <a:ext cx="2704465" cy="2214245"/>
            </a:xfrm>
            <a:custGeom>
              <a:rect b="b" l="l" r="r" t="t"/>
              <a:pathLst>
                <a:path extrusionOk="0" h="2214245" w="2704465">
                  <a:moveTo>
                    <a:pt x="670246" y="1217374"/>
                  </a:moveTo>
                  <a:lnTo>
                    <a:pt x="635647" y="1236494"/>
                  </a:lnTo>
                  <a:lnTo>
                    <a:pt x="613292" y="1118337"/>
                  </a:lnTo>
                  <a:lnTo>
                    <a:pt x="602782" y="1066140"/>
                  </a:lnTo>
                  <a:lnTo>
                    <a:pt x="593475" y="1013279"/>
                  </a:lnTo>
                  <a:lnTo>
                    <a:pt x="585171" y="959863"/>
                  </a:lnTo>
                  <a:lnTo>
                    <a:pt x="571529" y="894896"/>
                  </a:lnTo>
                  <a:lnTo>
                    <a:pt x="558487" y="829597"/>
                  </a:lnTo>
                  <a:lnTo>
                    <a:pt x="551981" y="775187"/>
                  </a:lnTo>
                  <a:lnTo>
                    <a:pt x="527081" y="643936"/>
                  </a:lnTo>
                  <a:lnTo>
                    <a:pt x="514421" y="578426"/>
                  </a:lnTo>
                  <a:lnTo>
                    <a:pt x="501354" y="513141"/>
                  </a:lnTo>
                  <a:lnTo>
                    <a:pt x="493816" y="459302"/>
                  </a:lnTo>
                  <a:lnTo>
                    <a:pt x="485466" y="405912"/>
                  </a:lnTo>
                  <a:lnTo>
                    <a:pt x="476104" y="353081"/>
                  </a:lnTo>
                  <a:lnTo>
                    <a:pt x="465528" y="300920"/>
                  </a:lnTo>
                  <a:lnTo>
                    <a:pt x="459675" y="260651"/>
                  </a:lnTo>
                  <a:lnTo>
                    <a:pt x="452205" y="221276"/>
                  </a:lnTo>
                  <a:lnTo>
                    <a:pt x="449055" y="194014"/>
                  </a:lnTo>
                  <a:lnTo>
                    <a:pt x="450024" y="178978"/>
                  </a:lnTo>
                  <a:lnTo>
                    <a:pt x="451891" y="105440"/>
                  </a:lnTo>
                  <a:lnTo>
                    <a:pt x="465715" y="54297"/>
                  </a:lnTo>
                  <a:lnTo>
                    <a:pt x="489311" y="26757"/>
                  </a:lnTo>
                  <a:lnTo>
                    <a:pt x="532518" y="2881"/>
                  </a:lnTo>
                  <a:lnTo>
                    <a:pt x="563974" y="0"/>
                  </a:lnTo>
                  <a:lnTo>
                    <a:pt x="597885" y="10263"/>
                  </a:lnTo>
                  <a:lnTo>
                    <a:pt x="516134" y="55438"/>
                  </a:lnTo>
                  <a:lnTo>
                    <a:pt x="496950" y="80541"/>
                  </a:lnTo>
                  <a:lnTo>
                    <a:pt x="490667" y="127516"/>
                  </a:lnTo>
                  <a:lnTo>
                    <a:pt x="486155" y="173513"/>
                  </a:lnTo>
                  <a:lnTo>
                    <a:pt x="490595" y="200062"/>
                  </a:lnTo>
                  <a:lnTo>
                    <a:pt x="492569" y="227973"/>
                  </a:lnTo>
                  <a:lnTo>
                    <a:pt x="498491" y="268204"/>
                  </a:lnTo>
                  <a:lnTo>
                    <a:pt x="508636" y="320602"/>
                  </a:lnTo>
                  <a:lnTo>
                    <a:pt x="517140" y="373908"/>
                  </a:lnTo>
                  <a:lnTo>
                    <a:pt x="524277" y="427968"/>
                  </a:lnTo>
                  <a:lnTo>
                    <a:pt x="536461" y="493741"/>
                  </a:lnTo>
                  <a:lnTo>
                    <a:pt x="547829" y="559965"/>
                  </a:lnTo>
                  <a:lnTo>
                    <a:pt x="564793" y="637598"/>
                  </a:lnTo>
                  <a:lnTo>
                    <a:pt x="585917" y="770936"/>
                  </a:lnTo>
                  <a:lnTo>
                    <a:pt x="602903" y="848556"/>
                  </a:lnTo>
                  <a:lnTo>
                    <a:pt x="614308" y="914759"/>
                  </a:lnTo>
                  <a:lnTo>
                    <a:pt x="626545" y="980503"/>
                  </a:lnTo>
                  <a:lnTo>
                    <a:pt x="639889" y="1045635"/>
                  </a:lnTo>
                  <a:lnTo>
                    <a:pt x="648475" y="1098895"/>
                  </a:lnTo>
                  <a:lnTo>
                    <a:pt x="658718" y="1151239"/>
                  </a:lnTo>
                  <a:lnTo>
                    <a:pt x="664752" y="1191408"/>
                  </a:lnTo>
                  <a:lnTo>
                    <a:pt x="670246" y="1217374"/>
                  </a:lnTo>
                  <a:close/>
                </a:path>
                <a:path extrusionOk="0" h="2214245" w="2704465">
                  <a:moveTo>
                    <a:pt x="1053611" y="1426059"/>
                  </a:moveTo>
                  <a:lnTo>
                    <a:pt x="1042386" y="1374258"/>
                  </a:lnTo>
                  <a:lnTo>
                    <a:pt x="1024521" y="1297123"/>
                  </a:lnTo>
                  <a:lnTo>
                    <a:pt x="1001859" y="1208138"/>
                  </a:lnTo>
                  <a:lnTo>
                    <a:pt x="983288" y="1145895"/>
                  </a:lnTo>
                  <a:lnTo>
                    <a:pt x="971886" y="1094191"/>
                  </a:lnTo>
                  <a:lnTo>
                    <a:pt x="955166" y="1030924"/>
                  </a:lnTo>
                  <a:lnTo>
                    <a:pt x="939056" y="967322"/>
                  </a:lnTo>
                  <a:lnTo>
                    <a:pt x="917204" y="892390"/>
                  </a:lnTo>
                  <a:lnTo>
                    <a:pt x="886130" y="764550"/>
                  </a:lnTo>
                  <a:lnTo>
                    <a:pt x="864208" y="689657"/>
                  </a:lnTo>
                  <a:lnTo>
                    <a:pt x="847979" y="626120"/>
                  </a:lnTo>
                  <a:lnTo>
                    <a:pt x="831094" y="562944"/>
                  </a:lnTo>
                  <a:lnTo>
                    <a:pt x="813342" y="500249"/>
                  </a:lnTo>
                  <a:lnTo>
                    <a:pt x="800651" y="449257"/>
                  </a:lnTo>
                  <a:lnTo>
                    <a:pt x="786671" y="398978"/>
                  </a:lnTo>
                  <a:lnTo>
                    <a:pt x="771190" y="349528"/>
                  </a:lnTo>
                  <a:lnTo>
                    <a:pt x="760138" y="312132"/>
                  </a:lnTo>
                  <a:lnTo>
                    <a:pt x="744336" y="262860"/>
                  </a:lnTo>
                  <a:lnTo>
                    <a:pt x="719290" y="204195"/>
                  </a:lnTo>
                  <a:lnTo>
                    <a:pt x="688007" y="148976"/>
                  </a:lnTo>
                  <a:lnTo>
                    <a:pt x="657460" y="107852"/>
                  </a:lnTo>
                  <a:lnTo>
                    <a:pt x="622347" y="69250"/>
                  </a:lnTo>
                  <a:lnTo>
                    <a:pt x="566320" y="42207"/>
                  </a:lnTo>
                  <a:lnTo>
                    <a:pt x="540937" y="41732"/>
                  </a:lnTo>
                  <a:lnTo>
                    <a:pt x="597885" y="10263"/>
                  </a:lnTo>
                  <a:lnTo>
                    <a:pt x="634003" y="33807"/>
                  </a:lnTo>
                  <a:lnTo>
                    <a:pt x="665942" y="59661"/>
                  </a:lnTo>
                  <a:lnTo>
                    <a:pt x="699594" y="99069"/>
                  </a:lnTo>
                  <a:lnTo>
                    <a:pt x="728573" y="141060"/>
                  </a:lnTo>
                  <a:lnTo>
                    <a:pt x="758770" y="196879"/>
                  </a:lnTo>
                  <a:lnTo>
                    <a:pt x="783799" y="255554"/>
                  </a:lnTo>
                  <a:lnTo>
                    <a:pt x="786906" y="268338"/>
                  </a:lnTo>
                  <a:lnTo>
                    <a:pt x="794430" y="293182"/>
                  </a:lnTo>
                  <a:lnTo>
                    <a:pt x="806524" y="330003"/>
                  </a:lnTo>
                  <a:lnTo>
                    <a:pt x="817199" y="367607"/>
                  </a:lnTo>
                  <a:lnTo>
                    <a:pt x="826607" y="405912"/>
                  </a:lnTo>
                  <a:lnTo>
                    <a:pt x="841038" y="455941"/>
                  </a:lnTo>
                  <a:lnTo>
                    <a:pt x="854506" y="506504"/>
                  </a:lnTo>
                  <a:lnTo>
                    <a:pt x="873299" y="568624"/>
                  </a:lnTo>
                  <a:lnTo>
                    <a:pt x="885293" y="620001"/>
                  </a:lnTo>
                  <a:lnTo>
                    <a:pt x="902916" y="682768"/>
                  </a:lnTo>
                  <a:lnTo>
                    <a:pt x="920182" y="745733"/>
                  </a:lnTo>
                  <a:lnTo>
                    <a:pt x="937240" y="808812"/>
                  </a:lnTo>
                  <a:lnTo>
                    <a:pt x="948105" y="860813"/>
                  </a:lnTo>
                  <a:lnTo>
                    <a:pt x="965205" y="923869"/>
                  </a:lnTo>
                  <a:lnTo>
                    <a:pt x="982553" y="986788"/>
                  </a:lnTo>
                  <a:lnTo>
                    <a:pt x="994161" y="1038378"/>
                  </a:lnTo>
                  <a:lnTo>
                    <a:pt x="1012459" y="1100772"/>
                  </a:lnTo>
                  <a:lnTo>
                    <a:pt x="1025321" y="1151670"/>
                  </a:lnTo>
                  <a:lnTo>
                    <a:pt x="1039036" y="1202095"/>
                  </a:lnTo>
                  <a:lnTo>
                    <a:pt x="1047618" y="1240856"/>
                  </a:lnTo>
                  <a:lnTo>
                    <a:pt x="1057356" y="1278978"/>
                  </a:lnTo>
                  <a:lnTo>
                    <a:pt x="1062264" y="1305268"/>
                  </a:lnTo>
                  <a:lnTo>
                    <a:pt x="1127637" y="1269143"/>
                  </a:lnTo>
                  <a:lnTo>
                    <a:pt x="1090748" y="1362034"/>
                  </a:lnTo>
                  <a:lnTo>
                    <a:pt x="1079653" y="1368165"/>
                  </a:lnTo>
                  <a:lnTo>
                    <a:pt x="1081324" y="1381743"/>
                  </a:lnTo>
                  <a:lnTo>
                    <a:pt x="1053611" y="1426059"/>
                  </a:lnTo>
                  <a:close/>
                </a:path>
                <a:path extrusionOk="0" h="2214245" w="2704465">
                  <a:moveTo>
                    <a:pt x="468711" y="1546260"/>
                  </a:moveTo>
                  <a:lnTo>
                    <a:pt x="435580" y="1564569"/>
                  </a:lnTo>
                  <a:lnTo>
                    <a:pt x="343089" y="1470668"/>
                  </a:lnTo>
                  <a:lnTo>
                    <a:pt x="332352" y="1462100"/>
                  </a:lnTo>
                  <a:lnTo>
                    <a:pt x="313366" y="1443589"/>
                  </a:lnTo>
                  <a:lnTo>
                    <a:pt x="286306" y="1415039"/>
                  </a:lnTo>
                  <a:lnTo>
                    <a:pt x="263625" y="1398571"/>
                  </a:lnTo>
                  <a:lnTo>
                    <a:pt x="227081" y="1360760"/>
                  </a:lnTo>
                  <a:lnTo>
                    <a:pt x="195266" y="1334838"/>
                  </a:lnTo>
                  <a:lnTo>
                    <a:pt x="156078" y="1298488"/>
                  </a:lnTo>
                  <a:lnTo>
                    <a:pt x="115831" y="1262724"/>
                  </a:lnTo>
                  <a:lnTo>
                    <a:pt x="68562" y="1216340"/>
                  </a:lnTo>
                  <a:lnTo>
                    <a:pt x="26722" y="1181456"/>
                  </a:lnTo>
                  <a:lnTo>
                    <a:pt x="0" y="1152719"/>
                  </a:lnTo>
                  <a:lnTo>
                    <a:pt x="459" y="702930"/>
                  </a:lnTo>
                  <a:lnTo>
                    <a:pt x="39934" y="739121"/>
                  </a:lnTo>
                  <a:lnTo>
                    <a:pt x="3896" y="759035"/>
                  </a:lnTo>
                  <a:lnTo>
                    <a:pt x="3806" y="1107113"/>
                  </a:lnTo>
                  <a:lnTo>
                    <a:pt x="53429" y="1152197"/>
                  </a:lnTo>
                  <a:lnTo>
                    <a:pt x="95342" y="1187040"/>
                  </a:lnTo>
                  <a:lnTo>
                    <a:pt x="142683" y="1233385"/>
                  </a:lnTo>
                  <a:lnTo>
                    <a:pt x="182998" y="1269111"/>
                  </a:lnTo>
                  <a:lnTo>
                    <a:pt x="222249" y="1305426"/>
                  </a:lnTo>
                  <a:lnTo>
                    <a:pt x="260260" y="1342426"/>
                  </a:lnTo>
                  <a:lnTo>
                    <a:pt x="290714" y="1369100"/>
                  </a:lnTo>
                  <a:lnTo>
                    <a:pt x="319575" y="1396655"/>
                  </a:lnTo>
                  <a:lnTo>
                    <a:pt x="340527" y="1414079"/>
                  </a:lnTo>
                  <a:lnTo>
                    <a:pt x="359532" y="1432579"/>
                  </a:lnTo>
                  <a:lnTo>
                    <a:pt x="376414" y="1452252"/>
                  </a:lnTo>
                  <a:lnTo>
                    <a:pt x="468711" y="1546260"/>
                  </a:lnTo>
                  <a:close/>
                </a:path>
                <a:path extrusionOk="0" h="2214245" w="2704465">
                  <a:moveTo>
                    <a:pt x="684913" y="1281775"/>
                  </a:moveTo>
                  <a:lnTo>
                    <a:pt x="650064" y="1301033"/>
                  </a:lnTo>
                  <a:lnTo>
                    <a:pt x="639290" y="1292485"/>
                  </a:lnTo>
                  <a:lnTo>
                    <a:pt x="597869" y="1257370"/>
                  </a:lnTo>
                  <a:lnTo>
                    <a:pt x="535378" y="1204896"/>
                  </a:lnTo>
                  <a:lnTo>
                    <a:pt x="495196" y="1169096"/>
                  </a:lnTo>
                  <a:lnTo>
                    <a:pt x="453417" y="1134178"/>
                  </a:lnTo>
                  <a:lnTo>
                    <a:pt x="410240" y="1100034"/>
                  </a:lnTo>
                  <a:lnTo>
                    <a:pt x="359726" y="1055442"/>
                  </a:lnTo>
                  <a:lnTo>
                    <a:pt x="308214" y="1011402"/>
                  </a:lnTo>
                  <a:lnTo>
                    <a:pt x="255906" y="967802"/>
                  </a:lnTo>
                  <a:lnTo>
                    <a:pt x="202999" y="924532"/>
                  </a:lnTo>
                  <a:lnTo>
                    <a:pt x="149696" y="881482"/>
                  </a:lnTo>
                  <a:lnTo>
                    <a:pt x="90057" y="827432"/>
                  </a:lnTo>
                  <a:lnTo>
                    <a:pt x="36560" y="784489"/>
                  </a:lnTo>
                  <a:lnTo>
                    <a:pt x="3896" y="759035"/>
                  </a:lnTo>
                  <a:lnTo>
                    <a:pt x="39934" y="739121"/>
                  </a:lnTo>
                  <a:lnTo>
                    <a:pt x="59671" y="757216"/>
                  </a:lnTo>
                  <a:lnTo>
                    <a:pt x="104985" y="790180"/>
                  </a:lnTo>
                  <a:lnTo>
                    <a:pt x="156463" y="834239"/>
                  </a:lnTo>
                  <a:lnTo>
                    <a:pt x="207815" y="878368"/>
                  </a:lnTo>
                  <a:lnTo>
                    <a:pt x="258892" y="922648"/>
                  </a:lnTo>
                  <a:lnTo>
                    <a:pt x="303406" y="956054"/>
                  </a:lnTo>
                  <a:lnTo>
                    <a:pt x="353484" y="1000887"/>
                  </a:lnTo>
                  <a:lnTo>
                    <a:pt x="396699" y="1035011"/>
                  </a:lnTo>
                  <a:lnTo>
                    <a:pt x="439039" y="1069618"/>
                  </a:lnTo>
                  <a:lnTo>
                    <a:pt x="480356" y="1104790"/>
                  </a:lnTo>
                  <a:lnTo>
                    <a:pt x="520500" y="1140612"/>
                  </a:lnTo>
                  <a:lnTo>
                    <a:pt x="553181" y="1166056"/>
                  </a:lnTo>
                  <a:lnTo>
                    <a:pt x="590528" y="1203422"/>
                  </a:lnTo>
                  <a:lnTo>
                    <a:pt x="613974" y="1219468"/>
                  </a:lnTo>
                  <a:lnTo>
                    <a:pt x="635647" y="1236494"/>
                  </a:lnTo>
                  <a:lnTo>
                    <a:pt x="670246" y="1217374"/>
                  </a:lnTo>
                  <a:lnTo>
                    <a:pt x="672993" y="1230358"/>
                  </a:lnTo>
                  <a:lnTo>
                    <a:pt x="677575" y="1256828"/>
                  </a:lnTo>
                  <a:lnTo>
                    <a:pt x="684913" y="1281775"/>
                  </a:lnTo>
                  <a:close/>
                </a:path>
                <a:path extrusionOk="0" h="2214245" w="2704465">
                  <a:moveTo>
                    <a:pt x="1127637" y="1269143"/>
                  </a:moveTo>
                  <a:lnTo>
                    <a:pt x="1062264" y="1305268"/>
                  </a:lnTo>
                  <a:lnTo>
                    <a:pt x="1077919" y="1282116"/>
                  </a:lnTo>
                  <a:lnTo>
                    <a:pt x="1091350" y="1245692"/>
                  </a:lnTo>
                  <a:lnTo>
                    <a:pt x="1108301" y="1207322"/>
                  </a:lnTo>
                  <a:lnTo>
                    <a:pt x="1128378" y="1167226"/>
                  </a:lnTo>
                  <a:lnTo>
                    <a:pt x="1145047" y="1114511"/>
                  </a:lnTo>
                  <a:lnTo>
                    <a:pt x="1164053" y="1060504"/>
                  </a:lnTo>
                  <a:lnTo>
                    <a:pt x="1191141" y="1016534"/>
                  </a:lnTo>
                  <a:lnTo>
                    <a:pt x="1213638" y="960598"/>
                  </a:lnTo>
                  <a:lnTo>
                    <a:pt x="1237288" y="904026"/>
                  </a:lnTo>
                  <a:lnTo>
                    <a:pt x="1335537" y="675719"/>
                  </a:lnTo>
                  <a:lnTo>
                    <a:pt x="1359040" y="619228"/>
                  </a:lnTo>
                  <a:lnTo>
                    <a:pt x="1381330" y="563407"/>
                  </a:lnTo>
                  <a:lnTo>
                    <a:pt x="1402012" y="508475"/>
                  </a:lnTo>
                  <a:lnTo>
                    <a:pt x="1426831" y="465757"/>
                  </a:lnTo>
                  <a:lnTo>
                    <a:pt x="1443116" y="413255"/>
                  </a:lnTo>
                  <a:lnTo>
                    <a:pt x="1462749" y="373403"/>
                  </a:lnTo>
                  <a:lnTo>
                    <a:pt x="1479197" y="335312"/>
                  </a:lnTo>
                  <a:lnTo>
                    <a:pt x="1498205" y="310307"/>
                  </a:lnTo>
                  <a:lnTo>
                    <a:pt x="1507100" y="276389"/>
                  </a:lnTo>
                  <a:lnTo>
                    <a:pt x="1517766" y="255994"/>
                  </a:lnTo>
                  <a:lnTo>
                    <a:pt x="1588390" y="187965"/>
                  </a:lnTo>
                  <a:lnTo>
                    <a:pt x="1636040" y="176134"/>
                  </a:lnTo>
                  <a:lnTo>
                    <a:pt x="1681100" y="165736"/>
                  </a:lnTo>
                  <a:lnTo>
                    <a:pt x="1716279" y="175297"/>
                  </a:lnTo>
                  <a:lnTo>
                    <a:pt x="1586945" y="246768"/>
                  </a:lnTo>
                  <a:lnTo>
                    <a:pt x="1555067" y="278885"/>
                  </a:lnTo>
                  <a:lnTo>
                    <a:pt x="1542632" y="300257"/>
                  </a:lnTo>
                  <a:lnTo>
                    <a:pt x="1530936" y="335723"/>
                  </a:lnTo>
                  <a:lnTo>
                    <a:pt x="1508247" y="362763"/>
                  </a:lnTo>
                  <a:lnTo>
                    <a:pt x="1493527" y="414400"/>
                  </a:lnTo>
                  <a:lnTo>
                    <a:pt x="1468909" y="457006"/>
                  </a:lnTo>
                  <a:lnTo>
                    <a:pt x="1447215" y="512498"/>
                  </a:lnTo>
                  <a:lnTo>
                    <a:pt x="1422854" y="569463"/>
                  </a:lnTo>
                  <a:lnTo>
                    <a:pt x="1396373" y="627600"/>
                  </a:lnTo>
                  <a:lnTo>
                    <a:pt x="1368318" y="686607"/>
                  </a:lnTo>
                  <a:lnTo>
                    <a:pt x="1345375" y="757290"/>
                  </a:lnTo>
                  <a:lnTo>
                    <a:pt x="1286317" y="876932"/>
                  </a:lnTo>
                  <a:lnTo>
                    <a:pt x="1263574" y="947505"/>
                  </a:lnTo>
                  <a:lnTo>
                    <a:pt x="1235851" y="1006328"/>
                  </a:lnTo>
                  <a:lnTo>
                    <a:pt x="1209836" y="1064207"/>
                  </a:lnTo>
                  <a:lnTo>
                    <a:pt x="1186074" y="1120842"/>
                  </a:lnTo>
                  <a:lnTo>
                    <a:pt x="1165112" y="1175929"/>
                  </a:lnTo>
                  <a:lnTo>
                    <a:pt x="1127637" y="1269143"/>
                  </a:lnTo>
                  <a:close/>
                </a:path>
                <a:path extrusionOk="0" h="2214245" w="2704465">
                  <a:moveTo>
                    <a:pt x="1442749" y="1385034"/>
                  </a:moveTo>
                  <a:lnTo>
                    <a:pt x="1196148" y="1521307"/>
                  </a:lnTo>
                  <a:lnTo>
                    <a:pt x="1224606" y="1462078"/>
                  </a:lnTo>
                  <a:lnTo>
                    <a:pt x="1248241" y="1434516"/>
                  </a:lnTo>
                  <a:lnTo>
                    <a:pt x="1266088" y="1410152"/>
                  </a:lnTo>
                  <a:lnTo>
                    <a:pt x="1283111" y="1371743"/>
                  </a:lnTo>
                  <a:lnTo>
                    <a:pt x="1304886" y="1330708"/>
                  </a:lnTo>
                  <a:lnTo>
                    <a:pt x="1330850" y="1287358"/>
                  </a:lnTo>
                  <a:lnTo>
                    <a:pt x="1360439" y="1242004"/>
                  </a:lnTo>
                  <a:lnTo>
                    <a:pt x="1393091" y="1194958"/>
                  </a:lnTo>
                  <a:lnTo>
                    <a:pt x="1422104" y="1135422"/>
                  </a:lnTo>
                  <a:lnTo>
                    <a:pt x="1453053" y="1074816"/>
                  </a:lnTo>
                  <a:lnTo>
                    <a:pt x="1491514" y="1024561"/>
                  </a:lnTo>
                  <a:lnTo>
                    <a:pt x="1591087" y="839026"/>
                  </a:lnTo>
                  <a:lnTo>
                    <a:pt x="1623270" y="777738"/>
                  </a:lnTo>
                  <a:lnTo>
                    <a:pt x="1660149" y="728356"/>
                  </a:lnTo>
                  <a:lnTo>
                    <a:pt x="1688884" y="668974"/>
                  </a:lnTo>
                  <a:lnTo>
                    <a:pt x="1715051" y="611011"/>
                  </a:lnTo>
                  <a:lnTo>
                    <a:pt x="1744223" y="565888"/>
                  </a:lnTo>
                  <a:lnTo>
                    <a:pt x="1769701" y="522806"/>
                  </a:lnTo>
                  <a:lnTo>
                    <a:pt x="1790921" y="482078"/>
                  </a:lnTo>
                  <a:lnTo>
                    <a:pt x="1807319" y="444014"/>
                  </a:lnTo>
                  <a:lnTo>
                    <a:pt x="1830256" y="358833"/>
                  </a:lnTo>
                  <a:lnTo>
                    <a:pt x="1830662" y="315106"/>
                  </a:lnTo>
                  <a:lnTo>
                    <a:pt x="1819230" y="277919"/>
                  </a:lnTo>
                  <a:lnTo>
                    <a:pt x="1795642" y="247451"/>
                  </a:lnTo>
                  <a:lnTo>
                    <a:pt x="1759577" y="223877"/>
                  </a:lnTo>
                  <a:lnTo>
                    <a:pt x="1719413" y="217069"/>
                  </a:lnTo>
                  <a:lnTo>
                    <a:pt x="1672157" y="214180"/>
                  </a:lnTo>
                  <a:lnTo>
                    <a:pt x="1626988" y="224640"/>
                  </a:lnTo>
                  <a:lnTo>
                    <a:pt x="1716279" y="175297"/>
                  </a:lnTo>
                  <a:lnTo>
                    <a:pt x="1733869" y="180078"/>
                  </a:lnTo>
                  <a:lnTo>
                    <a:pt x="1773959" y="186927"/>
                  </a:lnTo>
                  <a:lnTo>
                    <a:pt x="1809161" y="210978"/>
                  </a:lnTo>
                  <a:lnTo>
                    <a:pt x="1837698" y="238711"/>
                  </a:lnTo>
                  <a:lnTo>
                    <a:pt x="1857534" y="271254"/>
                  </a:lnTo>
                  <a:lnTo>
                    <a:pt x="1872770" y="320839"/>
                  </a:lnTo>
                  <a:lnTo>
                    <a:pt x="1869093" y="366374"/>
                  </a:lnTo>
                  <a:lnTo>
                    <a:pt x="1850605" y="420094"/>
                  </a:lnTo>
                  <a:lnTo>
                    <a:pt x="1841746" y="453992"/>
                  </a:lnTo>
                  <a:lnTo>
                    <a:pt x="1828552" y="490285"/>
                  </a:lnTo>
                  <a:lnTo>
                    <a:pt x="1805291" y="517641"/>
                  </a:lnTo>
                  <a:lnTo>
                    <a:pt x="1784641" y="558054"/>
                  </a:lnTo>
                  <a:lnTo>
                    <a:pt x="1767008" y="611301"/>
                  </a:lnTo>
                  <a:lnTo>
                    <a:pt x="1740518" y="654942"/>
                  </a:lnTo>
                  <a:lnTo>
                    <a:pt x="1711713" y="699862"/>
                  </a:lnTo>
                  <a:lnTo>
                    <a:pt x="1687135" y="756947"/>
                  </a:lnTo>
                  <a:lnTo>
                    <a:pt x="1654911" y="803757"/>
                  </a:lnTo>
                  <a:lnTo>
                    <a:pt x="1627721" y="862285"/>
                  </a:lnTo>
                  <a:lnTo>
                    <a:pt x="1593693" y="910091"/>
                  </a:lnTo>
                  <a:lnTo>
                    <a:pt x="1565508" y="969170"/>
                  </a:lnTo>
                  <a:lnTo>
                    <a:pt x="1531291" y="1017081"/>
                  </a:lnTo>
                  <a:lnTo>
                    <a:pt x="1503724" y="1075818"/>
                  </a:lnTo>
                  <a:lnTo>
                    <a:pt x="1470932" y="1122941"/>
                  </a:lnTo>
                  <a:lnTo>
                    <a:pt x="1445599" y="1180444"/>
                  </a:lnTo>
                  <a:lnTo>
                    <a:pt x="1415848" y="1225886"/>
                  </a:lnTo>
                  <a:lnTo>
                    <a:pt x="1388224" y="1270154"/>
                  </a:lnTo>
                  <a:lnTo>
                    <a:pt x="1363129" y="1313023"/>
                  </a:lnTo>
                  <a:lnTo>
                    <a:pt x="1340968" y="1354272"/>
                  </a:lnTo>
                  <a:lnTo>
                    <a:pt x="1316005" y="1382568"/>
                  </a:lnTo>
                  <a:lnTo>
                    <a:pt x="1300922" y="1419905"/>
                  </a:lnTo>
                  <a:lnTo>
                    <a:pt x="1283845" y="1443843"/>
                  </a:lnTo>
                  <a:lnTo>
                    <a:pt x="1353507" y="1419848"/>
                  </a:lnTo>
                  <a:lnTo>
                    <a:pt x="1442749" y="1385034"/>
                  </a:lnTo>
                  <a:close/>
                </a:path>
                <a:path extrusionOk="0" h="2214245" w="2704465">
                  <a:moveTo>
                    <a:pt x="588699" y="1668470"/>
                  </a:moveTo>
                  <a:lnTo>
                    <a:pt x="509128" y="1639935"/>
                  </a:lnTo>
                  <a:lnTo>
                    <a:pt x="453383" y="1612735"/>
                  </a:lnTo>
                  <a:lnTo>
                    <a:pt x="402318" y="1597450"/>
                  </a:lnTo>
                  <a:lnTo>
                    <a:pt x="343860" y="1571750"/>
                  </a:lnTo>
                  <a:lnTo>
                    <a:pt x="284352" y="1546629"/>
                  </a:lnTo>
                  <a:lnTo>
                    <a:pt x="230139" y="1533084"/>
                  </a:lnTo>
                  <a:lnTo>
                    <a:pt x="169147" y="1508784"/>
                  </a:lnTo>
                  <a:lnTo>
                    <a:pt x="46063" y="1460791"/>
                  </a:lnTo>
                  <a:lnTo>
                    <a:pt x="5451" y="1443856"/>
                  </a:lnTo>
                  <a:lnTo>
                    <a:pt x="5615" y="1410637"/>
                  </a:lnTo>
                  <a:lnTo>
                    <a:pt x="42664" y="1419166"/>
                  </a:lnTo>
                  <a:lnTo>
                    <a:pt x="103058" y="1443797"/>
                  </a:lnTo>
                  <a:lnTo>
                    <a:pt x="156218" y="1457924"/>
                  </a:lnTo>
                  <a:lnTo>
                    <a:pt x="214125" y="1483929"/>
                  </a:lnTo>
                  <a:lnTo>
                    <a:pt x="264206" y="1499758"/>
                  </a:lnTo>
                  <a:lnTo>
                    <a:pt x="318441" y="1527792"/>
                  </a:lnTo>
                  <a:lnTo>
                    <a:pt x="358117" y="1534869"/>
                  </a:lnTo>
                  <a:lnTo>
                    <a:pt x="401355" y="1554479"/>
                  </a:lnTo>
                  <a:lnTo>
                    <a:pt x="435580" y="1564569"/>
                  </a:lnTo>
                  <a:lnTo>
                    <a:pt x="468711" y="1546260"/>
                  </a:lnTo>
                  <a:lnTo>
                    <a:pt x="588699" y="1668470"/>
                  </a:lnTo>
                  <a:close/>
                </a:path>
                <a:path extrusionOk="0" h="2214245" w="2704465">
                  <a:moveTo>
                    <a:pt x="3890" y="1760803"/>
                  </a:moveTo>
                  <a:lnTo>
                    <a:pt x="2267" y="1760515"/>
                  </a:lnTo>
                  <a:lnTo>
                    <a:pt x="1196" y="1442081"/>
                  </a:lnTo>
                  <a:lnTo>
                    <a:pt x="5451" y="1443856"/>
                  </a:lnTo>
                  <a:lnTo>
                    <a:pt x="3890" y="1760803"/>
                  </a:lnTo>
                  <a:close/>
                </a:path>
                <a:path extrusionOk="0" h="2214245" w="2704465">
                  <a:moveTo>
                    <a:pt x="693118" y="1335246"/>
                  </a:moveTo>
                  <a:lnTo>
                    <a:pt x="651900" y="1300018"/>
                  </a:lnTo>
                  <a:lnTo>
                    <a:pt x="683003" y="1282830"/>
                  </a:lnTo>
                  <a:lnTo>
                    <a:pt x="693118" y="1335246"/>
                  </a:lnTo>
                  <a:close/>
                </a:path>
                <a:path extrusionOk="0" h="2214245" w="2704465">
                  <a:moveTo>
                    <a:pt x="428827" y="1843822"/>
                  </a:moveTo>
                  <a:lnTo>
                    <a:pt x="381148" y="1870169"/>
                  </a:lnTo>
                  <a:lnTo>
                    <a:pt x="348134" y="1859411"/>
                  </a:lnTo>
                  <a:lnTo>
                    <a:pt x="316806" y="1862222"/>
                  </a:lnTo>
                  <a:lnTo>
                    <a:pt x="269295" y="1844973"/>
                  </a:lnTo>
                  <a:lnTo>
                    <a:pt x="224565" y="1840688"/>
                  </a:lnTo>
                  <a:lnTo>
                    <a:pt x="170884" y="1826849"/>
                  </a:lnTo>
                  <a:lnTo>
                    <a:pt x="121077" y="1825370"/>
                  </a:lnTo>
                  <a:lnTo>
                    <a:pt x="63413" y="1813732"/>
                  </a:lnTo>
                  <a:lnTo>
                    <a:pt x="3681" y="1803237"/>
                  </a:lnTo>
                  <a:lnTo>
                    <a:pt x="3890" y="1760803"/>
                  </a:lnTo>
                  <a:lnTo>
                    <a:pt x="61830" y="1771103"/>
                  </a:lnTo>
                  <a:lnTo>
                    <a:pt x="123882" y="1780317"/>
                  </a:lnTo>
                  <a:lnTo>
                    <a:pt x="183854" y="1790680"/>
                  </a:lnTo>
                  <a:lnTo>
                    <a:pt x="241023" y="1802591"/>
                  </a:lnTo>
                  <a:lnTo>
                    <a:pt x="294666" y="1816451"/>
                  </a:lnTo>
                  <a:lnTo>
                    <a:pt x="337922" y="1821550"/>
                  </a:lnTo>
                  <a:lnTo>
                    <a:pt x="376206" y="1829397"/>
                  </a:lnTo>
                  <a:lnTo>
                    <a:pt x="408795" y="1840391"/>
                  </a:lnTo>
                  <a:lnTo>
                    <a:pt x="428827" y="1843822"/>
                  </a:lnTo>
                  <a:close/>
                </a:path>
                <a:path extrusionOk="0" h="2214245" w="2704465">
                  <a:moveTo>
                    <a:pt x="440052" y="1881122"/>
                  </a:moveTo>
                  <a:lnTo>
                    <a:pt x="147492" y="2042792"/>
                  </a:lnTo>
                  <a:lnTo>
                    <a:pt x="187345" y="2006268"/>
                  </a:lnTo>
                  <a:lnTo>
                    <a:pt x="230752" y="1982281"/>
                  </a:lnTo>
                  <a:lnTo>
                    <a:pt x="264991" y="1948859"/>
                  </a:lnTo>
                  <a:lnTo>
                    <a:pt x="334874" y="1910242"/>
                  </a:lnTo>
                  <a:lnTo>
                    <a:pt x="357348" y="1883321"/>
                  </a:lnTo>
                  <a:lnTo>
                    <a:pt x="435579" y="1840091"/>
                  </a:lnTo>
                  <a:lnTo>
                    <a:pt x="477849" y="1845735"/>
                  </a:lnTo>
                  <a:lnTo>
                    <a:pt x="440052" y="1881122"/>
                  </a:lnTo>
                  <a:close/>
                </a:path>
                <a:path extrusionOk="0" h="2214245" w="2704465">
                  <a:moveTo>
                    <a:pt x="274723" y="2001486"/>
                  </a:moveTo>
                  <a:lnTo>
                    <a:pt x="10749" y="2147358"/>
                  </a:lnTo>
                  <a:lnTo>
                    <a:pt x="99362" y="2069388"/>
                  </a:lnTo>
                  <a:lnTo>
                    <a:pt x="378866" y="1914934"/>
                  </a:lnTo>
                  <a:lnTo>
                    <a:pt x="351460" y="1944580"/>
                  </a:lnTo>
                  <a:lnTo>
                    <a:pt x="312434" y="1966145"/>
                  </a:lnTo>
                  <a:lnTo>
                    <a:pt x="274723" y="2001486"/>
                  </a:lnTo>
                  <a:close/>
                </a:path>
                <a:path extrusionOk="0" h="2214245" w="2704465">
                  <a:moveTo>
                    <a:pt x="5794" y="2208101"/>
                  </a:moveTo>
                  <a:lnTo>
                    <a:pt x="3086" y="2209598"/>
                  </a:lnTo>
                  <a:lnTo>
                    <a:pt x="2856" y="2151720"/>
                  </a:lnTo>
                  <a:lnTo>
                    <a:pt x="226706" y="2028020"/>
                  </a:lnTo>
                  <a:lnTo>
                    <a:pt x="181316" y="2067604"/>
                  </a:lnTo>
                  <a:lnTo>
                    <a:pt x="126933" y="2097656"/>
                  </a:lnTo>
                  <a:lnTo>
                    <a:pt x="24509" y="2183258"/>
                  </a:lnTo>
                  <a:lnTo>
                    <a:pt x="5794" y="2208101"/>
                  </a:lnTo>
                  <a:close/>
                </a:path>
                <a:path extrusionOk="0" h="2214245" w="2704465">
                  <a:moveTo>
                    <a:pt x="2024220" y="1165221"/>
                  </a:moveTo>
                  <a:lnTo>
                    <a:pt x="1789831" y="1294744"/>
                  </a:lnTo>
                  <a:lnTo>
                    <a:pt x="1588037" y="1362753"/>
                  </a:lnTo>
                  <a:lnTo>
                    <a:pt x="1531071" y="1394232"/>
                  </a:lnTo>
                  <a:lnTo>
                    <a:pt x="1471428" y="1412690"/>
                  </a:lnTo>
                  <a:lnTo>
                    <a:pt x="1416076" y="1428777"/>
                  </a:lnTo>
                  <a:lnTo>
                    <a:pt x="1327695" y="1463115"/>
                  </a:lnTo>
                  <a:lnTo>
                    <a:pt x="1245025" y="1494297"/>
                  </a:lnTo>
                  <a:lnTo>
                    <a:pt x="1490119" y="1358858"/>
                  </a:lnTo>
                  <a:lnTo>
                    <a:pt x="1546693" y="1342096"/>
                  </a:lnTo>
                  <a:lnTo>
                    <a:pt x="1605723" y="1323977"/>
                  </a:lnTo>
                  <a:lnTo>
                    <a:pt x="1660461" y="1293729"/>
                  </a:lnTo>
                  <a:lnTo>
                    <a:pt x="1848074" y="1233557"/>
                  </a:lnTo>
                  <a:lnTo>
                    <a:pt x="1904102" y="1202596"/>
                  </a:lnTo>
                  <a:lnTo>
                    <a:pt x="2024220" y="1165221"/>
                  </a:lnTo>
                  <a:close/>
                </a:path>
                <a:path extrusionOk="0" h="2214245" w="2704465">
                  <a:moveTo>
                    <a:pt x="429238" y="2206124"/>
                  </a:moveTo>
                  <a:lnTo>
                    <a:pt x="425478" y="2208201"/>
                  </a:lnTo>
                  <a:lnTo>
                    <a:pt x="3086" y="2209598"/>
                  </a:lnTo>
                  <a:lnTo>
                    <a:pt x="429238" y="2206124"/>
                  </a:lnTo>
                  <a:close/>
                </a:path>
                <a:path extrusionOk="0" h="2214245" w="2704465">
                  <a:moveTo>
                    <a:pt x="2259197" y="1078875"/>
                  </a:moveTo>
                  <a:lnTo>
                    <a:pt x="2050931" y="1193963"/>
                  </a:lnTo>
                  <a:lnTo>
                    <a:pt x="1852355" y="1260193"/>
                  </a:lnTo>
                  <a:lnTo>
                    <a:pt x="2074813" y="1137263"/>
                  </a:lnTo>
                  <a:lnTo>
                    <a:pt x="2128514" y="1122089"/>
                  </a:lnTo>
                  <a:lnTo>
                    <a:pt x="2178575" y="1108926"/>
                  </a:lnTo>
                  <a:lnTo>
                    <a:pt x="2218246" y="1087003"/>
                  </a:lnTo>
                  <a:lnTo>
                    <a:pt x="2259197" y="1078875"/>
                  </a:lnTo>
                  <a:close/>
                </a:path>
                <a:path extrusionOk="0" h="2214245" w="2704465">
                  <a:moveTo>
                    <a:pt x="2464681" y="1226345"/>
                  </a:moveTo>
                  <a:lnTo>
                    <a:pt x="2362646" y="1282729"/>
                  </a:lnTo>
                  <a:lnTo>
                    <a:pt x="2404487" y="1245107"/>
                  </a:lnTo>
                  <a:lnTo>
                    <a:pt x="2427871" y="1203183"/>
                  </a:lnTo>
                  <a:lnTo>
                    <a:pt x="2439046" y="1168005"/>
                  </a:lnTo>
                  <a:lnTo>
                    <a:pt x="2431978" y="1128408"/>
                  </a:lnTo>
                  <a:lnTo>
                    <a:pt x="2419735" y="1106171"/>
                  </a:lnTo>
                  <a:lnTo>
                    <a:pt x="2398536" y="1088883"/>
                  </a:lnTo>
                  <a:lnTo>
                    <a:pt x="2375978" y="1086848"/>
                  </a:lnTo>
                  <a:lnTo>
                    <a:pt x="2347379" y="1088150"/>
                  </a:lnTo>
                  <a:lnTo>
                    <a:pt x="2346268" y="1088764"/>
                  </a:lnTo>
                  <a:lnTo>
                    <a:pt x="2321728" y="1087824"/>
                  </a:lnTo>
                  <a:lnTo>
                    <a:pt x="2295185" y="1102492"/>
                  </a:lnTo>
                  <a:lnTo>
                    <a:pt x="2255189" y="1110092"/>
                  </a:lnTo>
                  <a:lnTo>
                    <a:pt x="2214849" y="1132384"/>
                  </a:lnTo>
                  <a:lnTo>
                    <a:pt x="2162714" y="1146693"/>
                  </a:lnTo>
                  <a:lnTo>
                    <a:pt x="2105752" y="1163669"/>
                  </a:lnTo>
                  <a:lnTo>
                    <a:pt x="2311803" y="1049805"/>
                  </a:lnTo>
                  <a:lnTo>
                    <a:pt x="2334517" y="1051754"/>
                  </a:lnTo>
                  <a:lnTo>
                    <a:pt x="2375230" y="1043757"/>
                  </a:lnTo>
                  <a:lnTo>
                    <a:pt x="2412918" y="1051933"/>
                  </a:lnTo>
                  <a:lnTo>
                    <a:pt x="2445081" y="1077663"/>
                  </a:lnTo>
                  <a:lnTo>
                    <a:pt x="2469219" y="1122329"/>
                  </a:lnTo>
                  <a:lnTo>
                    <a:pt x="2473057" y="1149210"/>
                  </a:lnTo>
                  <a:lnTo>
                    <a:pt x="2475650" y="1191281"/>
                  </a:lnTo>
                  <a:lnTo>
                    <a:pt x="2464681" y="1226345"/>
                  </a:lnTo>
                  <a:close/>
                </a:path>
                <a:path extrusionOk="0" h="2214245" w="2704465">
                  <a:moveTo>
                    <a:pt x="529456" y="2179745"/>
                  </a:moveTo>
                  <a:lnTo>
                    <a:pt x="482507" y="2205689"/>
                  </a:lnTo>
                  <a:lnTo>
                    <a:pt x="429238" y="2206124"/>
                  </a:lnTo>
                  <a:lnTo>
                    <a:pt x="440320" y="2199999"/>
                  </a:lnTo>
                  <a:lnTo>
                    <a:pt x="479953" y="2163597"/>
                  </a:lnTo>
                  <a:lnTo>
                    <a:pt x="520342" y="2141278"/>
                  </a:lnTo>
                  <a:lnTo>
                    <a:pt x="548228" y="2111367"/>
                  </a:lnTo>
                  <a:lnTo>
                    <a:pt x="602320" y="2081476"/>
                  </a:lnTo>
                  <a:lnTo>
                    <a:pt x="662831" y="2033536"/>
                  </a:lnTo>
                  <a:lnTo>
                    <a:pt x="627757" y="2110922"/>
                  </a:lnTo>
                  <a:lnTo>
                    <a:pt x="556308" y="2150405"/>
                  </a:lnTo>
                  <a:lnTo>
                    <a:pt x="529456" y="2179745"/>
                  </a:lnTo>
                  <a:close/>
                </a:path>
                <a:path extrusionOk="0" h="2214245" w="2704465">
                  <a:moveTo>
                    <a:pt x="2685824" y="2191727"/>
                  </a:moveTo>
                  <a:lnTo>
                    <a:pt x="2652316" y="2210243"/>
                  </a:lnTo>
                  <a:lnTo>
                    <a:pt x="2620436" y="2184357"/>
                  </a:lnTo>
                  <a:lnTo>
                    <a:pt x="2574995" y="2151463"/>
                  </a:lnTo>
                  <a:lnTo>
                    <a:pt x="2526688" y="2120153"/>
                  </a:lnTo>
                  <a:lnTo>
                    <a:pt x="2476568" y="2089845"/>
                  </a:lnTo>
                  <a:lnTo>
                    <a:pt x="2425688" y="2059956"/>
                  </a:lnTo>
                  <a:lnTo>
                    <a:pt x="2375102" y="2029906"/>
                  </a:lnTo>
                  <a:lnTo>
                    <a:pt x="2332001" y="2010220"/>
                  </a:lnTo>
                  <a:lnTo>
                    <a:pt x="2303711" y="1996851"/>
                  </a:lnTo>
                  <a:lnTo>
                    <a:pt x="2270161" y="1986389"/>
                  </a:lnTo>
                  <a:lnTo>
                    <a:pt x="2225864" y="1967364"/>
                  </a:lnTo>
                  <a:lnTo>
                    <a:pt x="2177614" y="1950523"/>
                  </a:lnTo>
                  <a:lnTo>
                    <a:pt x="2119926" y="1924397"/>
                  </a:lnTo>
                  <a:lnTo>
                    <a:pt x="2065732" y="1910841"/>
                  </a:lnTo>
                  <a:lnTo>
                    <a:pt x="2003408" y="1887277"/>
                  </a:lnTo>
                  <a:lnTo>
                    <a:pt x="1939747" y="1864452"/>
                  </a:lnTo>
                  <a:lnTo>
                    <a:pt x="1811029" y="1819573"/>
                  </a:lnTo>
                  <a:lnTo>
                    <a:pt x="1747280" y="1796796"/>
                  </a:lnTo>
                  <a:lnTo>
                    <a:pt x="1684810" y="1773312"/>
                  </a:lnTo>
                  <a:lnTo>
                    <a:pt x="1624273" y="1748760"/>
                  </a:lnTo>
                  <a:lnTo>
                    <a:pt x="1572462" y="1733888"/>
                  </a:lnTo>
                  <a:lnTo>
                    <a:pt x="1523891" y="1717225"/>
                  </a:lnTo>
                  <a:lnTo>
                    <a:pt x="1405791" y="1680979"/>
                  </a:lnTo>
                  <a:lnTo>
                    <a:pt x="1395513" y="1672158"/>
                  </a:lnTo>
                  <a:lnTo>
                    <a:pt x="1343771" y="1657247"/>
                  </a:lnTo>
                  <a:lnTo>
                    <a:pt x="1443052" y="1616885"/>
                  </a:lnTo>
                  <a:lnTo>
                    <a:pt x="1479891" y="1611029"/>
                  </a:lnTo>
                  <a:lnTo>
                    <a:pt x="1523251" y="1601569"/>
                  </a:lnTo>
                  <a:lnTo>
                    <a:pt x="1566121" y="1577880"/>
                  </a:lnTo>
                  <a:lnTo>
                    <a:pt x="1619906" y="1562659"/>
                  </a:lnTo>
                  <a:lnTo>
                    <a:pt x="1677597" y="1545280"/>
                  </a:lnTo>
                  <a:lnTo>
                    <a:pt x="1463331" y="1663684"/>
                  </a:lnTo>
                  <a:lnTo>
                    <a:pt x="1495260" y="1675042"/>
                  </a:lnTo>
                  <a:lnTo>
                    <a:pt x="1530759" y="1684427"/>
                  </a:lnTo>
                  <a:lnTo>
                    <a:pt x="1569374" y="1692091"/>
                  </a:lnTo>
                  <a:lnTo>
                    <a:pt x="1616788" y="1709394"/>
                  </a:lnTo>
                  <a:lnTo>
                    <a:pt x="1666407" y="1725477"/>
                  </a:lnTo>
                  <a:lnTo>
                    <a:pt x="1723917" y="1751702"/>
                  </a:lnTo>
                  <a:lnTo>
                    <a:pt x="1776583" y="1766102"/>
                  </a:lnTo>
                  <a:lnTo>
                    <a:pt x="1836231" y="1791145"/>
                  </a:lnTo>
                  <a:lnTo>
                    <a:pt x="1890126" y="1804866"/>
                  </a:lnTo>
                  <a:lnTo>
                    <a:pt x="1950091" y="1829733"/>
                  </a:lnTo>
                  <a:lnTo>
                    <a:pt x="2009535" y="1854890"/>
                  </a:lnTo>
                  <a:lnTo>
                    <a:pt x="2061861" y="1869477"/>
                  </a:lnTo>
                  <a:lnTo>
                    <a:pt x="2112756" y="1884856"/>
                  </a:lnTo>
                  <a:lnTo>
                    <a:pt x="2167902" y="1912387"/>
                  </a:lnTo>
                  <a:lnTo>
                    <a:pt x="2214567" y="1930103"/>
                  </a:lnTo>
                  <a:lnTo>
                    <a:pt x="2252298" y="1938255"/>
                  </a:lnTo>
                  <a:lnTo>
                    <a:pt x="2292915" y="1959313"/>
                  </a:lnTo>
                  <a:lnTo>
                    <a:pt x="2323688" y="1971311"/>
                  </a:lnTo>
                  <a:lnTo>
                    <a:pt x="2344161" y="1974498"/>
                  </a:lnTo>
                  <a:lnTo>
                    <a:pt x="2383924" y="1996029"/>
                  </a:lnTo>
                  <a:lnTo>
                    <a:pt x="2425741" y="2016424"/>
                  </a:lnTo>
                  <a:lnTo>
                    <a:pt x="2474772" y="2047334"/>
                  </a:lnTo>
                  <a:lnTo>
                    <a:pt x="2517766" y="2067079"/>
                  </a:lnTo>
                  <a:lnTo>
                    <a:pt x="2566021" y="2098417"/>
                  </a:lnTo>
                  <a:lnTo>
                    <a:pt x="2612424" y="2130780"/>
                  </a:lnTo>
                  <a:lnTo>
                    <a:pt x="2655998" y="2164705"/>
                  </a:lnTo>
                  <a:lnTo>
                    <a:pt x="2685824" y="2191727"/>
                  </a:lnTo>
                  <a:close/>
                </a:path>
                <a:path extrusionOk="0" h="2214245" w="2704465">
                  <a:moveTo>
                    <a:pt x="580547" y="2207551"/>
                  </a:moveTo>
                  <a:lnTo>
                    <a:pt x="531294" y="2207732"/>
                  </a:lnTo>
                  <a:lnTo>
                    <a:pt x="542801" y="2186872"/>
                  </a:lnTo>
                  <a:lnTo>
                    <a:pt x="556308" y="2150405"/>
                  </a:lnTo>
                  <a:lnTo>
                    <a:pt x="627757" y="2110922"/>
                  </a:lnTo>
                  <a:lnTo>
                    <a:pt x="620387" y="2129497"/>
                  </a:lnTo>
                  <a:lnTo>
                    <a:pt x="605608" y="2152164"/>
                  </a:lnTo>
                  <a:lnTo>
                    <a:pt x="590464" y="2189535"/>
                  </a:lnTo>
                  <a:lnTo>
                    <a:pt x="580547" y="2207551"/>
                  </a:lnTo>
                  <a:close/>
                </a:path>
                <a:path extrusionOk="0" h="2214245" w="2704465">
                  <a:moveTo>
                    <a:pt x="2111425" y="1392552"/>
                  </a:moveTo>
                  <a:lnTo>
                    <a:pt x="1881041" y="1519863"/>
                  </a:lnTo>
                  <a:lnTo>
                    <a:pt x="1711731" y="1569921"/>
                  </a:lnTo>
                  <a:lnTo>
                    <a:pt x="1664767" y="1595873"/>
                  </a:lnTo>
                  <a:lnTo>
                    <a:pt x="1614324" y="1609247"/>
                  </a:lnTo>
                  <a:lnTo>
                    <a:pt x="1567136" y="1620822"/>
                  </a:lnTo>
                  <a:lnTo>
                    <a:pt x="1463331" y="1663684"/>
                  </a:lnTo>
                  <a:lnTo>
                    <a:pt x="1677597" y="1545280"/>
                  </a:lnTo>
                  <a:lnTo>
                    <a:pt x="1801208" y="1505975"/>
                  </a:lnTo>
                  <a:lnTo>
                    <a:pt x="1859246" y="1473903"/>
                  </a:lnTo>
                  <a:lnTo>
                    <a:pt x="2050803" y="1411551"/>
                  </a:lnTo>
                  <a:lnTo>
                    <a:pt x="2111425" y="1392552"/>
                  </a:lnTo>
                  <a:close/>
                </a:path>
                <a:path extrusionOk="0" h="2214245" w="2704465">
                  <a:moveTo>
                    <a:pt x="866749" y="2210874"/>
                  </a:moveTo>
                  <a:lnTo>
                    <a:pt x="578991" y="2210376"/>
                  </a:lnTo>
                  <a:lnTo>
                    <a:pt x="580547" y="2207551"/>
                  </a:lnTo>
                  <a:lnTo>
                    <a:pt x="865850" y="2206503"/>
                  </a:lnTo>
                  <a:lnTo>
                    <a:pt x="866749" y="2210874"/>
                  </a:lnTo>
                  <a:close/>
                </a:path>
                <a:path extrusionOk="0" h="2214245" w="2704465">
                  <a:moveTo>
                    <a:pt x="1276899" y="2204994"/>
                  </a:moveTo>
                  <a:lnTo>
                    <a:pt x="865850" y="2206503"/>
                  </a:lnTo>
                  <a:lnTo>
                    <a:pt x="864072" y="2197851"/>
                  </a:lnTo>
                  <a:lnTo>
                    <a:pt x="867223" y="2196110"/>
                  </a:lnTo>
                  <a:lnTo>
                    <a:pt x="893591" y="2036528"/>
                  </a:lnTo>
                  <a:lnTo>
                    <a:pt x="907272" y="2202982"/>
                  </a:lnTo>
                  <a:lnTo>
                    <a:pt x="903315" y="2205168"/>
                  </a:lnTo>
                  <a:lnTo>
                    <a:pt x="1219760" y="2204314"/>
                  </a:lnTo>
                  <a:lnTo>
                    <a:pt x="1263651" y="2180059"/>
                  </a:lnTo>
                  <a:lnTo>
                    <a:pt x="1276899" y="2204994"/>
                  </a:lnTo>
                  <a:close/>
                </a:path>
                <a:path extrusionOk="0" h="2214245" w="2704465">
                  <a:moveTo>
                    <a:pt x="2414180" y="1297755"/>
                  </a:moveTo>
                  <a:lnTo>
                    <a:pt x="2282672" y="1370427"/>
                  </a:lnTo>
                  <a:lnTo>
                    <a:pt x="2239614" y="1379720"/>
                  </a:lnTo>
                  <a:lnTo>
                    <a:pt x="2198804" y="1402271"/>
                  </a:lnTo>
                  <a:lnTo>
                    <a:pt x="2148561" y="1415535"/>
                  </a:lnTo>
                  <a:lnTo>
                    <a:pt x="2101757" y="1441398"/>
                  </a:lnTo>
                  <a:lnTo>
                    <a:pt x="1932688" y="1491323"/>
                  </a:lnTo>
                  <a:lnTo>
                    <a:pt x="2162841" y="1364140"/>
                  </a:lnTo>
                  <a:lnTo>
                    <a:pt x="2216456" y="1349013"/>
                  </a:lnTo>
                  <a:lnTo>
                    <a:pt x="2265261" y="1336545"/>
                  </a:lnTo>
                  <a:lnTo>
                    <a:pt x="2464681" y="1226345"/>
                  </a:lnTo>
                  <a:lnTo>
                    <a:pt x="2440111" y="1254423"/>
                  </a:lnTo>
                  <a:lnTo>
                    <a:pt x="2414180" y="1297755"/>
                  </a:lnTo>
                  <a:close/>
                </a:path>
                <a:path extrusionOk="0" h="2214245" w="2704465">
                  <a:moveTo>
                    <a:pt x="1561562" y="2203948"/>
                  </a:moveTo>
                  <a:lnTo>
                    <a:pt x="1519873" y="2204101"/>
                  </a:lnTo>
                  <a:lnTo>
                    <a:pt x="1483702" y="2145466"/>
                  </a:lnTo>
                  <a:lnTo>
                    <a:pt x="1456466" y="2102512"/>
                  </a:lnTo>
                  <a:lnTo>
                    <a:pt x="1402752" y="2016185"/>
                  </a:lnTo>
                  <a:lnTo>
                    <a:pt x="1368909" y="1962381"/>
                  </a:lnTo>
                  <a:lnTo>
                    <a:pt x="1361905" y="1951750"/>
                  </a:lnTo>
                  <a:lnTo>
                    <a:pt x="1355464" y="1940809"/>
                  </a:lnTo>
                  <a:lnTo>
                    <a:pt x="1321437" y="1887106"/>
                  </a:lnTo>
                  <a:lnTo>
                    <a:pt x="1403386" y="1928828"/>
                  </a:lnTo>
                  <a:lnTo>
                    <a:pt x="1455173" y="1943714"/>
                  </a:lnTo>
                  <a:lnTo>
                    <a:pt x="1468995" y="1950577"/>
                  </a:lnTo>
                  <a:lnTo>
                    <a:pt x="1419482" y="1977938"/>
                  </a:lnTo>
                  <a:lnTo>
                    <a:pt x="1459874" y="2042624"/>
                  </a:lnTo>
                  <a:lnTo>
                    <a:pt x="1507356" y="2117893"/>
                  </a:lnTo>
                  <a:lnTo>
                    <a:pt x="1534408" y="2160949"/>
                  </a:lnTo>
                  <a:lnTo>
                    <a:pt x="1561562" y="2203948"/>
                  </a:lnTo>
                  <a:close/>
                </a:path>
                <a:path extrusionOk="0" h="2214245" w="2704465">
                  <a:moveTo>
                    <a:pt x="1263651" y="2180059"/>
                  </a:moveTo>
                  <a:lnTo>
                    <a:pt x="1219760" y="2204314"/>
                  </a:lnTo>
                  <a:lnTo>
                    <a:pt x="1169312" y="2000173"/>
                  </a:lnTo>
                  <a:lnTo>
                    <a:pt x="1245783" y="2146430"/>
                  </a:lnTo>
                  <a:lnTo>
                    <a:pt x="1263651" y="2180059"/>
                  </a:lnTo>
                  <a:close/>
                </a:path>
                <a:path extrusionOk="0" h="2214245" w="2704465">
                  <a:moveTo>
                    <a:pt x="2081590" y="2206603"/>
                  </a:moveTo>
                  <a:lnTo>
                    <a:pt x="1996455" y="2207175"/>
                  </a:lnTo>
                  <a:lnTo>
                    <a:pt x="1975776" y="2207071"/>
                  </a:lnTo>
                  <a:lnTo>
                    <a:pt x="1975331" y="2207317"/>
                  </a:lnTo>
                  <a:lnTo>
                    <a:pt x="1963914" y="2207394"/>
                  </a:lnTo>
                  <a:lnTo>
                    <a:pt x="1911840" y="2184398"/>
                  </a:lnTo>
                  <a:lnTo>
                    <a:pt x="1794388" y="2133292"/>
                  </a:lnTo>
                  <a:lnTo>
                    <a:pt x="1736127" y="2107483"/>
                  </a:lnTo>
                  <a:lnTo>
                    <a:pt x="1678740" y="2081191"/>
                  </a:lnTo>
                  <a:lnTo>
                    <a:pt x="1628790" y="2065290"/>
                  </a:lnTo>
                  <a:lnTo>
                    <a:pt x="1574424" y="2037328"/>
                  </a:lnTo>
                  <a:lnTo>
                    <a:pt x="1528341" y="2019290"/>
                  </a:lnTo>
                  <a:lnTo>
                    <a:pt x="1450447" y="1989829"/>
                  </a:lnTo>
                  <a:lnTo>
                    <a:pt x="1419482" y="1977938"/>
                  </a:lnTo>
                  <a:lnTo>
                    <a:pt x="1468995" y="1950577"/>
                  </a:lnTo>
                  <a:lnTo>
                    <a:pt x="1496638" y="1964303"/>
                  </a:lnTo>
                  <a:lnTo>
                    <a:pt x="1541647" y="1982935"/>
                  </a:lnTo>
                  <a:lnTo>
                    <a:pt x="1589673" y="1999899"/>
                  </a:lnTo>
                  <a:lnTo>
                    <a:pt x="1646332" y="2026593"/>
                  </a:lnTo>
                  <a:lnTo>
                    <a:pt x="1704961" y="2052200"/>
                  </a:lnTo>
                  <a:lnTo>
                    <a:pt x="1765033" y="2077008"/>
                  </a:lnTo>
                  <a:lnTo>
                    <a:pt x="1826025" y="2101308"/>
                  </a:lnTo>
                  <a:lnTo>
                    <a:pt x="1948671" y="2149544"/>
                  </a:lnTo>
                  <a:lnTo>
                    <a:pt x="2009275" y="2174058"/>
                  </a:lnTo>
                  <a:lnTo>
                    <a:pt x="2068699" y="2199225"/>
                  </a:lnTo>
                  <a:lnTo>
                    <a:pt x="2081590" y="2206603"/>
                  </a:lnTo>
                  <a:close/>
                </a:path>
                <a:path extrusionOk="0" h="2214245" w="2704465">
                  <a:moveTo>
                    <a:pt x="2622627" y="2210318"/>
                  </a:moveTo>
                  <a:lnTo>
                    <a:pt x="1281519" y="2213689"/>
                  </a:lnTo>
                  <a:lnTo>
                    <a:pt x="1276899" y="2204994"/>
                  </a:lnTo>
                  <a:lnTo>
                    <a:pt x="1519873" y="2204101"/>
                  </a:lnTo>
                  <a:lnTo>
                    <a:pt x="1523729" y="2210353"/>
                  </a:lnTo>
                  <a:lnTo>
                    <a:pt x="1963914" y="2207394"/>
                  </a:lnTo>
                  <a:lnTo>
                    <a:pt x="1970183" y="2210162"/>
                  </a:lnTo>
                  <a:lnTo>
                    <a:pt x="1975331" y="2207317"/>
                  </a:lnTo>
                  <a:lnTo>
                    <a:pt x="1996455" y="2207175"/>
                  </a:lnTo>
                  <a:lnTo>
                    <a:pt x="2622627" y="2210318"/>
                  </a:lnTo>
                  <a:close/>
                </a:path>
                <a:path extrusionOk="0" h="2214245" w="2704465">
                  <a:moveTo>
                    <a:pt x="2703925" y="2210726"/>
                  </a:moveTo>
                  <a:lnTo>
                    <a:pt x="2622627" y="2210318"/>
                  </a:lnTo>
                  <a:lnTo>
                    <a:pt x="2652316" y="2210243"/>
                  </a:lnTo>
                  <a:lnTo>
                    <a:pt x="2685824" y="2191727"/>
                  </a:lnTo>
                  <a:lnTo>
                    <a:pt x="2695766" y="2200734"/>
                  </a:lnTo>
                  <a:lnTo>
                    <a:pt x="2703925"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24" name="Google Shape;224;p12"/>
          <p:cNvSpPr/>
          <p:nvPr/>
        </p:nvSpPr>
        <p:spPr>
          <a:xfrm>
            <a:off x="15170050" y="-12199"/>
            <a:ext cx="3119120" cy="1858010"/>
          </a:xfrm>
          <a:custGeom>
            <a:rect b="b" l="l" r="r" t="t"/>
            <a:pathLst>
              <a:path extrusionOk="0" h="1858010" w="3119119">
                <a:moveTo>
                  <a:pt x="2458687" y="11514"/>
                </a:moveTo>
                <a:lnTo>
                  <a:pt x="2451109" y="1393"/>
                </a:lnTo>
                <a:lnTo>
                  <a:pt x="2459265" y="11516"/>
                </a:lnTo>
                <a:lnTo>
                  <a:pt x="2458687" y="11514"/>
                </a:lnTo>
                <a:close/>
              </a:path>
              <a:path extrusionOk="0" h="1858010" w="3119119">
                <a:moveTo>
                  <a:pt x="3118521" y="892148"/>
                </a:moveTo>
                <a:lnTo>
                  <a:pt x="3118086" y="892122"/>
                </a:lnTo>
                <a:lnTo>
                  <a:pt x="3105955" y="865987"/>
                </a:lnTo>
                <a:lnTo>
                  <a:pt x="3079220" y="813573"/>
                </a:lnTo>
                <a:lnTo>
                  <a:pt x="3053282" y="773918"/>
                </a:lnTo>
                <a:lnTo>
                  <a:pt x="3036498" y="747512"/>
                </a:lnTo>
                <a:lnTo>
                  <a:pt x="3013712" y="720755"/>
                </a:lnTo>
                <a:lnTo>
                  <a:pt x="2986411" y="681021"/>
                </a:lnTo>
                <a:lnTo>
                  <a:pt x="2954601" y="641024"/>
                </a:lnTo>
                <a:lnTo>
                  <a:pt x="2919027" y="600808"/>
                </a:lnTo>
                <a:lnTo>
                  <a:pt x="2881176" y="547745"/>
                </a:lnTo>
                <a:lnTo>
                  <a:pt x="2841054" y="494549"/>
                </a:lnTo>
                <a:lnTo>
                  <a:pt x="2799406" y="441265"/>
                </a:lnTo>
                <a:lnTo>
                  <a:pt x="2714520" y="334603"/>
                </a:lnTo>
                <a:lnTo>
                  <a:pt x="2672773" y="281312"/>
                </a:lnTo>
                <a:lnTo>
                  <a:pt x="2632484" y="228107"/>
                </a:lnTo>
                <a:lnTo>
                  <a:pt x="2593661" y="187701"/>
                </a:lnTo>
                <a:lnTo>
                  <a:pt x="2558528" y="134797"/>
                </a:lnTo>
                <a:lnTo>
                  <a:pt x="2459265" y="11516"/>
                </a:lnTo>
                <a:lnTo>
                  <a:pt x="2636359" y="12200"/>
                </a:lnTo>
                <a:lnTo>
                  <a:pt x="2690052" y="15332"/>
                </a:lnTo>
                <a:lnTo>
                  <a:pt x="2748112" y="31433"/>
                </a:lnTo>
                <a:lnTo>
                  <a:pt x="2503723" y="17176"/>
                </a:lnTo>
                <a:lnTo>
                  <a:pt x="2524659" y="43825"/>
                </a:lnTo>
                <a:lnTo>
                  <a:pt x="2549667" y="70711"/>
                </a:lnTo>
                <a:lnTo>
                  <a:pt x="2577489" y="110475"/>
                </a:lnTo>
                <a:lnTo>
                  <a:pt x="2608346" y="150417"/>
                </a:lnTo>
                <a:lnTo>
                  <a:pt x="2641718" y="190505"/>
                </a:lnTo>
                <a:lnTo>
                  <a:pt x="2677088" y="230709"/>
                </a:lnTo>
                <a:lnTo>
                  <a:pt x="2713197" y="283671"/>
                </a:lnTo>
                <a:lnTo>
                  <a:pt x="2751006" y="324017"/>
                </a:lnTo>
                <a:lnTo>
                  <a:pt x="2788516" y="377061"/>
                </a:lnTo>
                <a:lnTo>
                  <a:pt x="2826687" y="417429"/>
                </a:lnTo>
                <a:lnTo>
                  <a:pt x="2863523" y="470433"/>
                </a:lnTo>
                <a:lnTo>
                  <a:pt x="2899984" y="510701"/>
                </a:lnTo>
                <a:lnTo>
                  <a:pt x="2934071" y="563544"/>
                </a:lnTo>
                <a:lnTo>
                  <a:pt x="2966746" y="603592"/>
                </a:lnTo>
                <a:lnTo>
                  <a:pt x="2996749" y="643483"/>
                </a:lnTo>
                <a:lnTo>
                  <a:pt x="3023562" y="683188"/>
                </a:lnTo>
                <a:lnTo>
                  <a:pt x="3047407" y="710007"/>
                </a:lnTo>
                <a:lnTo>
                  <a:pt x="3067024" y="736579"/>
                </a:lnTo>
                <a:lnTo>
                  <a:pt x="3081895" y="762874"/>
                </a:lnTo>
                <a:lnTo>
                  <a:pt x="3104765" y="789635"/>
                </a:lnTo>
                <a:lnTo>
                  <a:pt x="3118406" y="815859"/>
                </a:lnTo>
                <a:lnTo>
                  <a:pt x="3118521" y="892148"/>
                </a:lnTo>
                <a:close/>
              </a:path>
              <a:path extrusionOk="0" h="1858010" w="3119119">
                <a:moveTo>
                  <a:pt x="3118086" y="892122"/>
                </a:moveTo>
                <a:lnTo>
                  <a:pt x="2458687" y="11514"/>
                </a:lnTo>
                <a:lnTo>
                  <a:pt x="2459265" y="11516"/>
                </a:lnTo>
                <a:lnTo>
                  <a:pt x="2558528" y="134797"/>
                </a:lnTo>
                <a:lnTo>
                  <a:pt x="2593661" y="187701"/>
                </a:lnTo>
                <a:lnTo>
                  <a:pt x="2632484" y="228107"/>
                </a:lnTo>
                <a:lnTo>
                  <a:pt x="2672773" y="281312"/>
                </a:lnTo>
                <a:lnTo>
                  <a:pt x="2714520" y="334603"/>
                </a:lnTo>
                <a:lnTo>
                  <a:pt x="2799406" y="441265"/>
                </a:lnTo>
                <a:lnTo>
                  <a:pt x="2841054" y="494549"/>
                </a:lnTo>
                <a:lnTo>
                  <a:pt x="2881176" y="547745"/>
                </a:lnTo>
                <a:lnTo>
                  <a:pt x="2919027" y="600808"/>
                </a:lnTo>
                <a:lnTo>
                  <a:pt x="2954601" y="641024"/>
                </a:lnTo>
                <a:lnTo>
                  <a:pt x="2986411" y="681021"/>
                </a:lnTo>
                <a:lnTo>
                  <a:pt x="3013712" y="720755"/>
                </a:lnTo>
                <a:lnTo>
                  <a:pt x="3036498" y="747512"/>
                </a:lnTo>
                <a:lnTo>
                  <a:pt x="3053282" y="773918"/>
                </a:lnTo>
                <a:lnTo>
                  <a:pt x="3079220" y="813573"/>
                </a:lnTo>
                <a:lnTo>
                  <a:pt x="3105955" y="865987"/>
                </a:lnTo>
                <a:lnTo>
                  <a:pt x="3118086" y="892122"/>
                </a:lnTo>
                <a:close/>
              </a:path>
              <a:path extrusionOk="0" h="1858010" w="3119119">
                <a:moveTo>
                  <a:pt x="1659311" y="211596"/>
                </a:moveTo>
                <a:lnTo>
                  <a:pt x="1429187" y="32048"/>
                </a:lnTo>
                <a:lnTo>
                  <a:pt x="1445777" y="19028"/>
                </a:lnTo>
                <a:lnTo>
                  <a:pt x="1469471" y="7697"/>
                </a:lnTo>
                <a:lnTo>
                  <a:pt x="2458687" y="11514"/>
                </a:lnTo>
                <a:lnTo>
                  <a:pt x="2510838" y="81160"/>
                </a:lnTo>
                <a:lnTo>
                  <a:pt x="1822182" y="40986"/>
                </a:lnTo>
                <a:lnTo>
                  <a:pt x="1715436" y="149183"/>
                </a:lnTo>
                <a:lnTo>
                  <a:pt x="1711103" y="161644"/>
                </a:lnTo>
                <a:lnTo>
                  <a:pt x="1700409" y="173734"/>
                </a:lnTo>
                <a:lnTo>
                  <a:pt x="1683780" y="185477"/>
                </a:lnTo>
                <a:lnTo>
                  <a:pt x="1660905" y="209570"/>
                </a:lnTo>
                <a:lnTo>
                  <a:pt x="1659311" y="211596"/>
                </a:lnTo>
                <a:close/>
              </a:path>
              <a:path extrusionOk="0" h="1858010" w="3119119">
                <a:moveTo>
                  <a:pt x="3118406" y="815859"/>
                </a:moveTo>
                <a:lnTo>
                  <a:pt x="3104765" y="789635"/>
                </a:lnTo>
                <a:lnTo>
                  <a:pt x="3081895" y="762874"/>
                </a:lnTo>
                <a:lnTo>
                  <a:pt x="3067024" y="736579"/>
                </a:lnTo>
                <a:lnTo>
                  <a:pt x="3047407" y="710007"/>
                </a:lnTo>
                <a:lnTo>
                  <a:pt x="3023562" y="683188"/>
                </a:lnTo>
                <a:lnTo>
                  <a:pt x="2996749" y="643483"/>
                </a:lnTo>
                <a:lnTo>
                  <a:pt x="2966746" y="603592"/>
                </a:lnTo>
                <a:lnTo>
                  <a:pt x="2934071" y="563544"/>
                </a:lnTo>
                <a:lnTo>
                  <a:pt x="2899984" y="510701"/>
                </a:lnTo>
                <a:lnTo>
                  <a:pt x="2863523" y="470433"/>
                </a:lnTo>
                <a:lnTo>
                  <a:pt x="2826687" y="417429"/>
                </a:lnTo>
                <a:lnTo>
                  <a:pt x="2788516" y="377061"/>
                </a:lnTo>
                <a:lnTo>
                  <a:pt x="2751006" y="324017"/>
                </a:lnTo>
                <a:lnTo>
                  <a:pt x="2713197" y="283671"/>
                </a:lnTo>
                <a:lnTo>
                  <a:pt x="2677088" y="230709"/>
                </a:lnTo>
                <a:lnTo>
                  <a:pt x="2641718" y="190505"/>
                </a:lnTo>
                <a:lnTo>
                  <a:pt x="2608346" y="150417"/>
                </a:lnTo>
                <a:lnTo>
                  <a:pt x="2577489" y="110475"/>
                </a:lnTo>
                <a:lnTo>
                  <a:pt x="2549667" y="70711"/>
                </a:lnTo>
                <a:lnTo>
                  <a:pt x="2524659" y="43825"/>
                </a:lnTo>
                <a:lnTo>
                  <a:pt x="2503723" y="17176"/>
                </a:lnTo>
                <a:lnTo>
                  <a:pt x="2614381" y="36345"/>
                </a:lnTo>
                <a:lnTo>
                  <a:pt x="2660462" y="51747"/>
                </a:lnTo>
                <a:lnTo>
                  <a:pt x="2710256" y="67365"/>
                </a:lnTo>
                <a:lnTo>
                  <a:pt x="2763083" y="83161"/>
                </a:lnTo>
                <a:lnTo>
                  <a:pt x="2819004" y="86423"/>
                </a:lnTo>
                <a:lnTo>
                  <a:pt x="2991881" y="134649"/>
                </a:lnTo>
                <a:lnTo>
                  <a:pt x="3050426" y="138065"/>
                </a:lnTo>
                <a:lnTo>
                  <a:pt x="3107191" y="154090"/>
                </a:lnTo>
                <a:lnTo>
                  <a:pt x="3118350" y="154741"/>
                </a:lnTo>
                <a:lnTo>
                  <a:pt x="3118441" y="549522"/>
                </a:lnTo>
                <a:lnTo>
                  <a:pt x="3118406" y="815859"/>
                </a:lnTo>
                <a:close/>
              </a:path>
              <a:path extrusionOk="0" h="1858010" w="3119119">
                <a:moveTo>
                  <a:pt x="3005014" y="97274"/>
                </a:moveTo>
                <a:lnTo>
                  <a:pt x="2763083" y="83161"/>
                </a:lnTo>
                <a:lnTo>
                  <a:pt x="2710256" y="67365"/>
                </a:lnTo>
                <a:lnTo>
                  <a:pt x="2660462" y="51747"/>
                </a:lnTo>
                <a:lnTo>
                  <a:pt x="2614381" y="36345"/>
                </a:lnTo>
                <a:lnTo>
                  <a:pt x="2503723" y="17176"/>
                </a:lnTo>
                <a:lnTo>
                  <a:pt x="2748112" y="31433"/>
                </a:lnTo>
                <a:lnTo>
                  <a:pt x="3005014" y="97274"/>
                </a:lnTo>
                <a:close/>
              </a:path>
              <a:path extrusionOk="0" h="1858010" w="3119119">
                <a:moveTo>
                  <a:pt x="555367" y="1200318"/>
                </a:moveTo>
                <a:lnTo>
                  <a:pt x="510662" y="1197710"/>
                </a:lnTo>
                <a:lnTo>
                  <a:pt x="480505" y="1170524"/>
                </a:lnTo>
                <a:lnTo>
                  <a:pt x="451140" y="1130669"/>
                </a:lnTo>
                <a:lnTo>
                  <a:pt x="439432" y="1091845"/>
                </a:lnTo>
                <a:lnTo>
                  <a:pt x="433377" y="1053351"/>
                </a:lnTo>
                <a:lnTo>
                  <a:pt x="433723" y="1002516"/>
                </a:lnTo>
                <a:lnTo>
                  <a:pt x="439003" y="964683"/>
                </a:lnTo>
                <a:lnTo>
                  <a:pt x="450705" y="914510"/>
                </a:lnTo>
                <a:lnTo>
                  <a:pt x="468101" y="864670"/>
                </a:lnTo>
                <a:lnTo>
                  <a:pt x="491201" y="815163"/>
                </a:lnTo>
                <a:lnTo>
                  <a:pt x="520015" y="765989"/>
                </a:lnTo>
                <a:lnTo>
                  <a:pt x="552983" y="704343"/>
                </a:lnTo>
                <a:lnTo>
                  <a:pt x="587900" y="655525"/>
                </a:lnTo>
                <a:lnTo>
                  <a:pt x="624390" y="606799"/>
                </a:lnTo>
                <a:lnTo>
                  <a:pt x="660601" y="570770"/>
                </a:lnTo>
                <a:lnTo>
                  <a:pt x="696898" y="522032"/>
                </a:lnTo>
                <a:lnTo>
                  <a:pt x="730689" y="485862"/>
                </a:lnTo>
                <a:lnTo>
                  <a:pt x="760861" y="462195"/>
                </a:lnTo>
                <a:lnTo>
                  <a:pt x="787038" y="438295"/>
                </a:lnTo>
                <a:lnTo>
                  <a:pt x="811613" y="414301"/>
                </a:lnTo>
                <a:lnTo>
                  <a:pt x="841271" y="390603"/>
                </a:lnTo>
                <a:lnTo>
                  <a:pt x="876125" y="354495"/>
                </a:lnTo>
                <a:lnTo>
                  <a:pt x="914074" y="331282"/>
                </a:lnTo>
                <a:lnTo>
                  <a:pt x="955969" y="295584"/>
                </a:lnTo>
                <a:lnTo>
                  <a:pt x="999707" y="272709"/>
                </a:lnTo>
                <a:lnTo>
                  <a:pt x="1046142" y="237276"/>
                </a:lnTo>
                <a:lnTo>
                  <a:pt x="1093909" y="201921"/>
                </a:lnTo>
                <a:lnTo>
                  <a:pt x="1142383" y="166608"/>
                </a:lnTo>
                <a:lnTo>
                  <a:pt x="1190200" y="143970"/>
                </a:lnTo>
                <a:lnTo>
                  <a:pt x="1238214" y="108630"/>
                </a:lnTo>
                <a:lnTo>
                  <a:pt x="1285059" y="73221"/>
                </a:lnTo>
                <a:lnTo>
                  <a:pt x="1329371" y="50379"/>
                </a:lnTo>
                <a:lnTo>
                  <a:pt x="1372004" y="14725"/>
                </a:lnTo>
                <a:lnTo>
                  <a:pt x="1392200" y="3189"/>
                </a:lnTo>
                <a:lnTo>
                  <a:pt x="1429187" y="32048"/>
                </a:lnTo>
                <a:lnTo>
                  <a:pt x="1400539" y="54530"/>
                </a:lnTo>
                <a:lnTo>
                  <a:pt x="1351716" y="77110"/>
                </a:lnTo>
                <a:lnTo>
                  <a:pt x="1298860" y="112168"/>
                </a:lnTo>
                <a:lnTo>
                  <a:pt x="1243741" y="147093"/>
                </a:lnTo>
                <a:lnTo>
                  <a:pt x="1186652" y="194618"/>
                </a:lnTo>
                <a:lnTo>
                  <a:pt x="1130100" y="229460"/>
                </a:lnTo>
                <a:lnTo>
                  <a:pt x="1074379" y="264351"/>
                </a:lnTo>
                <a:lnTo>
                  <a:pt x="1020519" y="299350"/>
                </a:lnTo>
                <a:lnTo>
                  <a:pt x="968813" y="347189"/>
                </a:lnTo>
                <a:lnTo>
                  <a:pt x="921769" y="382586"/>
                </a:lnTo>
                <a:lnTo>
                  <a:pt x="880419" y="405601"/>
                </a:lnTo>
                <a:lnTo>
                  <a:pt x="844315" y="441636"/>
                </a:lnTo>
                <a:lnTo>
                  <a:pt x="815968" y="465410"/>
                </a:lnTo>
                <a:lnTo>
                  <a:pt x="796657" y="476997"/>
                </a:lnTo>
                <a:lnTo>
                  <a:pt x="773293" y="501062"/>
                </a:lnTo>
                <a:lnTo>
                  <a:pt x="746576" y="537644"/>
                </a:lnTo>
                <a:lnTo>
                  <a:pt x="718681" y="561444"/>
                </a:lnTo>
                <a:lnTo>
                  <a:pt x="688830" y="597844"/>
                </a:lnTo>
                <a:lnTo>
                  <a:pt x="628269" y="670594"/>
                </a:lnTo>
                <a:lnTo>
                  <a:pt x="598219" y="719696"/>
                </a:lnTo>
                <a:lnTo>
                  <a:pt x="570484" y="756219"/>
                </a:lnTo>
                <a:lnTo>
                  <a:pt x="544287" y="805546"/>
                </a:lnTo>
                <a:lnTo>
                  <a:pt x="521803" y="842375"/>
                </a:lnTo>
                <a:lnTo>
                  <a:pt x="502253" y="892090"/>
                </a:lnTo>
                <a:lnTo>
                  <a:pt x="487815" y="929389"/>
                </a:lnTo>
                <a:lnTo>
                  <a:pt x="477707" y="979654"/>
                </a:lnTo>
                <a:lnTo>
                  <a:pt x="474109" y="1017585"/>
                </a:lnTo>
                <a:lnTo>
                  <a:pt x="476239" y="1068565"/>
                </a:lnTo>
                <a:lnTo>
                  <a:pt x="486275" y="1107291"/>
                </a:lnTo>
                <a:lnTo>
                  <a:pt x="504176" y="1146477"/>
                </a:lnTo>
                <a:lnTo>
                  <a:pt x="509996" y="1146816"/>
                </a:lnTo>
                <a:lnTo>
                  <a:pt x="516740" y="1159924"/>
                </a:lnTo>
                <a:lnTo>
                  <a:pt x="639374" y="1167078"/>
                </a:lnTo>
                <a:lnTo>
                  <a:pt x="609151" y="1178028"/>
                </a:lnTo>
                <a:lnTo>
                  <a:pt x="581091" y="1189105"/>
                </a:lnTo>
                <a:lnTo>
                  <a:pt x="555367" y="1200318"/>
                </a:lnTo>
                <a:close/>
              </a:path>
              <a:path extrusionOk="0" h="1858010" w="3119119">
                <a:moveTo>
                  <a:pt x="3118350" y="154741"/>
                </a:moveTo>
                <a:lnTo>
                  <a:pt x="3107191" y="154090"/>
                </a:lnTo>
                <a:lnTo>
                  <a:pt x="3050426" y="138065"/>
                </a:lnTo>
                <a:lnTo>
                  <a:pt x="2991881" y="134649"/>
                </a:lnTo>
                <a:lnTo>
                  <a:pt x="2819004" y="86423"/>
                </a:lnTo>
                <a:lnTo>
                  <a:pt x="3071173" y="101134"/>
                </a:lnTo>
                <a:lnTo>
                  <a:pt x="3118342" y="116599"/>
                </a:lnTo>
                <a:lnTo>
                  <a:pt x="3118350" y="154741"/>
                </a:lnTo>
                <a:close/>
              </a:path>
              <a:path extrusionOk="0" h="1858010" w="3119119">
                <a:moveTo>
                  <a:pt x="1974864" y="457798"/>
                </a:moveTo>
                <a:lnTo>
                  <a:pt x="1706624" y="248511"/>
                </a:lnTo>
                <a:lnTo>
                  <a:pt x="1716089" y="225503"/>
                </a:lnTo>
                <a:lnTo>
                  <a:pt x="1731355" y="200966"/>
                </a:lnTo>
                <a:lnTo>
                  <a:pt x="1742006" y="176160"/>
                </a:lnTo>
                <a:lnTo>
                  <a:pt x="1745633" y="176372"/>
                </a:lnTo>
                <a:lnTo>
                  <a:pt x="1822182" y="40986"/>
                </a:lnTo>
                <a:lnTo>
                  <a:pt x="2510838" y="81160"/>
                </a:lnTo>
                <a:lnTo>
                  <a:pt x="2570567" y="160927"/>
                </a:lnTo>
                <a:lnTo>
                  <a:pt x="2263732" y="143027"/>
                </a:lnTo>
                <a:lnTo>
                  <a:pt x="2263943" y="155753"/>
                </a:lnTo>
                <a:lnTo>
                  <a:pt x="2075476" y="144759"/>
                </a:lnTo>
                <a:lnTo>
                  <a:pt x="2008158" y="356965"/>
                </a:lnTo>
                <a:lnTo>
                  <a:pt x="1990402" y="406784"/>
                </a:lnTo>
                <a:lnTo>
                  <a:pt x="1974864" y="457798"/>
                </a:lnTo>
                <a:close/>
              </a:path>
              <a:path extrusionOk="0" h="1858010" w="3119119">
                <a:moveTo>
                  <a:pt x="343260" y="132704"/>
                </a:moveTo>
                <a:lnTo>
                  <a:pt x="132133" y="120388"/>
                </a:lnTo>
                <a:lnTo>
                  <a:pt x="175178" y="110185"/>
                </a:lnTo>
                <a:lnTo>
                  <a:pt x="222403" y="112940"/>
                </a:lnTo>
                <a:lnTo>
                  <a:pt x="274062" y="103240"/>
                </a:lnTo>
                <a:lnTo>
                  <a:pt x="438966" y="74718"/>
                </a:lnTo>
                <a:lnTo>
                  <a:pt x="493903" y="52496"/>
                </a:lnTo>
                <a:lnTo>
                  <a:pt x="545676" y="42802"/>
                </a:lnTo>
                <a:lnTo>
                  <a:pt x="572547" y="31656"/>
                </a:lnTo>
                <a:lnTo>
                  <a:pt x="597729" y="33125"/>
                </a:lnTo>
                <a:lnTo>
                  <a:pt x="622699" y="21868"/>
                </a:lnTo>
                <a:lnTo>
                  <a:pt x="646720" y="10556"/>
                </a:lnTo>
                <a:lnTo>
                  <a:pt x="670737" y="3701"/>
                </a:lnTo>
                <a:lnTo>
                  <a:pt x="917876" y="946"/>
                </a:lnTo>
                <a:lnTo>
                  <a:pt x="880701" y="11491"/>
                </a:lnTo>
                <a:lnTo>
                  <a:pt x="826001" y="21014"/>
                </a:lnTo>
                <a:lnTo>
                  <a:pt x="774982" y="30752"/>
                </a:lnTo>
                <a:lnTo>
                  <a:pt x="729247" y="28084"/>
                </a:lnTo>
                <a:lnTo>
                  <a:pt x="688176" y="38401"/>
                </a:lnTo>
                <a:lnTo>
                  <a:pt x="653371" y="49085"/>
                </a:lnTo>
                <a:lnTo>
                  <a:pt x="630084" y="60440"/>
                </a:lnTo>
                <a:lnTo>
                  <a:pt x="606228" y="59048"/>
                </a:lnTo>
                <a:lnTo>
                  <a:pt x="580446" y="70258"/>
                </a:lnTo>
                <a:lnTo>
                  <a:pt x="553595" y="81405"/>
                </a:lnTo>
                <a:lnTo>
                  <a:pt x="450031" y="100791"/>
                </a:lnTo>
                <a:lnTo>
                  <a:pt x="396205" y="123079"/>
                </a:lnTo>
                <a:lnTo>
                  <a:pt x="343260" y="132704"/>
                </a:lnTo>
                <a:close/>
              </a:path>
              <a:path extrusionOk="0" h="1858010" w="3119119">
                <a:moveTo>
                  <a:pt x="44471" y="10682"/>
                </a:moveTo>
                <a:lnTo>
                  <a:pt x="46316" y="958"/>
                </a:lnTo>
                <a:lnTo>
                  <a:pt x="683707" y="0"/>
                </a:lnTo>
                <a:lnTo>
                  <a:pt x="670737" y="3701"/>
                </a:lnTo>
                <a:lnTo>
                  <a:pt x="44471" y="10682"/>
                </a:lnTo>
                <a:close/>
              </a:path>
              <a:path extrusionOk="0" h="1858010" w="3119119">
                <a:moveTo>
                  <a:pt x="3118442" y="548124"/>
                </a:moveTo>
                <a:lnTo>
                  <a:pt x="3118350" y="154741"/>
                </a:lnTo>
                <a:lnTo>
                  <a:pt x="3118493" y="154749"/>
                </a:lnTo>
                <a:lnTo>
                  <a:pt x="3118442" y="548124"/>
                </a:lnTo>
                <a:close/>
              </a:path>
              <a:path extrusionOk="0" h="1858010" w="3119119">
                <a:moveTo>
                  <a:pt x="240839" y="152157"/>
                </a:moveTo>
                <a:lnTo>
                  <a:pt x="74090" y="142429"/>
                </a:lnTo>
                <a:lnTo>
                  <a:pt x="28131" y="114321"/>
                </a:lnTo>
                <a:lnTo>
                  <a:pt x="5801" y="74877"/>
                </a:lnTo>
                <a:lnTo>
                  <a:pt x="0" y="23683"/>
                </a:lnTo>
                <a:lnTo>
                  <a:pt x="2993" y="11144"/>
                </a:lnTo>
                <a:lnTo>
                  <a:pt x="44471" y="10682"/>
                </a:lnTo>
                <a:lnTo>
                  <a:pt x="41544" y="26107"/>
                </a:lnTo>
                <a:lnTo>
                  <a:pt x="41726" y="51545"/>
                </a:lnTo>
                <a:lnTo>
                  <a:pt x="44471" y="64419"/>
                </a:lnTo>
                <a:lnTo>
                  <a:pt x="50067" y="77459"/>
                </a:lnTo>
                <a:lnTo>
                  <a:pt x="58038" y="90638"/>
                </a:lnTo>
                <a:lnTo>
                  <a:pt x="68649" y="91257"/>
                </a:lnTo>
                <a:lnTo>
                  <a:pt x="96708" y="105607"/>
                </a:lnTo>
                <a:lnTo>
                  <a:pt x="132133" y="120388"/>
                </a:lnTo>
                <a:lnTo>
                  <a:pt x="343260" y="132704"/>
                </a:lnTo>
                <a:lnTo>
                  <a:pt x="240839" y="152157"/>
                </a:lnTo>
                <a:close/>
              </a:path>
              <a:path extrusionOk="0" h="1858010" w="3119119">
                <a:moveTo>
                  <a:pt x="3118615" y="1298993"/>
                </a:moveTo>
                <a:lnTo>
                  <a:pt x="3113275" y="1298682"/>
                </a:lnTo>
                <a:lnTo>
                  <a:pt x="3052171" y="1269690"/>
                </a:lnTo>
                <a:lnTo>
                  <a:pt x="3021949" y="1229785"/>
                </a:lnTo>
                <a:lnTo>
                  <a:pt x="2990091" y="1202499"/>
                </a:lnTo>
                <a:lnTo>
                  <a:pt x="2958716" y="1149814"/>
                </a:lnTo>
                <a:lnTo>
                  <a:pt x="2925507" y="1109736"/>
                </a:lnTo>
                <a:lnTo>
                  <a:pt x="2874923" y="1017788"/>
                </a:lnTo>
                <a:lnTo>
                  <a:pt x="2852328" y="991043"/>
                </a:lnTo>
                <a:lnTo>
                  <a:pt x="2826136" y="951374"/>
                </a:lnTo>
                <a:lnTo>
                  <a:pt x="2796945" y="898816"/>
                </a:lnTo>
                <a:lnTo>
                  <a:pt x="2763874" y="858745"/>
                </a:lnTo>
                <a:lnTo>
                  <a:pt x="2729002" y="805856"/>
                </a:lnTo>
                <a:lnTo>
                  <a:pt x="2692186" y="752853"/>
                </a:lnTo>
                <a:lnTo>
                  <a:pt x="2654026" y="699772"/>
                </a:lnTo>
                <a:lnTo>
                  <a:pt x="2615859" y="633977"/>
                </a:lnTo>
                <a:lnTo>
                  <a:pt x="2576805" y="580844"/>
                </a:lnTo>
                <a:lnTo>
                  <a:pt x="2538202" y="527737"/>
                </a:lnTo>
                <a:lnTo>
                  <a:pt x="2500648" y="474691"/>
                </a:lnTo>
                <a:lnTo>
                  <a:pt x="2464741" y="421742"/>
                </a:lnTo>
                <a:lnTo>
                  <a:pt x="2431080" y="368923"/>
                </a:lnTo>
                <a:lnTo>
                  <a:pt x="2399525" y="328941"/>
                </a:lnTo>
                <a:lnTo>
                  <a:pt x="2371412" y="289160"/>
                </a:lnTo>
                <a:lnTo>
                  <a:pt x="2346601" y="262285"/>
                </a:lnTo>
                <a:lnTo>
                  <a:pt x="2311495" y="209382"/>
                </a:lnTo>
                <a:lnTo>
                  <a:pt x="2263732" y="143027"/>
                </a:lnTo>
                <a:lnTo>
                  <a:pt x="2570567" y="160927"/>
                </a:lnTo>
                <a:lnTo>
                  <a:pt x="3118086" y="892122"/>
                </a:lnTo>
                <a:lnTo>
                  <a:pt x="3118521" y="892148"/>
                </a:lnTo>
                <a:lnTo>
                  <a:pt x="3118615" y="1298993"/>
                </a:lnTo>
                <a:close/>
              </a:path>
              <a:path extrusionOk="0" h="1858010" w="3119119">
                <a:moveTo>
                  <a:pt x="2261717" y="681609"/>
                </a:moveTo>
                <a:lnTo>
                  <a:pt x="2046922" y="514020"/>
                </a:lnTo>
                <a:lnTo>
                  <a:pt x="2053454" y="423176"/>
                </a:lnTo>
                <a:lnTo>
                  <a:pt x="2056293" y="385201"/>
                </a:lnTo>
                <a:lnTo>
                  <a:pt x="2062066" y="309255"/>
                </a:lnTo>
                <a:lnTo>
                  <a:pt x="2075476" y="144759"/>
                </a:lnTo>
                <a:lnTo>
                  <a:pt x="2263943" y="155753"/>
                </a:lnTo>
                <a:lnTo>
                  <a:pt x="2264576" y="193931"/>
                </a:lnTo>
                <a:lnTo>
                  <a:pt x="2264182" y="206622"/>
                </a:lnTo>
                <a:lnTo>
                  <a:pt x="2264429" y="219350"/>
                </a:lnTo>
                <a:lnTo>
                  <a:pt x="2263587" y="295583"/>
                </a:lnTo>
                <a:lnTo>
                  <a:pt x="2263663" y="384584"/>
                </a:lnTo>
                <a:lnTo>
                  <a:pt x="2263026" y="448116"/>
                </a:lnTo>
                <a:lnTo>
                  <a:pt x="2262577" y="511658"/>
                </a:lnTo>
                <a:lnTo>
                  <a:pt x="2262242" y="575207"/>
                </a:lnTo>
                <a:lnTo>
                  <a:pt x="2261944" y="638759"/>
                </a:lnTo>
                <a:lnTo>
                  <a:pt x="2261717" y="681609"/>
                </a:lnTo>
                <a:close/>
              </a:path>
              <a:path extrusionOk="0" h="1858010" w="3119119">
                <a:moveTo>
                  <a:pt x="639374" y="1167078"/>
                </a:moveTo>
                <a:lnTo>
                  <a:pt x="557571" y="1162306"/>
                </a:lnTo>
                <a:lnTo>
                  <a:pt x="573871" y="1150543"/>
                </a:lnTo>
                <a:lnTo>
                  <a:pt x="592187" y="1151611"/>
                </a:lnTo>
                <a:lnTo>
                  <a:pt x="614212" y="1140182"/>
                </a:lnTo>
                <a:lnTo>
                  <a:pt x="639425" y="1128939"/>
                </a:lnTo>
                <a:lnTo>
                  <a:pt x="668042" y="1117895"/>
                </a:lnTo>
                <a:lnTo>
                  <a:pt x="701019" y="1094391"/>
                </a:lnTo>
                <a:lnTo>
                  <a:pt x="737833" y="1071111"/>
                </a:lnTo>
                <a:lnTo>
                  <a:pt x="779441" y="1035397"/>
                </a:lnTo>
                <a:lnTo>
                  <a:pt x="825319" y="999932"/>
                </a:lnTo>
                <a:lnTo>
                  <a:pt x="875684" y="964729"/>
                </a:lnTo>
                <a:lnTo>
                  <a:pt x="931493" y="917130"/>
                </a:lnTo>
                <a:lnTo>
                  <a:pt x="992222" y="869818"/>
                </a:lnTo>
                <a:lnTo>
                  <a:pt x="1058827" y="810135"/>
                </a:lnTo>
                <a:lnTo>
                  <a:pt x="1131525" y="738093"/>
                </a:lnTo>
                <a:lnTo>
                  <a:pt x="1209794" y="666376"/>
                </a:lnTo>
                <a:lnTo>
                  <a:pt x="1265757" y="618786"/>
                </a:lnTo>
                <a:lnTo>
                  <a:pt x="1321219" y="558453"/>
                </a:lnTo>
                <a:lnTo>
                  <a:pt x="1374274" y="510693"/>
                </a:lnTo>
                <a:lnTo>
                  <a:pt x="1425974" y="450140"/>
                </a:lnTo>
                <a:lnTo>
                  <a:pt x="1474413" y="402111"/>
                </a:lnTo>
                <a:lnTo>
                  <a:pt x="1519166" y="366580"/>
                </a:lnTo>
                <a:lnTo>
                  <a:pt x="1561283" y="318182"/>
                </a:lnTo>
                <a:lnTo>
                  <a:pt x="1598860" y="282233"/>
                </a:lnTo>
                <a:lnTo>
                  <a:pt x="1632210" y="246038"/>
                </a:lnTo>
                <a:lnTo>
                  <a:pt x="1659311" y="211596"/>
                </a:lnTo>
                <a:lnTo>
                  <a:pt x="1706624" y="248511"/>
                </a:lnTo>
                <a:lnTo>
                  <a:pt x="1695659" y="275166"/>
                </a:lnTo>
                <a:lnTo>
                  <a:pt x="1688178" y="287444"/>
                </a:lnTo>
                <a:lnTo>
                  <a:pt x="1647756" y="285086"/>
                </a:lnTo>
                <a:lnTo>
                  <a:pt x="1621846" y="309002"/>
                </a:lnTo>
                <a:lnTo>
                  <a:pt x="1593558" y="332779"/>
                </a:lnTo>
                <a:lnTo>
                  <a:pt x="1562330" y="369098"/>
                </a:lnTo>
                <a:lnTo>
                  <a:pt x="1529075" y="405300"/>
                </a:lnTo>
                <a:lnTo>
                  <a:pt x="1493967" y="441393"/>
                </a:lnTo>
                <a:lnTo>
                  <a:pt x="1457181" y="477388"/>
                </a:lnTo>
                <a:lnTo>
                  <a:pt x="1418892" y="513296"/>
                </a:lnTo>
                <a:lnTo>
                  <a:pt x="1378534" y="561796"/>
                </a:lnTo>
                <a:lnTo>
                  <a:pt x="1337761" y="597559"/>
                </a:lnTo>
                <a:lnTo>
                  <a:pt x="1296009" y="633265"/>
                </a:lnTo>
                <a:lnTo>
                  <a:pt x="1252712" y="681594"/>
                </a:lnTo>
                <a:lnTo>
                  <a:pt x="1209523" y="717216"/>
                </a:lnTo>
                <a:lnTo>
                  <a:pt x="1165139" y="765481"/>
                </a:lnTo>
                <a:lnTo>
                  <a:pt x="1077180" y="836633"/>
                </a:lnTo>
                <a:lnTo>
                  <a:pt x="1032475" y="884880"/>
                </a:lnTo>
                <a:lnTo>
                  <a:pt x="945444" y="956085"/>
                </a:lnTo>
                <a:lnTo>
                  <a:pt x="902729" y="991735"/>
                </a:lnTo>
                <a:lnTo>
                  <a:pt x="860779" y="1027429"/>
                </a:lnTo>
                <a:lnTo>
                  <a:pt x="820509" y="1050507"/>
                </a:lnTo>
                <a:lnTo>
                  <a:pt x="780615" y="1086321"/>
                </a:lnTo>
                <a:lnTo>
                  <a:pt x="742749" y="1109539"/>
                </a:lnTo>
                <a:lnTo>
                  <a:pt x="706347" y="1132843"/>
                </a:lnTo>
                <a:lnTo>
                  <a:pt x="671584" y="1156243"/>
                </a:lnTo>
                <a:lnTo>
                  <a:pt x="639374" y="1167078"/>
                </a:lnTo>
                <a:close/>
              </a:path>
              <a:path extrusionOk="0" h="1858010" w="3119119">
                <a:moveTo>
                  <a:pt x="2970702" y="1234777"/>
                </a:moveTo>
                <a:lnTo>
                  <a:pt x="2296445" y="708705"/>
                </a:lnTo>
                <a:lnTo>
                  <a:pt x="2297054" y="653521"/>
                </a:lnTo>
                <a:lnTo>
                  <a:pt x="2297714" y="589990"/>
                </a:lnTo>
                <a:lnTo>
                  <a:pt x="2297645" y="539131"/>
                </a:lnTo>
                <a:lnTo>
                  <a:pt x="2298377" y="475605"/>
                </a:lnTo>
                <a:lnTo>
                  <a:pt x="2298485" y="424757"/>
                </a:lnTo>
                <a:lnTo>
                  <a:pt x="2298515" y="335762"/>
                </a:lnTo>
                <a:lnTo>
                  <a:pt x="2298890" y="259502"/>
                </a:lnTo>
                <a:lnTo>
                  <a:pt x="2318726" y="286086"/>
                </a:lnTo>
                <a:lnTo>
                  <a:pt x="2368867" y="352580"/>
                </a:lnTo>
                <a:lnTo>
                  <a:pt x="2397466" y="405103"/>
                </a:lnTo>
                <a:lnTo>
                  <a:pt x="2429251" y="445099"/>
                </a:lnTo>
                <a:lnTo>
                  <a:pt x="2462261" y="497879"/>
                </a:lnTo>
                <a:lnTo>
                  <a:pt x="2497491" y="538076"/>
                </a:lnTo>
                <a:lnTo>
                  <a:pt x="2532979" y="591001"/>
                </a:lnTo>
                <a:lnTo>
                  <a:pt x="2605015" y="696913"/>
                </a:lnTo>
                <a:lnTo>
                  <a:pt x="2640597" y="749844"/>
                </a:lnTo>
                <a:lnTo>
                  <a:pt x="2675243" y="802720"/>
                </a:lnTo>
                <a:lnTo>
                  <a:pt x="2709209" y="842843"/>
                </a:lnTo>
                <a:lnTo>
                  <a:pt x="2740535" y="895525"/>
                </a:lnTo>
                <a:lnTo>
                  <a:pt x="2770214" y="935398"/>
                </a:lnTo>
                <a:lnTo>
                  <a:pt x="2797025" y="975103"/>
                </a:lnTo>
                <a:lnTo>
                  <a:pt x="2820485" y="1014613"/>
                </a:lnTo>
                <a:lnTo>
                  <a:pt x="2840849" y="1041228"/>
                </a:lnTo>
                <a:lnTo>
                  <a:pt x="2884463" y="1120055"/>
                </a:lnTo>
                <a:lnTo>
                  <a:pt x="2913662" y="1159899"/>
                </a:lnTo>
                <a:lnTo>
                  <a:pt x="2943700" y="1199793"/>
                </a:lnTo>
                <a:lnTo>
                  <a:pt x="2970702" y="1234777"/>
                </a:lnTo>
                <a:close/>
              </a:path>
              <a:path extrusionOk="0" h="1858010" w="3119119">
                <a:moveTo>
                  <a:pt x="1478656" y="1699160"/>
                </a:moveTo>
                <a:lnTo>
                  <a:pt x="1420005" y="1683025"/>
                </a:lnTo>
                <a:lnTo>
                  <a:pt x="1388043" y="1655733"/>
                </a:lnTo>
                <a:lnTo>
                  <a:pt x="1359424" y="1628636"/>
                </a:lnTo>
                <a:lnTo>
                  <a:pt x="1336436" y="1576440"/>
                </a:lnTo>
                <a:lnTo>
                  <a:pt x="1317672" y="1537204"/>
                </a:lnTo>
                <a:lnTo>
                  <a:pt x="1306158" y="1472964"/>
                </a:lnTo>
                <a:lnTo>
                  <a:pt x="1300486" y="1421778"/>
                </a:lnTo>
                <a:lnTo>
                  <a:pt x="1302633" y="1371048"/>
                </a:lnTo>
                <a:lnTo>
                  <a:pt x="1310059" y="1320626"/>
                </a:lnTo>
                <a:lnTo>
                  <a:pt x="1320970" y="1283122"/>
                </a:lnTo>
                <a:lnTo>
                  <a:pt x="1335787" y="1233131"/>
                </a:lnTo>
                <a:lnTo>
                  <a:pt x="1352716" y="1183264"/>
                </a:lnTo>
                <a:lnTo>
                  <a:pt x="1370700" y="1133458"/>
                </a:lnTo>
                <a:lnTo>
                  <a:pt x="1388908" y="1083665"/>
                </a:lnTo>
                <a:lnTo>
                  <a:pt x="1406552" y="1033839"/>
                </a:lnTo>
                <a:lnTo>
                  <a:pt x="1422648" y="983923"/>
                </a:lnTo>
                <a:lnTo>
                  <a:pt x="1436210" y="933860"/>
                </a:lnTo>
                <a:lnTo>
                  <a:pt x="1446992" y="870920"/>
                </a:lnTo>
                <a:lnTo>
                  <a:pt x="1452529" y="820388"/>
                </a:lnTo>
                <a:lnTo>
                  <a:pt x="1456729" y="782492"/>
                </a:lnTo>
                <a:lnTo>
                  <a:pt x="1464584" y="744809"/>
                </a:lnTo>
                <a:lnTo>
                  <a:pt x="1476372" y="694641"/>
                </a:lnTo>
                <a:lnTo>
                  <a:pt x="1490153" y="657304"/>
                </a:lnTo>
                <a:lnTo>
                  <a:pt x="1506943" y="607429"/>
                </a:lnTo>
                <a:lnTo>
                  <a:pt x="1525542" y="557659"/>
                </a:lnTo>
                <a:lnTo>
                  <a:pt x="1545486" y="507967"/>
                </a:lnTo>
                <a:lnTo>
                  <a:pt x="1566315" y="458327"/>
                </a:lnTo>
                <a:lnTo>
                  <a:pt x="1608778" y="359094"/>
                </a:lnTo>
                <a:lnTo>
                  <a:pt x="1628749" y="322118"/>
                </a:lnTo>
                <a:lnTo>
                  <a:pt x="1647756" y="285086"/>
                </a:lnTo>
                <a:lnTo>
                  <a:pt x="1688178" y="287444"/>
                </a:lnTo>
                <a:lnTo>
                  <a:pt x="1673215" y="311998"/>
                </a:lnTo>
                <a:lnTo>
                  <a:pt x="1647469" y="374065"/>
                </a:lnTo>
                <a:lnTo>
                  <a:pt x="1621571" y="423409"/>
                </a:lnTo>
                <a:lnTo>
                  <a:pt x="1594972" y="485426"/>
                </a:lnTo>
                <a:lnTo>
                  <a:pt x="1569343" y="547500"/>
                </a:lnTo>
                <a:lnTo>
                  <a:pt x="1545614" y="609684"/>
                </a:lnTo>
                <a:lnTo>
                  <a:pt x="1524717" y="672034"/>
                </a:lnTo>
                <a:lnTo>
                  <a:pt x="1508321" y="721933"/>
                </a:lnTo>
                <a:lnTo>
                  <a:pt x="1495879" y="784775"/>
                </a:lnTo>
                <a:lnTo>
                  <a:pt x="1490539" y="822605"/>
                </a:lnTo>
                <a:lnTo>
                  <a:pt x="1485666" y="873176"/>
                </a:lnTo>
                <a:lnTo>
                  <a:pt x="1477357" y="923546"/>
                </a:lnTo>
                <a:lnTo>
                  <a:pt x="1466950" y="961080"/>
                </a:lnTo>
                <a:lnTo>
                  <a:pt x="1453565" y="1011154"/>
                </a:lnTo>
                <a:lnTo>
                  <a:pt x="1439280" y="1048462"/>
                </a:lnTo>
                <a:lnTo>
                  <a:pt x="1423214" y="1098380"/>
                </a:lnTo>
                <a:lnTo>
                  <a:pt x="1406704" y="1148272"/>
                </a:lnTo>
                <a:lnTo>
                  <a:pt x="1389553" y="1185413"/>
                </a:lnTo>
                <a:lnTo>
                  <a:pt x="1372858" y="1235294"/>
                </a:lnTo>
                <a:lnTo>
                  <a:pt x="1358346" y="1285302"/>
                </a:lnTo>
                <a:lnTo>
                  <a:pt x="1347002" y="1335495"/>
                </a:lnTo>
                <a:lnTo>
                  <a:pt x="1340549" y="1373260"/>
                </a:lnTo>
                <a:lnTo>
                  <a:pt x="1339235" y="1411325"/>
                </a:lnTo>
                <a:lnTo>
                  <a:pt x="1345320" y="1475248"/>
                </a:lnTo>
                <a:lnTo>
                  <a:pt x="1359312" y="1539633"/>
                </a:lnTo>
                <a:lnTo>
                  <a:pt x="1381168" y="1579049"/>
                </a:lnTo>
                <a:lnTo>
                  <a:pt x="1407889" y="1618749"/>
                </a:lnTo>
                <a:lnTo>
                  <a:pt x="1438693" y="1645974"/>
                </a:lnTo>
                <a:lnTo>
                  <a:pt x="1546047" y="1664950"/>
                </a:lnTo>
                <a:lnTo>
                  <a:pt x="1534774" y="1677006"/>
                </a:lnTo>
                <a:lnTo>
                  <a:pt x="1508200" y="1688170"/>
                </a:lnTo>
                <a:lnTo>
                  <a:pt x="1478656" y="1699160"/>
                </a:lnTo>
                <a:close/>
              </a:path>
              <a:path extrusionOk="0" h="1858010" w="3119119">
                <a:moveTo>
                  <a:pt x="2009511" y="484831"/>
                </a:moveTo>
                <a:lnTo>
                  <a:pt x="2004909" y="481241"/>
                </a:lnTo>
                <a:lnTo>
                  <a:pt x="2011385" y="458863"/>
                </a:lnTo>
                <a:lnTo>
                  <a:pt x="2009511" y="484831"/>
                </a:lnTo>
                <a:close/>
              </a:path>
              <a:path extrusionOk="0" h="1858010" w="3119119">
                <a:moveTo>
                  <a:pt x="1546047" y="1664950"/>
                </a:moveTo>
                <a:lnTo>
                  <a:pt x="1457494" y="1659784"/>
                </a:lnTo>
                <a:lnTo>
                  <a:pt x="1478129" y="1648275"/>
                </a:lnTo>
                <a:lnTo>
                  <a:pt x="1497312" y="1649394"/>
                </a:lnTo>
                <a:lnTo>
                  <a:pt x="1515453" y="1637738"/>
                </a:lnTo>
                <a:lnTo>
                  <a:pt x="1523334" y="1638198"/>
                </a:lnTo>
                <a:lnTo>
                  <a:pt x="1533736" y="1613377"/>
                </a:lnTo>
                <a:lnTo>
                  <a:pt x="1544380" y="1601284"/>
                </a:lnTo>
                <a:lnTo>
                  <a:pt x="1556685" y="1576575"/>
                </a:lnTo>
                <a:lnTo>
                  <a:pt x="1569851" y="1551915"/>
                </a:lnTo>
                <a:lnTo>
                  <a:pt x="1583818" y="1527303"/>
                </a:lnTo>
                <a:lnTo>
                  <a:pt x="1599263" y="1490062"/>
                </a:lnTo>
                <a:lnTo>
                  <a:pt x="1615388" y="1452862"/>
                </a:lnTo>
                <a:lnTo>
                  <a:pt x="1632132" y="1415697"/>
                </a:lnTo>
                <a:lnTo>
                  <a:pt x="1650174" y="1365895"/>
                </a:lnTo>
                <a:lnTo>
                  <a:pt x="1667975" y="1328792"/>
                </a:lnTo>
                <a:lnTo>
                  <a:pt x="1686952" y="1279044"/>
                </a:lnTo>
                <a:lnTo>
                  <a:pt x="1706307" y="1229318"/>
                </a:lnTo>
                <a:lnTo>
                  <a:pt x="1726718" y="1166940"/>
                </a:lnTo>
                <a:lnTo>
                  <a:pt x="1746645" y="1117248"/>
                </a:lnTo>
                <a:lnTo>
                  <a:pt x="1767508" y="1054896"/>
                </a:lnTo>
                <a:lnTo>
                  <a:pt x="1787766" y="1005223"/>
                </a:lnTo>
                <a:lnTo>
                  <a:pt x="1850966" y="818204"/>
                </a:lnTo>
                <a:lnTo>
                  <a:pt x="1871161" y="768527"/>
                </a:lnTo>
                <a:lnTo>
                  <a:pt x="1891928" y="706170"/>
                </a:lnTo>
                <a:lnTo>
                  <a:pt x="1912468" y="643799"/>
                </a:lnTo>
                <a:lnTo>
                  <a:pt x="1932719" y="581412"/>
                </a:lnTo>
                <a:lnTo>
                  <a:pt x="1952623" y="519004"/>
                </a:lnTo>
                <a:lnTo>
                  <a:pt x="1971378" y="469243"/>
                </a:lnTo>
                <a:lnTo>
                  <a:pt x="1974864" y="457798"/>
                </a:lnTo>
                <a:lnTo>
                  <a:pt x="2004909" y="481241"/>
                </a:lnTo>
                <a:lnTo>
                  <a:pt x="1996911" y="508874"/>
                </a:lnTo>
                <a:lnTo>
                  <a:pt x="1981392" y="558824"/>
                </a:lnTo>
                <a:lnTo>
                  <a:pt x="1965657" y="596047"/>
                </a:lnTo>
                <a:lnTo>
                  <a:pt x="1947579" y="658561"/>
                </a:lnTo>
                <a:lnTo>
                  <a:pt x="1929466" y="708359"/>
                </a:lnTo>
                <a:lnTo>
                  <a:pt x="1909929" y="770788"/>
                </a:lnTo>
                <a:lnTo>
                  <a:pt x="1890539" y="820512"/>
                </a:lnTo>
                <a:lnTo>
                  <a:pt x="1869907" y="882877"/>
                </a:lnTo>
                <a:lnTo>
                  <a:pt x="1848861" y="945218"/>
                </a:lnTo>
                <a:lnTo>
                  <a:pt x="1828233" y="994870"/>
                </a:lnTo>
                <a:lnTo>
                  <a:pt x="1806634" y="1057179"/>
                </a:lnTo>
                <a:lnTo>
                  <a:pt x="1763101" y="1181776"/>
                </a:lnTo>
                <a:lnTo>
                  <a:pt x="1742088" y="1231406"/>
                </a:lnTo>
                <a:lnTo>
                  <a:pt x="1720466" y="1293713"/>
                </a:lnTo>
                <a:lnTo>
                  <a:pt x="1699802" y="1343363"/>
                </a:lnTo>
                <a:lnTo>
                  <a:pt x="1679450" y="1393030"/>
                </a:lnTo>
                <a:lnTo>
                  <a:pt x="1659498" y="1442721"/>
                </a:lnTo>
                <a:lnTo>
                  <a:pt x="1640037" y="1492441"/>
                </a:lnTo>
                <a:lnTo>
                  <a:pt x="1621898" y="1529524"/>
                </a:lnTo>
                <a:lnTo>
                  <a:pt x="1604430" y="1566646"/>
                </a:lnTo>
                <a:lnTo>
                  <a:pt x="1587725" y="1603813"/>
                </a:lnTo>
                <a:lnTo>
                  <a:pt x="1572613" y="1628359"/>
                </a:lnTo>
                <a:lnTo>
                  <a:pt x="1558443" y="1652960"/>
                </a:lnTo>
                <a:lnTo>
                  <a:pt x="1546047" y="1664950"/>
                </a:lnTo>
                <a:close/>
              </a:path>
              <a:path extrusionOk="0" h="1858010" w="3119119">
                <a:moveTo>
                  <a:pt x="3118504" y="815864"/>
                </a:moveTo>
                <a:lnTo>
                  <a:pt x="3118442" y="548124"/>
                </a:lnTo>
                <a:lnTo>
                  <a:pt x="3118504" y="815864"/>
                </a:lnTo>
                <a:close/>
              </a:path>
              <a:path extrusionOk="0" h="1858010" w="3119119">
                <a:moveTo>
                  <a:pt x="2233630" y="1857626"/>
                </a:moveTo>
                <a:lnTo>
                  <a:pt x="2195562" y="1855405"/>
                </a:lnTo>
                <a:lnTo>
                  <a:pt x="2179097" y="1841731"/>
                </a:lnTo>
                <a:lnTo>
                  <a:pt x="2162606" y="1840769"/>
                </a:lnTo>
                <a:lnTo>
                  <a:pt x="2147686" y="1827185"/>
                </a:lnTo>
                <a:lnTo>
                  <a:pt x="2124517" y="1813120"/>
                </a:lnTo>
                <a:lnTo>
                  <a:pt x="2102021" y="1786380"/>
                </a:lnTo>
                <a:lnTo>
                  <a:pt x="2080555" y="1746986"/>
                </a:lnTo>
                <a:lnTo>
                  <a:pt x="2059736" y="1707631"/>
                </a:lnTo>
                <a:lnTo>
                  <a:pt x="2039919" y="1668333"/>
                </a:lnTo>
                <a:lnTo>
                  <a:pt x="2021462" y="1629115"/>
                </a:lnTo>
                <a:lnTo>
                  <a:pt x="2005460" y="1577327"/>
                </a:lnTo>
                <a:lnTo>
                  <a:pt x="1991530" y="1525659"/>
                </a:lnTo>
                <a:lnTo>
                  <a:pt x="1980028" y="1474133"/>
                </a:lnTo>
                <a:lnTo>
                  <a:pt x="1971311" y="1422770"/>
                </a:lnTo>
                <a:lnTo>
                  <a:pt x="1966474" y="1358919"/>
                </a:lnTo>
                <a:lnTo>
                  <a:pt x="1965135" y="1295272"/>
                </a:lnTo>
                <a:lnTo>
                  <a:pt x="1965612" y="1257159"/>
                </a:lnTo>
                <a:lnTo>
                  <a:pt x="1966395" y="1219063"/>
                </a:lnTo>
                <a:lnTo>
                  <a:pt x="1968203" y="1168314"/>
                </a:lnTo>
                <a:lnTo>
                  <a:pt x="1970277" y="1117580"/>
                </a:lnTo>
                <a:lnTo>
                  <a:pt x="1972595" y="1066860"/>
                </a:lnTo>
                <a:lnTo>
                  <a:pt x="1975877" y="1003483"/>
                </a:lnTo>
                <a:lnTo>
                  <a:pt x="1983842" y="864096"/>
                </a:lnTo>
                <a:lnTo>
                  <a:pt x="1989365" y="775422"/>
                </a:lnTo>
                <a:lnTo>
                  <a:pt x="1993464" y="712093"/>
                </a:lnTo>
                <a:lnTo>
                  <a:pt x="1996926" y="661440"/>
                </a:lnTo>
                <a:lnTo>
                  <a:pt x="2000469" y="610791"/>
                </a:lnTo>
                <a:lnTo>
                  <a:pt x="2004074" y="560147"/>
                </a:lnTo>
                <a:lnTo>
                  <a:pt x="2009511" y="484831"/>
                </a:lnTo>
                <a:lnTo>
                  <a:pt x="2046922" y="514020"/>
                </a:lnTo>
                <a:lnTo>
                  <a:pt x="2042530" y="575104"/>
                </a:lnTo>
                <a:lnTo>
                  <a:pt x="2033926" y="701739"/>
                </a:lnTo>
                <a:lnTo>
                  <a:pt x="2029765" y="765065"/>
                </a:lnTo>
                <a:lnTo>
                  <a:pt x="2026545" y="815732"/>
                </a:lnTo>
                <a:lnTo>
                  <a:pt x="2023425" y="866405"/>
                </a:lnTo>
                <a:lnTo>
                  <a:pt x="2016112" y="993116"/>
                </a:lnTo>
                <a:lnTo>
                  <a:pt x="2010887" y="1094521"/>
                </a:lnTo>
                <a:lnTo>
                  <a:pt x="2008751" y="1145252"/>
                </a:lnTo>
                <a:lnTo>
                  <a:pt x="2006199" y="1208672"/>
                </a:lnTo>
                <a:lnTo>
                  <a:pt x="2004743" y="1259442"/>
                </a:lnTo>
                <a:lnTo>
                  <a:pt x="2004412" y="1297564"/>
                </a:lnTo>
                <a:lnTo>
                  <a:pt x="2005919" y="1361220"/>
                </a:lnTo>
                <a:lnTo>
                  <a:pt x="2011309" y="1425103"/>
                </a:lnTo>
                <a:lnTo>
                  <a:pt x="2020871" y="1476516"/>
                </a:lnTo>
                <a:lnTo>
                  <a:pt x="2033414" y="1528103"/>
                </a:lnTo>
                <a:lnTo>
                  <a:pt x="2048488" y="1579837"/>
                </a:lnTo>
                <a:lnTo>
                  <a:pt x="2065641" y="1631693"/>
                </a:lnTo>
                <a:lnTo>
                  <a:pt x="2084421" y="1683643"/>
                </a:lnTo>
                <a:lnTo>
                  <a:pt x="2105117" y="1722992"/>
                </a:lnTo>
                <a:lnTo>
                  <a:pt x="2171970" y="1803174"/>
                </a:lnTo>
                <a:lnTo>
                  <a:pt x="2184423" y="1803901"/>
                </a:lnTo>
                <a:lnTo>
                  <a:pt x="2197680" y="1817388"/>
                </a:lnTo>
                <a:lnTo>
                  <a:pt x="2272489" y="1821752"/>
                </a:lnTo>
                <a:lnTo>
                  <a:pt x="2255237" y="1846173"/>
                </a:lnTo>
                <a:lnTo>
                  <a:pt x="2233630" y="1857626"/>
                </a:lnTo>
                <a:close/>
              </a:path>
              <a:path extrusionOk="0" h="1858010" w="3119119">
                <a:moveTo>
                  <a:pt x="2272489" y="1821752"/>
                </a:moveTo>
                <a:lnTo>
                  <a:pt x="2226979" y="1819097"/>
                </a:lnTo>
                <a:lnTo>
                  <a:pt x="2242954" y="1807315"/>
                </a:lnTo>
                <a:lnTo>
                  <a:pt x="2254318" y="1782551"/>
                </a:lnTo>
                <a:lnTo>
                  <a:pt x="2261822" y="1744847"/>
                </a:lnTo>
                <a:lnTo>
                  <a:pt x="2266218" y="1694249"/>
                </a:lnTo>
                <a:lnTo>
                  <a:pt x="2268256" y="1630799"/>
                </a:lnTo>
                <a:lnTo>
                  <a:pt x="2267208" y="1579883"/>
                </a:lnTo>
                <a:lnTo>
                  <a:pt x="2265304" y="1516203"/>
                </a:lnTo>
                <a:lnTo>
                  <a:pt x="2262555" y="1452474"/>
                </a:lnTo>
                <a:lnTo>
                  <a:pt x="2258974" y="1401410"/>
                </a:lnTo>
                <a:lnTo>
                  <a:pt x="2255555" y="1350355"/>
                </a:lnTo>
                <a:lnTo>
                  <a:pt x="2253109" y="1299358"/>
                </a:lnTo>
                <a:lnTo>
                  <a:pt x="2251697" y="1248420"/>
                </a:lnTo>
                <a:lnTo>
                  <a:pt x="2251379" y="1197547"/>
                </a:lnTo>
                <a:lnTo>
                  <a:pt x="2252218" y="1146741"/>
                </a:lnTo>
                <a:lnTo>
                  <a:pt x="2254090" y="1108709"/>
                </a:lnTo>
                <a:lnTo>
                  <a:pt x="2255321" y="1070639"/>
                </a:lnTo>
                <a:lnTo>
                  <a:pt x="2256726" y="1019867"/>
                </a:lnTo>
                <a:lnTo>
                  <a:pt x="2257642" y="969065"/>
                </a:lnTo>
                <a:lnTo>
                  <a:pt x="2258882" y="905569"/>
                </a:lnTo>
                <a:lnTo>
                  <a:pt x="2259783" y="842052"/>
                </a:lnTo>
                <a:lnTo>
                  <a:pt x="2260420" y="778521"/>
                </a:lnTo>
                <a:lnTo>
                  <a:pt x="2261608" y="702308"/>
                </a:lnTo>
                <a:lnTo>
                  <a:pt x="2261717" y="681609"/>
                </a:lnTo>
                <a:lnTo>
                  <a:pt x="2296445" y="708705"/>
                </a:lnTo>
                <a:lnTo>
                  <a:pt x="2296353" y="717048"/>
                </a:lnTo>
                <a:lnTo>
                  <a:pt x="2296297" y="767900"/>
                </a:lnTo>
                <a:lnTo>
                  <a:pt x="2295356" y="831414"/>
                </a:lnTo>
                <a:lnTo>
                  <a:pt x="2294956" y="882246"/>
                </a:lnTo>
                <a:lnTo>
                  <a:pt x="2293567" y="945733"/>
                </a:lnTo>
                <a:lnTo>
                  <a:pt x="2292614" y="996533"/>
                </a:lnTo>
                <a:lnTo>
                  <a:pt x="2290332" y="1085396"/>
                </a:lnTo>
                <a:lnTo>
                  <a:pt x="2288898" y="1123453"/>
                </a:lnTo>
                <a:lnTo>
                  <a:pt x="2287693" y="1148810"/>
                </a:lnTo>
                <a:lnTo>
                  <a:pt x="2286855" y="1199616"/>
                </a:lnTo>
                <a:lnTo>
                  <a:pt x="2287172" y="1250490"/>
                </a:lnTo>
                <a:lnTo>
                  <a:pt x="2288584" y="1301427"/>
                </a:lnTo>
                <a:lnTo>
                  <a:pt x="2291030" y="1352425"/>
                </a:lnTo>
                <a:lnTo>
                  <a:pt x="2295188" y="1390809"/>
                </a:lnTo>
                <a:lnTo>
                  <a:pt x="2299305" y="1467331"/>
                </a:lnTo>
                <a:lnTo>
                  <a:pt x="2301978" y="1543770"/>
                </a:lnTo>
                <a:lnTo>
                  <a:pt x="2303490" y="1607427"/>
                </a:lnTo>
                <a:lnTo>
                  <a:pt x="2302645" y="1670946"/>
                </a:lnTo>
                <a:lnTo>
                  <a:pt x="2299726" y="1721631"/>
                </a:lnTo>
                <a:lnTo>
                  <a:pt x="2294278" y="1759454"/>
                </a:lnTo>
                <a:lnTo>
                  <a:pt x="2285105" y="1797060"/>
                </a:lnTo>
                <a:lnTo>
                  <a:pt x="2272489" y="1821752"/>
                </a:lnTo>
                <a:close/>
              </a:path>
              <a:path extrusionOk="0" h="1858010" w="3119119">
                <a:moveTo>
                  <a:pt x="3118151" y="1349821"/>
                </a:moveTo>
                <a:lnTo>
                  <a:pt x="3072699" y="1334456"/>
                </a:lnTo>
                <a:lnTo>
                  <a:pt x="3039077" y="1307067"/>
                </a:lnTo>
                <a:lnTo>
                  <a:pt x="3006090" y="1279715"/>
                </a:lnTo>
                <a:lnTo>
                  <a:pt x="2974526" y="1239733"/>
                </a:lnTo>
                <a:lnTo>
                  <a:pt x="2970702" y="1234777"/>
                </a:lnTo>
                <a:lnTo>
                  <a:pt x="3118151" y="1349821"/>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25" name="Google Shape;225;p12"/>
          <p:cNvGrpSpPr/>
          <p:nvPr/>
        </p:nvGrpSpPr>
        <p:grpSpPr>
          <a:xfrm>
            <a:off x="4223391" y="1721954"/>
            <a:ext cx="10533974" cy="2231473"/>
            <a:chOff x="4223391" y="1721954"/>
            <a:chExt cx="10533974" cy="2231473"/>
          </a:xfrm>
        </p:grpSpPr>
        <p:sp>
          <p:nvSpPr>
            <p:cNvPr id="226" name="Google Shape;226;p12"/>
            <p:cNvSpPr/>
            <p:nvPr/>
          </p:nvSpPr>
          <p:spPr>
            <a:xfrm>
              <a:off x="4679327" y="1721954"/>
              <a:ext cx="33655" cy="67310"/>
            </a:xfrm>
            <a:custGeom>
              <a:rect b="b" l="l" r="r" t="t"/>
              <a:pathLst>
                <a:path extrusionOk="0" h="67310" w="33654">
                  <a:moveTo>
                    <a:pt x="11214" y="9296"/>
                  </a:moveTo>
                  <a:lnTo>
                    <a:pt x="8420" y="1866"/>
                  </a:lnTo>
                  <a:lnTo>
                    <a:pt x="0" y="0"/>
                  </a:lnTo>
                  <a:lnTo>
                    <a:pt x="1460" y="6134"/>
                  </a:lnTo>
                  <a:lnTo>
                    <a:pt x="1943" y="9309"/>
                  </a:lnTo>
                  <a:lnTo>
                    <a:pt x="1460" y="12484"/>
                  </a:lnTo>
                  <a:lnTo>
                    <a:pt x="0" y="18618"/>
                  </a:lnTo>
                  <a:lnTo>
                    <a:pt x="8420" y="16725"/>
                  </a:lnTo>
                  <a:lnTo>
                    <a:pt x="11214" y="9296"/>
                  </a:lnTo>
                  <a:close/>
                </a:path>
                <a:path extrusionOk="0" h="67310" w="33654">
                  <a:moveTo>
                    <a:pt x="33604" y="55943"/>
                  </a:moveTo>
                  <a:lnTo>
                    <a:pt x="30657" y="49568"/>
                  </a:lnTo>
                  <a:lnTo>
                    <a:pt x="26784" y="44094"/>
                  </a:lnTo>
                  <a:lnTo>
                    <a:pt x="22580" y="38950"/>
                  </a:lnTo>
                  <a:lnTo>
                    <a:pt x="18618" y="33591"/>
                  </a:lnTo>
                  <a:lnTo>
                    <a:pt x="19786" y="46113"/>
                  </a:lnTo>
                  <a:lnTo>
                    <a:pt x="19113" y="56007"/>
                  </a:lnTo>
                  <a:lnTo>
                    <a:pt x="20993" y="63068"/>
                  </a:lnTo>
                  <a:lnTo>
                    <a:pt x="29832" y="67106"/>
                  </a:lnTo>
                  <a:lnTo>
                    <a:pt x="30632" y="61341"/>
                  </a:lnTo>
                  <a:lnTo>
                    <a:pt x="26492" y="53759"/>
                  </a:lnTo>
                  <a:lnTo>
                    <a:pt x="29832" y="52247"/>
                  </a:lnTo>
                  <a:lnTo>
                    <a:pt x="30060" y="54508"/>
                  </a:lnTo>
                  <a:lnTo>
                    <a:pt x="30391" y="56680"/>
                  </a:lnTo>
                  <a:lnTo>
                    <a:pt x="33604" y="5594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7" name="Google Shape;227;p12"/>
            <p:cNvPicPr preferRelativeResize="0"/>
            <p:nvPr/>
          </p:nvPicPr>
          <p:blipFill rotWithShape="1">
            <a:blip r:embed="rId4">
              <a:alphaModFix/>
            </a:blip>
            <a:srcRect b="0" l="0" r="0" t="0"/>
            <a:stretch/>
          </p:blipFill>
          <p:spPr>
            <a:xfrm>
              <a:off x="4223391" y="1781627"/>
              <a:ext cx="10533974" cy="2171800"/>
            </a:xfrm>
            <a:prstGeom prst="rect">
              <a:avLst/>
            </a:prstGeom>
            <a:noFill/>
            <a:ln>
              <a:noFill/>
            </a:ln>
          </p:spPr>
        </p:pic>
      </p:grpSp>
      <p:sp>
        <p:nvSpPr>
          <p:cNvPr id="228" name="Google Shape;228;p12"/>
          <p:cNvSpPr/>
          <p:nvPr/>
        </p:nvSpPr>
        <p:spPr>
          <a:xfrm>
            <a:off x="6200788" y="1296400"/>
            <a:ext cx="71120" cy="34290"/>
          </a:xfrm>
          <a:custGeom>
            <a:rect b="b" l="l" r="r" t="t"/>
            <a:pathLst>
              <a:path extrusionOk="0" h="34290" w="71120">
                <a:moveTo>
                  <a:pt x="43284" y="34116"/>
                </a:moveTo>
                <a:lnTo>
                  <a:pt x="36498" y="32507"/>
                </a:lnTo>
                <a:lnTo>
                  <a:pt x="30100" y="30516"/>
                </a:lnTo>
                <a:lnTo>
                  <a:pt x="22338" y="29860"/>
                </a:lnTo>
                <a:lnTo>
                  <a:pt x="21784" y="20547"/>
                </a:lnTo>
                <a:lnTo>
                  <a:pt x="28245" y="18256"/>
                </a:lnTo>
                <a:lnTo>
                  <a:pt x="29833" y="11234"/>
                </a:lnTo>
                <a:lnTo>
                  <a:pt x="21828" y="6683"/>
                </a:lnTo>
                <a:lnTo>
                  <a:pt x="15858" y="11248"/>
                </a:lnTo>
                <a:lnTo>
                  <a:pt x="9417" y="17663"/>
                </a:lnTo>
                <a:lnTo>
                  <a:pt x="0" y="18662"/>
                </a:lnTo>
                <a:lnTo>
                  <a:pt x="4541" y="11973"/>
                </a:lnTo>
                <a:lnTo>
                  <a:pt x="0" y="11234"/>
                </a:lnTo>
                <a:lnTo>
                  <a:pt x="20022" y="4266"/>
                </a:lnTo>
                <a:lnTo>
                  <a:pt x="38690" y="2443"/>
                </a:lnTo>
                <a:lnTo>
                  <a:pt x="55718" y="2207"/>
                </a:lnTo>
                <a:lnTo>
                  <a:pt x="70818" y="0"/>
                </a:lnTo>
                <a:lnTo>
                  <a:pt x="70818" y="14930"/>
                </a:lnTo>
                <a:lnTo>
                  <a:pt x="60651" y="14115"/>
                </a:lnTo>
                <a:lnTo>
                  <a:pt x="54175" y="16948"/>
                </a:lnTo>
                <a:lnTo>
                  <a:pt x="51367" y="23447"/>
                </a:lnTo>
                <a:lnTo>
                  <a:pt x="52209" y="33629"/>
                </a:lnTo>
                <a:lnTo>
                  <a:pt x="43284" y="3411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 name="Google Shape;229;p12"/>
          <p:cNvSpPr/>
          <p:nvPr/>
        </p:nvSpPr>
        <p:spPr>
          <a:xfrm>
            <a:off x="9515957" y="1434466"/>
            <a:ext cx="287655" cy="243204"/>
          </a:xfrm>
          <a:custGeom>
            <a:rect b="b" l="l" r="r" t="t"/>
            <a:pathLst>
              <a:path extrusionOk="0" h="243205" w="287654">
                <a:moveTo>
                  <a:pt x="111839" y="242650"/>
                </a:moveTo>
                <a:lnTo>
                  <a:pt x="111618" y="236908"/>
                </a:lnTo>
                <a:lnTo>
                  <a:pt x="114581" y="220948"/>
                </a:lnTo>
                <a:lnTo>
                  <a:pt x="115605" y="212753"/>
                </a:lnTo>
                <a:lnTo>
                  <a:pt x="103245" y="215206"/>
                </a:lnTo>
                <a:lnTo>
                  <a:pt x="83065" y="210383"/>
                </a:lnTo>
                <a:lnTo>
                  <a:pt x="70892" y="212753"/>
                </a:lnTo>
                <a:lnTo>
                  <a:pt x="69095" y="204275"/>
                </a:lnTo>
                <a:lnTo>
                  <a:pt x="65076" y="198040"/>
                </a:lnTo>
                <a:lnTo>
                  <a:pt x="59313" y="193571"/>
                </a:lnTo>
                <a:lnTo>
                  <a:pt x="52283" y="190395"/>
                </a:lnTo>
                <a:lnTo>
                  <a:pt x="52978" y="171913"/>
                </a:lnTo>
                <a:lnTo>
                  <a:pt x="51032" y="156123"/>
                </a:lnTo>
                <a:lnTo>
                  <a:pt x="45963" y="143472"/>
                </a:lnTo>
                <a:lnTo>
                  <a:pt x="37292" y="134407"/>
                </a:lnTo>
                <a:lnTo>
                  <a:pt x="25181" y="139271"/>
                </a:lnTo>
                <a:lnTo>
                  <a:pt x="20219" y="139890"/>
                </a:lnTo>
                <a:lnTo>
                  <a:pt x="11077" y="138176"/>
                </a:lnTo>
                <a:lnTo>
                  <a:pt x="13551" y="127713"/>
                </a:lnTo>
                <a:lnTo>
                  <a:pt x="10107" y="119024"/>
                </a:lnTo>
                <a:lnTo>
                  <a:pt x="4378" y="110571"/>
                </a:lnTo>
                <a:lnTo>
                  <a:pt x="0" y="100814"/>
                </a:lnTo>
                <a:lnTo>
                  <a:pt x="6508" y="102757"/>
                </a:lnTo>
                <a:lnTo>
                  <a:pt x="12415" y="98786"/>
                </a:lnTo>
                <a:lnTo>
                  <a:pt x="22449" y="85810"/>
                </a:lnTo>
                <a:lnTo>
                  <a:pt x="18738" y="73633"/>
                </a:lnTo>
                <a:lnTo>
                  <a:pt x="19019" y="62699"/>
                </a:lnTo>
                <a:lnTo>
                  <a:pt x="23793" y="53075"/>
                </a:lnTo>
                <a:lnTo>
                  <a:pt x="33562" y="44827"/>
                </a:lnTo>
                <a:lnTo>
                  <a:pt x="31423" y="36686"/>
                </a:lnTo>
                <a:lnTo>
                  <a:pt x="27581" y="30285"/>
                </a:lnTo>
                <a:lnTo>
                  <a:pt x="22077" y="25546"/>
                </a:lnTo>
                <a:lnTo>
                  <a:pt x="14953" y="22395"/>
                </a:lnTo>
                <a:lnTo>
                  <a:pt x="41190" y="12574"/>
                </a:lnTo>
                <a:lnTo>
                  <a:pt x="70047" y="4143"/>
                </a:lnTo>
                <a:lnTo>
                  <a:pt x="100268" y="2038"/>
                </a:lnTo>
                <a:lnTo>
                  <a:pt x="130596" y="11197"/>
                </a:lnTo>
                <a:lnTo>
                  <a:pt x="135913" y="9091"/>
                </a:lnTo>
                <a:lnTo>
                  <a:pt x="139679" y="5395"/>
                </a:lnTo>
                <a:lnTo>
                  <a:pt x="141710" y="0"/>
                </a:lnTo>
                <a:lnTo>
                  <a:pt x="163180" y="15352"/>
                </a:lnTo>
                <a:lnTo>
                  <a:pt x="181790" y="31463"/>
                </a:lnTo>
                <a:lnTo>
                  <a:pt x="200871" y="44906"/>
                </a:lnTo>
                <a:lnTo>
                  <a:pt x="223753" y="52255"/>
                </a:lnTo>
                <a:lnTo>
                  <a:pt x="221944" y="63970"/>
                </a:lnTo>
                <a:lnTo>
                  <a:pt x="229107" y="66852"/>
                </a:lnTo>
                <a:lnTo>
                  <a:pt x="231248" y="74613"/>
                </a:lnTo>
                <a:lnTo>
                  <a:pt x="253587" y="74613"/>
                </a:lnTo>
                <a:lnTo>
                  <a:pt x="255371" y="80186"/>
                </a:lnTo>
                <a:lnTo>
                  <a:pt x="255978" y="85164"/>
                </a:lnTo>
                <a:lnTo>
                  <a:pt x="257263" y="90474"/>
                </a:lnTo>
                <a:lnTo>
                  <a:pt x="261082" y="97045"/>
                </a:lnTo>
                <a:lnTo>
                  <a:pt x="268702" y="94599"/>
                </a:lnTo>
                <a:lnTo>
                  <a:pt x="273193" y="96629"/>
                </a:lnTo>
                <a:lnTo>
                  <a:pt x="278154" y="99810"/>
                </a:lnTo>
                <a:lnTo>
                  <a:pt x="287187" y="100814"/>
                </a:lnTo>
                <a:lnTo>
                  <a:pt x="273841" y="109863"/>
                </a:lnTo>
                <a:lnTo>
                  <a:pt x="262693" y="121121"/>
                </a:lnTo>
                <a:lnTo>
                  <a:pt x="254460" y="135290"/>
                </a:lnTo>
                <a:lnTo>
                  <a:pt x="249857" y="153069"/>
                </a:lnTo>
                <a:lnTo>
                  <a:pt x="261082" y="164267"/>
                </a:lnTo>
                <a:lnTo>
                  <a:pt x="264848" y="171695"/>
                </a:lnTo>
                <a:lnTo>
                  <a:pt x="263689" y="181370"/>
                </a:lnTo>
                <a:lnTo>
                  <a:pt x="260611" y="187761"/>
                </a:lnTo>
                <a:lnTo>
                  <a:pt x="258711" y="193584"/>
                </a:lnTo>
                <a:lnTo>
                  <a:pt x="261082" y="201555"/>
                </a:lnTo>
                <a:lnTo>
                  <a:pt x="252348" y="198164"/>
                </a:lnTo>
                <a:lnTo>
                  <a:pt x="243742" y="200451"/>
                </a:lnTo>
                <a:lnTo>
                  <a:pt x="227482" y="209020"/>
                </a:lnTo>
                <a:lnTo>
                  <a:pt x="230768" y="215746"/>
                </a:lnTo>
                <a:lnTo>
                  <a:pt x="234977" y="216522"/>
                </a:lnTo>
                <a:lnTo>
                  <a:pt x="203109" y="219331"/>
                </a:lnTo>
                <a:lnTo>
                  <a:pt x="170528" y="224777"/>
                </a:lnTo>
                <a:lnTo>
                  <a:pt x="139387" y="232627"/>
                </a:lnTo>
                <a:lnTo>
                  <a:pt x="111839" y="24265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0" name="Google Shape;230;p12"/>
          <p:cNvSpPr txBox="1"/>
          <p:nvPr>
            <p:ph type="title"/>
          </p:nvPr>
        </p:nvSpPr>
        <p:spPr>
          <a:xfrm>
            <a:off x="4963085" y="1198127"/>
            <a:ext cx="8447405" cy="2800985"/>
          </a:xfrm>
          <a:prstGeom prst="rect">
            <a:avLst/>
          </a:prstGeom>
          <a:noFill/>
          <a:ln>
            <a:noFill/>
          </a:ln>
        </p:spPr>
        <p:txBody>
          <a:bodyPr anchorCtr="0" anchor="t" bIns="0" lIns="0" spcFirstLastPara="1" rIns="0" wrap="square" tIns="785050">
            <a:spAutoFit/>
          </a:bodyPr>
          <a:lstStyle/>
          <a:p>
            <a:pPr indent="0" lvl="0" marL="1256030" rtl="0" algn="l">
              <a:lnSpc>
                <a:spcPct val="100000"/>
              </a:lnSpc>
              <a:spcBef>
                <a:spcPts val="0"/>
              </a:spcBef>
              <a:spcAft>
                <a:spcPts val="0"/>
              </a:spcAft>
              <a:buNone/>
            </a:pPr>
            <a:r>
              <a:rPr lang="en-US" sz="8800">
                <a:latin typeface="Calibri"/>
                <a:ea typeface="Calibri"/>
                <a:cs typeface="Calibri"/>
                <a:sym typeface="Calibri"/>
              </a:rPr>
              <a:t>COSTADOS</a:t>
            </a:r>
            <a:endParaRPr sz="8800">
              <a:latin typeface="Calibri"/>
              <a:ea typeface="Calibri"/>
              <a:cs typeface="Calibri"/>
              <a:sym typeface="Calibri"/>
            </a:endParaRPr>
          </a:p>
        </p:txBody>
      </p:sp>
      <p:sp>
        <p:nvSpPr>
          <p:cNvPr id="231" name="Google Shape;231;p12"/>
          <p:cNvSpPr txBox="1"/>
          <p:nvPr/>
        </p:nvSpPr>
        <p:spPr>
          <a:xfrm>
            <a:off x="4208671" y="4296727"/>
            <a:ext cx="10713085" cy="3606800"/>
          </a:xfrm>
          <a:prstGeom prst="rect">
            <a:avLst/>
          </a:prstGeom>
          <a:noFill/>
          <a:ln>
            <a:noFill/>
          </a:ln>
        </p:spPr>
        <p:txBody>
          <a:bodyPr anchorCtr="0" anchor="t" bIns="0" lIns="0" spcFirstLastPara="1" rIns="0" wrap="square" tIns="12050">
            <a:spAutoFit/>
          </a:bodyPr>
          <a:lstStyle/>
          <a:p>
            <a:pPr indent="0" lvl="0" marL="12700" marR="5080" rtl="0" algn="l">
              <a:lnSpc>
                <a:spcPct val="116300"/>
              </a:lnSpc>
              <a:spcBef>
                <a:spcPts val="0"/>
              </a:spcBef>
              <a:spcAft>
                <a:spcPts val="0"/>
              </a:spcAft>
              <a:buNone/>
            </a:pPr>
            <a:r>
              <a:rPr lang="en-US" sz="5050">
                <a:solidFill>
                  <a:srgbClr val="C84826"/>
                </a:solidFill>
                <a:latin typeface="Calibri"/>
                <a:ea typeface="Calibri"/>
                <a:cs typeface="Calibri"/>
                <a:sym typeface="Calibri"/>
              </a:rPr>
              <a:t>When		Dancers	are		in		square		formation,	the couples			occupying	 thelength	of	the	hall		are called	"costados"	or	side	pairs.	This	is			of Spanish		origin</a:t>
            </a:r>
            <a:endParaRPr sz="505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13"/>
          <p:cNvGrpSpPr/>
          <p:nvPr/>
        </p:nvGrpSpPr>
        <p:grpSpPr>
          <a:xfrm>
            <a:off x="3624064" y="1193456"/>
            <a:ext cx="10989074" cy="2325674"/>
            <a:chOff x="3624064" y="1193456"/>
            <a:chExt cx="10989074" cy="2325674"/>
          </a:xfrm>
        </p:grpSpPr>
        <p:sp>
          <p:nvSpPr>
            <p:cNvPr id="237" name="Google Shape;237;p13"/>
            <p:cNvSpPr/>
            <p:nvPr/>
          </p:nvSpPr>
          <p:spPr>
            <a:xfrm>
              <a:off x="4099700" y="1193456"/>
              <a:ext cx="35560" cy="70485"/>
            </a:xfrm>
            <a:custGeom>
              <a:rect b="b" l="l" r="r" t="t"/>
              <a:pathLst>
                <a:path extrusionOk="0" h="70484" w="35560">
                  <a:moveTo>
                    <a:pt x="11709" y="9690"/>
                  </a:moveTo>
                  <a:lnTo>
                    <a:pt x="8775" y="1955"/>
                  </a:lnTo>
                  <a:lnTo>
                    <a:pt x="0" y="0"/>
                  </a:lnTo>
                  <a:lnTo>
                    <a:pt x="1524" y="6400"/>
                  </a:lnTo>
                  <a:lnTo>
                    <a:pt x="2032" y="9702"/>
                  </a:lnTo>
                  <a:lnTo>
                    <a:pt x="1524" y="13017"/>
                  </a:lnTo>
                  <a:lnTo>
                    <a:pt x="0" y="19418"/>
                  </a:lnTo>
                  <a:lnTo>
                    <a:pt x="8775" y="17437"/>
                  </a:lnTo>
                  <a:lnTo>
                    <a:pt x="11709" y="9690"/>
                  </a:lnTo>
                  <a:close/>
                </a:path>
                <a:path extrusionOk="0" h="70484" w="35560">
                  <a:moveTo>
                    <a:pt x="35052" y="58356"/>
                  </a:moveTo>
                  <a:lnTo>
                    <a:pt x="31978" y="51701"/>
                  </a:lnTo>
                  <a:lnTo>
                    <a:pt x="27940" y="45986"/>
                  </a:lnTo>
                  <a:lnTo>
                    <a:pt x="23558" y="40627"/>
                  </a:lnTo>
                  <a:lnTo>
                    <a:pt x="19418" y="35026"/>
                  </a:lnTo>
                  <a:lnTo>
                    <a:pt x="20650" y="48094"/>
                  </a:lnTo>
                  <a:lnTo>
                    <a:pt x="19939" y="58407"/>
                  </a:lnTo>
                  <a:lnTo>
                    <a:pt x="21907" y="65773"/>
                  </a:lnTo>
                  <a:lnTo>
                    <a:pt x="31127" y="69989"/>
                  </a:lnTo>
                  <a:lnTo>
                    <a:pt x="31953" y="63982"/>
                  </a:lnTo>
                  <a:lnTo>
                    <a:pt x="27635" y="56070"/>
                  </a:lnTo>
                  <a:lnTo>
                    <a:pt x="31127" y="54495"/>
                  </a:lnTo>
                  <a:lnTo>
                    <a:pt x="31356" y="56845"/>
                  </a:lnTo>
                  <a:lnTo>
                    <a:pt x="31699" y="59118"/>
                  </a:lnTo>
                  <a:lnTo>
                    <a:pt x="35052" y="5835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8" name="Google Shape;238;p13"/>
            <p:cNvPicPr preferRelativeResize="0"/>
            <p:nvPr/>
          </p:nvPicPr>
          <p:blipFill rotWithShape="1">
            <a:blip r:embed="rId3">
              <a:alphaModFix/>
            </a:blip>
            <a:srcRect b="0" l="0" r="0" t="0"/>
            <a:stretch/>
          </p:blipFill>
          <p:spPr>
            <a:xfrm>
              <a:off x="3624064" y="1255694"/>
              <a:ext cx="10989074" cy="2263436"/>
            </a:xfrm>
            <a:prstGeom prst="rect">
              <a:avLst/>
            </a:prstGeom>
            <a:noFill/>
            <a:ln>
              <a:noFill/>
            </a:ln>
          </p:spPr>
        </p:pic>
      </p:grpSp>
      <p:sp>
        <p:nvSpPr>
          <p:cNvPr id="239" name="Google Shape;239;p13"/>
          <p:cNvSpPr/>
          <p:nvPr/>
        </p:nvSpPr>
        <p:spPr>
          <a:xfrm>
            <a:off x="5686891" y="749598"/>
            <a:ext cx="74295" cy="36195"/>
          </a:xfrm>
          <a:custGeom>
            <a:rect b="b" l="l" r="r" t="t"/>
            <a:pathLst>
              <a:path extrusionOk="0" h="36195" w="74295">
                <a:moveTo>
                  <a:pt x="45154" y="35583"/>
                </a:moveTo>
                <a:lnTo>
                  <a:pt x="38075" y="33905"/>
                </a:lnTo>
                <a:lnTo>
                  <a:pt x="31400" y="31829"/>
                </a:lnTo>
                <a:lnTo>
                  <a:pt x="23303" y="31144"/>
                </a:lnTo>
                <a:lnTo>
                  <a:pt x="22725" y="21431"/>
                </a:lnTo>
                <a:lnTo>
                  <a:pt x="29466" y="19041"/>
                </a:lnTo>
                <a:lnTo>
                  <a:pt x="31122" y="11717"/>
                </a:lnTo>
                <a:lnTo>
                  <a:pt x="22771" y="6971"/>
                </a:lnTo>
                <a:lnTo>
                  <a:pt x="16543" y="11732"/>
                </a:lnTo>
                <a:lnTo>
                  <a:pt x="9824" y="18422"/>
                </a:lnTo>
                <a:lnTo>
                  <a:pt x="0" y="19465"/>
                </a:lnTo>
                <a:lnTo>
                  <a:pt x="4737" y="12488"/>
                </a:lnTo>
                <a:lnTo>
                  <a:pt x="0" y="11717"/>
                </a:lnTo>
                <a:lnTo>
                  <a:pt x="20887" y="4450"/>
                </a:lnTo>
                <a:lnTo>
                  <a:pt x="40362" y="2548"/>
                </a:lnTo>
                <a:lnTo>
                  <a:pt x="58125" y="2302"/>
                </a:lnTo>
                <a:lnTo>
                  <a:pt x="73877" y="0"/>
                </a:lnTo>
                <a:lnTo>
                  <a:pt x="73877" y="15572"/>
                </a:lnTo>
                <a:lnTo>
                  <a:pt x="63272" y="14722"/>
                </a:lnTo>
                <a:lnTo>
                  <a:pt x="56515" y="17677"/>
                </a:lnTo>
                <a:lnTo>
                  <a:pt x="53587" y="24456"/>
                </a:lnTo>
                <a:lnTo>
                  <a:pt x="54464" y="35075"/>
                </a:lnTo>
                <a:lnTo>
                  <a:pt x="45154" y="3558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 name="Google Shape;240;p13"/>
          <p:cNvSpPr/>
          <p:nvPr/>
        </p:nvSpPr>
        <p:spPr>
          <a:xfrm>
            <a:off x="9145286" y="893602"/>
            <a:ext cx="299720" cy="253365"/>
          </a:xfrm>
          <a:custGeom>
            <a:rect b="b" l="l" r="r" t="t"/>
            <a:pathLst>
              <a:path extrusionOk="0" h="253365" w="299720">
                <a:moveTo>
                  <a:pt x="116671" y="253086"/>
                </a:moveTo>
                <a:lnTo>
                  <a:pt x="116440" y="247097"/>
                </a:lnTo>
                <a:lnTo>
                  <a:pt x="119531" y="230451"/>
                </a:lnTo>
                <a:lnTo>
                  <a:pt x="120600" y="221903"/>
                </a:lnTo>
                <a:lnTo>
                  <a:pt x="107705" y="224462"/>
                </a:lnTo>
                <a:lnTo>
                  <a:pt x="86654" y="219432"/>
                </a:lnTo>
                <a:lnTo>
                  <a:pt x="73954" y="221903"/>
                </a:lnTo>
                <a:lnTo>
                  <a:pt x="72080" y="213061"/>
                </a:lnTo>
                <a:lnTo>
                  <a:pt x="67888" y="206558"/>
                </a:lnTo>
                <a:lnTo>
                  <a:pt x="61875" y="201897"/>
                </a:lnTo>
                <a:lnTo>
                  <a:pt x="54541" y="198584"/>
                </a:lnTo>
                <a:lnTo>
                  <a:pt x="55267" y="179307"/>
                </a:lnTo>
                <a:lnTo>
                  <a:pt x="53236" y="162838"/>
                </a:lnTo>
                <a:lnTo>
                  <a:pt x="47949" y="149643"/>
                </a:lnTo>
                <a:lnTo>
                  <a:pt x="38903" y="140188"/>
                </a:lnTo>
                <a:lnTo>
                  <a:pt x="26269" y="145261"/>
                </a:lnTo>
                <a:lnTo>
                  <a:pt x="21093" y="145906"/>
                </a:lnTo>
                <a:lnTo>
                  <a:pt x="11555" y="144119"/>
                </a:lnTo>
                <a:lnTo>
                  <a:pt x="14137" y="133206"/>
                </a:lnTo>
                <a:lnTo>
                  <a:pt x="10544" y="124143"/>
                </a:lnTo>
                <a:lnTo>
                  <a:pt x="4567" y="115326"/>
                </a:lnTo>
                <a:lnTo>
                  <a:pt x="0" y="105150"/>
                </a:lnTo>
                <a:lnTo>
                  <a:pt x="6790" y="107177"/>
                </a:lnTo>
                <a:lnTo>
                  <a:pt x="12951" y="103035"/>
                </a:lnTo>
                <a:lnTo>
                  <a:pt x="23419" y="89501"/>
                </a:lnTo>
                <a:lnTo>
                  <a:pt x="19548" y="76800"/>
                </a:lnTo>
                <a:lnTo>
                  <a:pt x="19841" y="65396"/>
                </a:lnTo>
                <a:lnTo>
                  <a:pt x="24821" y="55358"/>
                </a:lnTo>
                <a:lnTo>
                  <a:pt x="35012" y="46755"/>
                </a:lnTo>
                <a:lnTo>
                  <a:pt x="32781" y="38264"/>
                </a:lnTo>
                <a:lnTo>
                  <a:pt x="28772" y="31587"/>
                </a:lnTo>
                <a:lnTo>
                  <a:pt x="23031" y="26645"/>
                </a:lnTo>
                <a:lnTo>
                  <a:pt x="15599" y="23358"/>
                </a:lnTo>
                <a:lnTo>
                  <a:pt x="42970" y="13115"/>
                </a:lnTo>
                <a:lnTo>
                  <a:pt x="73074" y="4321"/>
                </a:lnTo>
                <a:lnTo>
                  <a:pt x="104600" y="2126"/>
                </a:lnTo>
                <a:lnTo>
                  <a:pt x="136238" y="11679"/>
                </a:lnTo>
                <a:lnTo>
                  <a:pt x="141785" y="9482"/>
                </a:lnTo>
                <a:lnTo>
                  <a:pt x="145714" y="5627"/>
                </a:lnTo>
                <a:lnTo>
                  <a:pt x="147832" y="0"/>
                </a:lnTo>
                <a:lnTo>
                  <a:pt x="170229" y="16012"/>
                </a:lnTo>
                <a:lnTo>
                  <a:pt x="189644" y="32816"/>
                </a:lnTo>
                <a:lnTo>
                  <a:pt x="209549" y="46837"/>
                </a:lnTo>
                <a:lnTo>
                  <a:pt x="233420" y="54502"/>
                </a:lnTo>
                <a:lnTo>
                  <a:pt x="233531" y="62162"/>
                </a:lnTo>
                <a:lnTo>
                  <a:pt x="235784" y="67709"/>
                </a:lnTo>
                <a:lnTo>
                  <a:pt x="238809" y="72482"/>
                </a:lnTo>
                <a:lnTo>
                  <a:pt x="241239" y="77822"/>
                </a:lnTo>
                <a:lnTo>
                  <a:pt x="264542" y="77822"/>
                </a:lnTo>
                <a:lnTo>
                  <a:pt x="266403" y="83635"/>
                </a:lnTo>
                <a:lnTo>
                  <a:pt x="267037" y="88827"/>
                </a:lnTo>
                <a:lnTo>
                  <a:pt x="268378" y="94365"/>
                </a:lnTo>
                <a:lnTo>
                  <a:pt x="272362" y="101219"/>
                </a:lnTo>
                <a:lnTo>
                  <a:pt x="280311" y="98668"/>
                </a:lnTo>
                <a:lnTo>
                  <a:pt x="284996" y="100785"/>
                </a:lnTo>
                <a:lnTo>
                  <a:pt x="290172" y="104102"/>
                </a:lnTo>
                <a:lnTo>
                  <a:pt x="299594" y="105150"/>
                </a:lnTo>
                <a:lnTo>
                  <a:pt x="285672" y="114588"/>
                </a:lnTo>
                <a:lnTo>
                  <a:pt x="274042" y="126331"/>
                </a:lnTo>
                <a:lnTo>
                  <a:pt x="265453" y="141109"/>
                </a:lnTo>
                <a:lnTo>
                  <a:pt x="260652" y="159653"/>
                </a:lnTo>
                <a:lnTo>
                  <a:pt x="272362" y="171332"/>
                </a:lnTo>
                <a:lnTo>
                  <a:pt x="276291" y="179080"/>
                </a:lnTo>
                <a:lnTo>
                  <a:pt x="275081" y="189171"/>
                </a:lnTo>
                <a:lnTo>
                  <a:pt x="271871" y="195837"/>
                </a:lnTo>
                <a:lnTo>
                  <a:pt x="269888" y="201911"/>
                </a:lnTo>
                <a:lnTo>
                  <a:pt x="272362" y="210224"/>
                </a:lnTo>
                <a:lnTo>
                  <a:pt x="263250" y="206687"/>
                </a:lnTo>
                <a:lnTo>
                  <a:pt x="254272" y="209073"/>
                </a:lnTo>
                <a:lnTo>
                  <a:pt x="237310" y="218010"/>
                </a:lnTo>
                <a:lnTo>
                  <a:pt x="240738" y="225026"/>
                </a:lnTo>
                <a:lnTo>
                  <a:pt x="245129" y="225835"/>
                </a:lnTo>
                <a:lnTo>
                  <a:pt x="211884" y="228765"/>
                </a:lnTo>
                <a:lnTo>
                  <a:pt x="177896" y="234445"/>
                </a:lnTo>
                <a:lnTo>
                  <a:pt x="145409" y="242633"/>
                </a:lnTo>
                <a:lnTo>
                  <a:pt x="116671" y="25308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41" name="Google Shape;241;p13"/>
          <p:cNvGrpSpPr/>
          <p:nvPr/>
        </p:nvGrpSpPr>
        <p:grpSpPr>
          <a:xfrm>
            <a:off x="-6344" y="7084922"/>
            <a:ext cx="18294953" cy="3202305"/>
            <a:chOff x="-6344" y="7084922"/>
            <a:chExt cx="18294953" cy="3202305"/>
          </a:xfrm>
        </p:grpSpPr>
        <p:sp>
          <p:nvSpPr>
            <p:cNvPr id="242" name="Google Shape;242;p13"/>
            <p:cNvSpPr/>
            <p:nvPr/>
          </p:nvSpPr>
          <p:spPr>
            <a:xfrm>
              <a:off x="0" y="8671637"/>
              <a:ext cx="18288000" cy="1615440"/>
            </a:xfrm>
            <a:custGeom>
              <a:rect b="b" l="l" r="r" t="t"/>
              <a:pathLst>
                <a:path extrusionOk="0" h="1615440" w="18288000">
                  <a:moveTo>
                    <a:pt x="18288000" y="1615362"/>
                  </a:moveTo>
                  <a:lnTo>
                    <a:pt x="0" y="1615362"/>
                  </a:lnTo>
                  <a:lnTo>
                    <a:pt x="0" y="0"/>
                  </a:lnTo>
                  <a:lnTo>
                    <a:pt x="18288000" y="0"/>
                  </a:lnTo>
                  <a:lnTo>
                    <a:pt x="18288000" y="1615362"/>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 name="Google Shape;243;p13"/>
            <p:cNvSpPr/>
            <p:nvPr/>
          </p:nvSpPr>
          <p:spPr>
            <a:xfrm>
              <a:off x="0" y="8664188"/>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4" name="Google Shape;244;p13"/>
            <p:cNvSpPr/>
            <p:nvPr/>
          </p:nvSpPr>
          <p:spPr>
            <a:xfrm>
              <a:off x="15730829" y="7084922"/>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803"/>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402"/>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49"/>
                  </a:lnTo>
                  <a:lnTo>
                    <a:pt x="179222" y="2457386"/>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31"/>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86"/>
                  </a:lnTo>
                  <a:lnTo>
                    <a:pt x="191122" y="2299766"/>
                  </a:lnTo>
                  <a:lnTo>
                    <a:pt x="182854" y="2300528"/>
                  </a:lnTo>
                  <a:lnTo>
                    <a:pt x="140373" y="2325738"/>
                  </a:lnTo>
                  <a:lnTo>
                    <a:pt x="125780" y="2345080"/>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809"/>
                  </a:lnTo>
                  <a:lnTo>
                    <a:pt x="2014372" y="1975586"/>
                  </a:lnTo>
                  <a:lnTo>
                    <a:pt x="1980514" y="1972741"/>
                  </a:lnTo>
                  <a:lnTo>
                    <a:pt x="1956092" y="1978444"/>
                  </a:lnTo>
                  <a:lnTo>
                    <a:pt x="1932495" y="1983371"/>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22"/>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809"/>
                  </a:lnTo>
                  <a:lnTo>
                    <a:pt x="2011565" y="1610194"/>
                  </a:lnTo>
                  <a:lnTo>
                    <a:pt x="2001812" y="1584413"/>
                  </a:lnTo>
                  <a:lnTo>
                    <a:pt x="2000542" y="1568094"/>
                  </a:lnTo>
                  <a:lnTo>
                    <a:pt x="1996719" y="1554213"/>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49"/>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12"/>
                  </a:lnTo>
                  <a:lnTo>
                    <a:pt x="1354988" y="1831555"/>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12"/>
                  </a:lnTo>
                  <a:lnTo>
                    <a:pt x="1351114" y="3195002"/>
                  </a:lnTo>
                  <a:lnTo>
                    <a:pt x="1340281" y="3196920"/>
                  </a:lnTo>
                  <a:lnTo>
                    <a:pt x="1312227" y="3201530"/>
                  </a:lnTo>
                  <a:lnTo>
                    <a:pt x="1308328" y="3202076"/>
                  </a:lnTo>
                  <a:lnTo>
                    <a:pt x="1352791" y="3202076"/>
                  </a:lnTo>
                  <a:lnTo>
                    <a:pt x="1352689" y="3201454"/>
                  </a:lnTo>
                  <a:lnTo>
                    <a:pt x="1778254" y="3199244"/>
                  </a:lnTo>
                  <a:lnTo>
                    <a:pt x="1845805" y="3134995"/>
                  </a:lnTo>
                  <a:lnTo>
                    <a:pt x="1869300" y="3095104"/>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01"/>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45" name="Google Shape;245;p13"/>
            <p:cNvPicPr preferRelativeResize="0"/>
            <p:nvPr/>
          </p:nvPicPr>
          <p:blipFill rotWithShape="1">
            <a:blip r:embed="rId4">
              <a:alphaModFix/>
            </a:blip>
            <a:srcRect b="0" l="0" r="0" t="0"/>
            <a:stretch/>
          </p:blipFill>
          <p:spPr>
            <a:xfrm>
              <a:off x="-6344" y="7167613"/>
              <a:ext cx="1753739" cy="3116331"/>
            </a:xfrm>
            <a:prstGeom prst="rect">
              <a:avLst/>
            </a:prstGeom>
            <a:noFill/>
            <a:ln>
              <a:noFill/>
            </a:ln>
          </p:spPr>
        </p:pic>
      </p:grpSp>
      <p:sp>
        <p:nvSpPr>
          <p:cNvPr id="246" name="Google Shape;246;p13"/>
          <p:cNvSpPr txBox="1"/>
          <p:nvPr>
            <p:ph type="title"/>
          </p:nvPr>
        </p:nvSpPr>
        <p:spPr>
          <a:xfrm>
            <a:off x="4982866" y="1701253"/>
            <a:ext cx="8855075" cy="126365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8100"/>
              <a:t>CROSSED ARMS</a:t>
            </a:r>
            <a:endParaRPr sz="8100"/>
          </a:p>
        </p:txBody>
      </p:sp>
      <p:sp>
        <p:nvSpPr>
          <p:cNvPr id="247" name="Google Shape;247;p13"/>
          <p:cNvSpPr txBox="1"/>
          <p:nvPr/>
        </p:nvSpPr>
        <p:spPr>
          <a:xfrm>
            <a:off x="3499103" y="3941663"/>
            <a:ext cx="11189970" cy="4358005"/>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900">
                <a:solidFill>
                  <a:srgbClr val="C84826"/>
                </a:solidFill>
                <a:latin typeface="Calibri"/>
                <a:ea typeface="Calibri"/>
                <a:cs typeface="Calibri"/>
                <a:sym typeface="Calibri"/>
              </a:rPr>
              <a:t>Partners		are	facing		each	other			or			standing side		by	side,	girl	at	 theright	of	boy.	They join	their	Left	hands	together		and			their	Right hands		together		either	Right	over		Left	 or		Left over			Right	hands</a:t>
            </a:r>
            <a:endParaRPr sz="49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grpSp>
        <p:nvGrpSpPr>
          <p:cNvPr id="252" name="Google Shape;252;p14"/>
          <p:cNvGrpSpPr/>
          <p:nvPr/>
        </p:nvGrpSpPr>
        <p:grpSpPr>
          <a:xfrm>
            <a:off x="16288131" y="11"/>
            <a:ext cx="2000250" cy="10287395"/>
            <a:chOff x="16288131" y="11"/>
            <a:chExt cx="2000250" cy="10287395"/>
          </a:xfrm>
        </p:grpSpPr>
        <p:sp>
          <p:nvSpPr>
            <p:cNvPr id="253" name="Google Shape;253;p14"/>
            <p:cNvSpPr/>
            <p:nvPr/>
          </p:nvSpPr>
          <p:spPr>
            <a:xfrm>
              <a:off x="16295589" y="7391"/>
              <a:ext cx="1985010" cy="10280015"/>
            </a:xfrm>
            <a:custGeom>
              <a:rect b="b" l="l" r="r" t="t"/>
              <a:pathLst>
                <a:path extrusionOk="0" h="10280015" w="1985009">
                  <a:moveTo>
                    <a:pt x="1984931" y="0"/>
                  </a:moveTo>
                  <a:lnTo>
                    <a:pt x="1984931" y="10279608"/>
                  </a:lnTo>
                  <a:lnTo>
                    <a:pt x="0" y="10279608"/>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4" name="Google Shape;254;p14"/>
            <p:cNvSpPr/>
            <p:nvPr/>
          </p:nvSpPr>
          <p:spPr>
            <a:xfrm>
              <a:off x="16288131" y="11"/>
              <a:ext cx="2000250" cy="10287000"/>
            </a:xfrm>
            <a:custGeom>
              <a:rect b="b" l="l" r="r" t="t"/>
              <a:pathLst>
                <a:path extrusionOk="0" h="10287000" w="2000250">
                  <a:moveTo>
                    <a:pt x="1999830" y="0"/>
                  </a:moveTo>
                  <a:lnTo>
                    <a:pt x="1984590" y="0"/>
                  </a:lnTo>
                  <a:lnTo>
                    <a:pt x="15240" y="0"/>
                  </a:lnTo>
                  <a:lnTo>
                    <a:pt x="0" y="0"/>
                  </a:lnTo>
                  <a:lnTo>
                    <a:pt x="0" y="10286987"/>
                  </a:lnTo>
                  <a:lnTo>
                    <a:pt x="15240" y="10286987"/>
                  </a:lnTo>
                  <a:lnTo>
                    <a:pt x="15240" y="14833"/>
                  </a:lnTo>
                  <a:lnTo>
                    <a:pt x="1984590" y="14833"/>
                  </a:lnTo>
                  <a:lnTo>
                    <a:pt x="1984590" y="10286987"/>
                  </a:lnTo>
                  <a:lnTo>
                    <a:pt x="1999830" y="10286987"/>
                  </a:lnTo>
                  <a:lnTo>
                    <a:pt x="1999830"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255" name="Google Shape;255;p14"/>
          <p:cNvPicPr preferRelativeResize="0"/>
          <p:nvPr/>
        </p:nvPicPr>
        <p:blipFill rotWithShape="1">
          <a:blip r:embed="rId3">
            <a:alphaModFix/>
          </a:blip>
          <a:srcRect b="0" l="0" r="0" t="0"/>
          <a:stretch/>
        </p:blipFill>
        <p:spPr>
          <a:xfrm>
            <a:off x="0" y="-6256"/>
            <a:ext cx="2767800" cy="2672592"/>
          </a:xfrm>
          <a:prstGeom prst="rect">
            <a:avLst/>
          </a:prstGeom>
          <a:noFill/>
          <a:ln>
            <a:noFill/>
          </a:ln>
        </p:spPr>
      </p:pic>
      <p:sp>
        <p:nvSpPr>
          <p:cNvPr id="256" name="Google Shape;256;p14"/>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61"/>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76"/>
                </a:lnTo>
                <a:lnTo>
                  <a:pt x="1352791" y="3202076"/>
                </a:lnTo>
                <a:lnTo>
                  <a:pt x="1352689"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7" name="Google Shape;257;p14"/>
          <p:cNvSpPr/>
          <p:nvPr/>
        </p:nvSpPr>
        <p:spPr>
          <a:xfrm>
            <a:off x="15131073" y="-10992"/>
            <a:ext cx="3157220" cy="2258060"/>
          </a:xfrm>
          <a:custGeom>
            <a:rect b="b" l="l" r="r" t="t"/>
            <a:pathLst>
              <a:path extrusionOk="0" h="2258060" w="3157219">
                <a:moveTo>
                  <a:pt x="1476399" y="384225"/>
                </a:moveTo>
                <a:lnTo>
                  <a:pt x="1185895" y="544758"/>
                </a:lnTo>
                <a:lnTo>
                  <a:pt x="1223163" y="509662"/>
                </a:lnTo>
                <a:lnTo>
                  <a:pt x="1263541" y="487350"/>
                </a:lnTo>
                <a:lnTo>
                  <a:pt x="1294305" y="455848"/>
                </a:lnTo>
                <a:lnTo>
                  <a:pt x="1379698" y="408660"/>
                </a:lnTo>
                <a:lnTo>
                  <a:pt x="1346684" y="397901"/>
                </a:lnTo>
                <a:lnTo>
                  <a:pt x="1309217" y="389603"/>
                </a:lnTo>
                <a:lnTo>
                  <a:pt x="1267845" y="383463"/>
                </a:lnTo>
                <a:lnTo>
                  <a:pt x="1216976" y="368070"/>
                </a:lnTo>
                <a:lnTo>
                  <a:pt x="1169434" y="365340"/>
                </a:lnTo>
                <a:lnTo>
                  <a:pt x="1113488" y="352752"/>
                </a:lnTo>
                <a:lnTo>
                  <a:pt x="1055824" y="341114"/>
                </a:lnTo>
                <a:lnTo>
                  <a:pt x="996988" y="330123"/>
                </a:lnTo>
                <a:lnTo>
                  <a:pt x="943666" y="330587"/>
                </a:lnTo>
                <a:lnTo>
                  <a:pt x="825057" y="309124"/>
                </a:lnTo>
                <a:lnTo>
                  <a:pt x="767002" y="297701"/>
                </a:lnTo>
                <a:lnTo>
                  <a:pt x="716648" y="296525"/>
                </a:lnTo>
                <a:lnTo>
                  <a:pt x="668403" y="294183"/>
                </a:lnTo>
                <a:lnTo>
                  <a:pt x="622814" y="290373"/>
                </a:lnTo>
                <a:lnTo>
                  <a:pt x="580427" y="284794"/>
                </a:lnTo>
                <a:lnTo>
                  <a:pt x="533509" y="281719"/>
                </a:lnTo>
                <a:lnTo>
                  <a:pt x="480579" y="267465"/>
                </a:lnTo>
                <a:lnTo>
                  <a:pt x="434302" y="264035"/>
                </a:lnTo>
                <a:lnTo>
                  <a:pt x="376649" y="237889"/>
                </a:lnTo>
                <a:lnTo>
                  <a:pt x="326424" y="222140"/>
                </a:lnTo>
                <a:lnTo>
                  <a:pt x="277875" y="205465"/>
                </a:lnTo>
                <a:lnTo>
                  <a:pt x="225250" y="176541"/>
                </a:lnTo>
                <a:lnTo>
                  <a:pt x="175076" y="146263"/>
                </a:lnTo>
                <a:lnTo>
                  <a:pt x="133878" y="125526"/>
                </a:lnTo>
                <a:lnTo>
                  <a:pt x="89767" y="91897"/>
                </a:lnTo>
                <a:lnTo>
                  <a:pt x="55407" y="67381"/>
                </a:lnTo>
                <a:lnTo>
                  <a:pt x="18908" y="29546"/>
                </a:lnTo>
                <a:lnTo>
                  <a:pt x="0" y="10992"/>
                </a:lnTo>
                <a:lnTo>
                  <a:pt x="56274" y="10973"/>
                </a:lnTo>
                <a:lnTo>
                  <a:pt x="64189" y="19025"/>
                </a:lnTo>
                <a:lnTo>
                  <a:pt x="95514" y="45218"/>
                </a:lnTo>
                <a:lnTo>
                  <a:pt x="130689" y="69283"/>
                </a:lnTo>
                <a:lnTo>
                  <a:pt x="175546" y="102500"/>
                </a:lnTo>
                <a:lnTo>
                  <a:pt x="223638" y="133929"/>
                </a:lnTo>
                <a:lnTo>
                  <a:pt x="268518" y="152631"/>
                </a:lnTo>
                <a:lnTo>
                  <a:pt x="322155" y="180996"/>
                </a:lnTo>
                <a:lnTo>
                  <a:pt x="371964" y="196975"/>
                </a:lnTo>
                <a:lnTo>
                  <a:pt x="429914" y="222956"/>
                </a:lnTo>
                <a:lnTo>
                  <a:pt x="483420" y="236892"/>
                </a:lnTo>
                <a:lnTo>
                  <a:pt x="532174" y="238953"/>
                </a:lnTo>
                <a:lnTo>
                  <a:pt x="582005" y="240419"/>
                </a:lnTo>
                <a:lnTo>
                  <a:pt x="628525" y="243714"/>
                </a:lnTo>
                <a:lnTo>
                  <a:pt x="684888" y="256071"/>
                </a:lnTo>
                <a:lnTo>
                  <a:pt x="738095" y="255671"/>
                </a:lnTo>
                <a:lnTo>
                  <a:pt x="799699" y="265132"/>
                </a:lnTo>
                <a:lnTo>
                  <a:pt x="862839" y="273744"/>
                </a:lnTo>
                <a:lnTo>
                  <a:pt x="990833" y="290021"/>
                </a:lnTo>
                <a:lnTo>
                  <a:pt x="1060380" y="309594"/>
                </a:lnTo>
                <a:lnTo>
                  <a:pt x="1122432" y="318808"/>
                </a:lnTo>
                <a:lnTo>
                  <a:pt x="1182404" y="329170"/>
                </a:lnTo>
                <a:lnTo>
                  <a:pt x="1239573" y="341082"/>
                </a:lnTo>
                <a:lnTo>
                  <a:pt x="1287078" y="343833"/>
                </a:lnTo>
                <a:lnTo>
                  <a:pt x="1336472" y="360041"/>
                </a:lnTo>
                <a:lnTo>
                  <a:pt x="1368617" y="356779"/>
                </a:lnTo>
                <a:lnTo>
                  <a:pt x="1401206" y="367772"/>
                </a:lnTo>
                <a:lnTo>
                  <a:pt x="1421238" y="371204"/>
                </a:lnTo>
                <a:lnTo>
                  <a:pt x="1434129" y="378581"/>
                </a:lnTo>
                <a:lnTo>
                  <a:pt x="1476399" y="384225"/>
                </a:lnTo>
                <a:close/>
              </a:path>
              <a:path extrusionOk="0" h="2258060" w="3157219">
                <a:moveTo>
                  <a:pt x="1096359" y="10611"/>
                </a:moveTo>
                <a:lnTo>
                  <a:pt x="56274" y="10973"/>
                </a:lnTo>
                <a:lnTo>
                  <a:pt x="54952" y="9628"/>
                </a:lnTo>
                <a:lnTo>
                  <a:pt x="1069555" y="0"/>
                </a:lnTo>
                <a:lnTo>
                  <a:pt x="1096359" y="10611"/>
                </a:lnTo>
                <a:close/>
              </a:path>
              <a:path extrusionOk="0" h="2258060" w="3157219">
                <a:moveTo>
                  <a:pt x="1587249" y="206960"/>
                </a:moveTo>
                <a:lnTo>
                  <a:pt x="1501539" y="167316"/>
                </a:lnTo>
                <a:lnTo>
                  <a:pt x="1451933" y="151225"/>
                </a:lnTo>
                <a:lnTo>
                  <a:pt x="1394729" y="124832"/>
                </a:lnTo>
                <a:lnTo>
                  <a:pt x="1342410" y="110240"/>
                </a:lnTo>
                <a:lnTo>
                  <a:pt x="1282902" y="85120"/>
                </a:lnTo>
                <a:lnTo>
                  <a:pt x="1222550" y="60466"/>
                </a:lnTo>
                <a:lnTo>
                  <a:pt x="1161559" y="36165"/>
                </a:lnTo>
                <a:lnTo>
                  <a:pt x="1096359" y="10611"/>
                </a:lnTo>
                <a:lnTo>
                  <a:pt x="1181613" y="10582"/>
                </a:lnTo>
                <a:lnTo>
                  <a:pt x="1212675" y="22419"/>
                </a:lnTo>
                <a:lnTo>
                  <a:pt x="1262756" y="38248"/>
                </a:lnTo>
                <a:lnTo>
                  <a:pt x="1310852" y="55173"/>
                </a:lnTo>
                <a:lnTo>
                  <a:pt x="1356667" y="73359"/>
                </a:lnTo>
                <a:lnTo>
                  <a:pt x="1399905" y="92970"/>
                </a:lnTo>
                <a:lnTo>
                  <a:pt x="1434130" y="103059"/>
                </a:lnTo>
                <a:lnTo>
                  <a:pt x="1468278" y="84188"/>
                </a:lnTo>
                <a:lnTo>
                  <a:pt x="1587249" y="206960"/>
                </a:lnTo>
                <a:close/>
              </a:path>
              <a:path extrusionOk="0" h="2258060" w="3157219">
                <a:moveTo>
                  <a:pt x="1342568" y="10101"/>
                </a:moveTo>
                <a:lnTo>
                  <a:pt x="1341111" y="9450"/>
                </a:lnTo>
                <a:lnTo>
                  <a:pt x="1341639" y="9158"/>
                </a:lnTo>
                <a:lnTo>
                  <a:pt x="1342568" y="10101"/>
                </a:lnTo>
                <a:close/>
              </a:path>
              <a:path extrusionOk="0" h="2258060" w="3157219">
                <a:moveTo>
                  <a:pt x="1468278" y="84188"/>
                </a:moveTo>
                <a:lnTo>
                  <a:pt x="1434130" y="103059"/>
                </a:lnTo>
                <a:lnTo>
                  <a:pt x="1342568" y="10101"/>
                </a:lnTo>
                <a:lnTo>
                  <a:pt x="1437752" y="52687"/>
                </a:lnTo>
                <a:lnTo>
                  <a:pt x="1468278" y="84188"/>
                </a:lnTo>
                <a:close/>
              </a:path>
              <a:path extrusionOk="0" h="2258060" w="3157219">
                <a:moveTo>
                  <a:pt x="2339266" y="456024"/>
                </a:moveTo>
                <a:lnTo>
                  <a:pt x="1437752" y="52687"/>
                </a:lnTo>
                <a:lnTo>
                  <a:pt x="1395066" y="8637"/>
                </a:lnTo>
                <a:lnTo>
                  <a:pt x="2218465" y="3160"/>
                </a:lnTo>
                <a:lnTo>
                  <a:pt x="2188560" y="48688"/>
                </a:lnTo>
                <a:lnTo>
                  <a:pt x="2243575" y="32788"/>
                </a:lnTo>
                <a:lnTo>
                  <a:pt x="2314936" y="7854"/>
                </a:lnTo>
                <a:lnTo>
                  <a:pt x="2443369" y="125397"/>
                </a:lnTo>
                <a:lnTo>
                  <a:pt x="2336183" y="184629"/>
                </a:lnTo>
                <a:lnTo>
                  <a:pt x="2394063" y="210648"/>
                </a:lnTo>
                <a:lnTo>
                  <a:pt x="2398203" y="208361"/>
                </a:lnTo>
                <a:lnTo>
                  <a:pt x="2522441" y="255715"/>
                </a:lnTo>
                <a:lnTo>
                  <a:pt x="2571012" y="272379"/>
                </a:lnTo>
                <a:lnTo>
                  <a:pt x="2588282" y="277336"/>
                </a:lnTo>
                <a:lnTo>
                  <a:pt x="2319987" y="425596"/>
                </a:lnTo>
                <a:lnTo>
                  <a:pt x="2339266" y="456024"/>
                </a:lnTo>
                <a:close/>
              </a:path>
              <a:path extrusionOk="0" h="2258060" w="3157219">
                <a:moveTo>
                  <a:pt x="1310984" y="504636"/>
                </a:moveTo>
                <a:lnTo>
                  <a:pt x="1054229" y="646519"/>
                </a:lnTo>
                <a:lnTo>
                  <a:pt x="1139903" y="570173"/>
                </a:lnTo>
                <a:lnTo>
                  <a:pt x="1419300" y="415778"/>
                </a:lnTo>
                <a:lnTo>
                  <a:pt x="1404824" y="438278"/>
                </a:lnTo>
                <a:lnTo>
                  <a:pt x="1343871" y="471961"/>
                </a:lnTo>
                <a:lnTo>
                  <a:pt x="1310984" y="504636"/>
                </a:lnTo>
                <a:close/>
              </a:path>
              <a:path extrusionOk="0" h="2258060" w="3157219">
                <a:moveTo>
                  <a:pt x="540434" y="1568494"/>
                </a:moveTo>
                <a:lnTo>
                  <a:pt x="505279" y="1587920"/>
                </a:lnTo>
                <a:lnTo>
                  <a:pt x="468107" y="1593961"/>
                </a:lnTo>
                <a:lnTo>
                  <a:pt x="435723" y="1597355"/>
                </a:lnTo>
                <a:lnTo>
                  <a:pt x="414241" y="1594725"/>
                </a:lnTo>
                <a:lnTo>
                  <a:pt x="395674" y="1590484"/>
                </a:lnTo>
                <a:lnTo>
                  <a:pt x="374302" y="1573292"/>
                </a:lnTo>
                <a:lnTo>
                  <a:pt x="362817" y="1565137"/>
                </a:lnTo>
                <a:lnTo>
                  <a:pt x="342068" y="1533100"/>
                </a:lnTo>
                <a:lnTo>
                  <a:pt x="332964" y="1509128"/>
                </a:lnTo>
                <a:lnTo>
                  <a:pt x="329072" y="1482277"/>
                </a:lnTo>
                <a:lnTo>
                  <a:pt x="330096" y="1452709"/>
                </a:lnTo>
                <a:lnTo>
                  <a:pt x="345713" y="1386074"/>
                </a:lnTo>
                <a:lnTo>
                  <a:pt x="359718" y="1349333"/>
                </a:lnTo>
                <a:lnTo>
                  <a:pt x="377459" y="1310527"/>
                </a:lnTo>
                <a:lnTo>
                  <a:pt x="398642" y="1269819"/>
                </a:lnTo>
                <a:lnTo>
                  <a:pt x="429112" y="1238480"/>
                </a:lnTo>
                <a:lnTo>
                  <a:pt x="456295" y="1194456"/>
                </a:lnTo>
                <a:lnTo>
                  <a:pt x="492175" y="1160128"/>
                </a:lnTo>
                <a:lnTo>
                  <a:pt x="524179" y="1113440"/>
                </a:lnTo>
                <a:lnTo>
                  <a:pt x="606073" y="1039183"/>
                </a:lnTo>
                <a:lnTo>
                  <a:pt x="643096" y="989722"/>
                </a:lnTo>
                <a:lnTo>
                  <a:pt x="775420" y="873095"/>
                </a:lnTo>
                <a:lnTo>
                  <a:pt x="1003160" y="674740"/>
                </a:lnTo>
                <a:lnTo>
                  <a:pt x="1267134" y="528867"/>
                </a:lnTo>
                <a:lnTo>
                  <a:pt x="1225256" y="566511"/>
                </a:lnTo>
                <a:lnTo>
                  <a:pt x="1173727" y="594986"/>
                </a:lnTo>
                <a:lnTo>
                  <a:pt x="763010" y="937958"/>
                </a:lnTo>
                <a:lnTo>
                  <a:pt x="670451" y="1018109"/>
                </a:lnTo>
                <a:lnTo>
                  <a:pt x="631406" y="1068687"/>
                </a:lnTo>
                <a:lnTo>
                  <a:pt x="587558" y="1107419"/>
                </a:lnTo>
                <a:lnTo>
                  <a:pt x="551639" y="1156270"/>
                </a:lnTo>
                <a:lnTo>
                  <a:pt x="511825" y="1192773"/>
                </a:lnTo>
                <a:lnTo>
                  <a:pt x="480847" y="1238893"/>
                </a:lnTo>
                <a:lnTo>
                  <a:pt x="446883" y="1272163"/>
                </a:lnTo>
                <a:lnTo>
                  <a:pt x="422663" y="1314549"/>
                </a:lnTo>
                <a:lnTo>
                  <a:pt x="402504" y="1354692"/>
                </a:lnTo>
                <a:lnTo>
                  <a:pt x="386858" y="1392340"/>
                </a:lnTo>
                <a:lnTo>
                  <a:pt x="370041" y="1416134"/>
                </a:lnTo>
                <a:lnTo>
                  <a:pt x="371543" y="1487810"/>
                </a:lnTo>
                <a:lnTo>
                  <a:pt x="392225" y="1534385"/>
                </a:lnTo>
                <a:lnTo>
                  <a:pt x="426887" y="1558734"/>
                </a:lnTo>
                <a:lnTo>
                  <a:pt x="442329" y="1564702"/>
                </a:lnTo>
                <a:lnTo>
                  <a:pt x="467577" y="1550750"/>
                </a:lnTo>
                <a:lnTo>
                  <a:pt x="505423" y="1544338"/>
                </a:lnTo>
                <a:lnTo>
                  <a:pt x="690527" y="1442049"/>
                </a:lnTo>
                <a:lnTo>
                  <a:pt x="614303" y="1513172"/>
                </a:lnTo>
                <a:lnTo>
                  <a:pt x="572905" y="1536049"/>
                </a:lnTo>
                <a:lnTo>
                  <a:pt x="540434" y="1568494"/>
                </a:lnTo>
                <a:close/>
              </a:path>
              <a:path extrusionOk="0" h="2258060" w="3157219">
                <a:moveTo>
                  <a:pt x="1489938" y="739272"/>
                </a:moveTo>
                <a:lnTo>
                  <a:pt x="1291342" y="849017"/>
                </a:lnTo>
                <a:lnTo>
                  <a:pt x="1388696" y="766216"/>
                </a:lnTo>
                <a:lnTo>
                  <a:pt x="1432731" y="727381"/>
                </a:lnTo>
                <a:lnTo>
                  <a:pt x="1478503" y="702088"/>
                </a:lnTo>
                <a:lnTo>
                  <a:pt x="1512753" y="668660"/>
                </a:lnTo>
                <a:lnTo>
                  <a:pt x="1573460" y="635113"/>
                </a:lnTo>
                <a:lnTo>
                  <a:pt x="1594731" y="608857"/>
                </a:lnTo>
                <a:lnTo>
                  <a:pt x="1655242" y="560918"/>
                </a:lnTo>
                <a:lnTo>
                  <a:pt x="1620169" y="638304"/>
                </a:lnTo>
                <a:lnTo>
                  <a:pt x="1612798" y="656878"/>
                </a:lnTo>
                <a:lnTo>
                  <a:pt x="1521867" y="707127"/>
                </a:lnTo>
                <a:lnTo>
                  <a:pt x="1489938" y="739272"/>
                </a:lnTo>
                <a:close/>
              </a:path>
              <a:path extrusionOk="0" h="2258060" w="3157219">
                <a:moveTo>
                  <a:pt x="2463128" y="143481"/>
                </a:moveTo>
                <a:lnTo>
                  <a:pt x="2441602" y="155376"/>
                </a:lnTo>
                <a:lnTo>
                  <a:pt x="2336183" y="184629"/>
                </a:lnTo>
                <a:lnTo>
                  <a:pt x="2443369" y="125397"/>
                </a:lnTo>
                <a:lnTo>
                  <a:pt x="2463128" y="143481"/>
                </a:lnTo>
                <a:close/>
              </a:path>
              <a:path extrusionOk="0" h="2258060" w="3157219">
                <a:moveTo>
                  <a:pt x="2895506" y="40592"/>
                </a:moveTo>
                <a:lnTo>
                  <a:pt x="2815944" y="64523"/>
                </a:lnTo>
                <a:lnTo>
                  <a:pt x="2765448" y="92427"/>
                </a:lnTo>
                <a:lnTo>
                  <a:pt x="2657179" y="123255"/>
                </a:lnTo>
                <a:lnTo>
                  <a:pt x="2606736" y="136629"/>
                </a:lnTo>
                <a:lnTo>
                  <a:pt x="2565686" y="159313"/>
                </a:lnTo>
                <a:lnTo>
                  <a:pt x="2500878" y="178030"/>
                </a:lnTo>
                <a:lnTo>
                  <a:pt x="2463128" y="143481"/>
                </a:lnTo>
                <a:lnTo>
                  <a:pt x="2472303" y="138411"/>
                </a:lnTo>
                <a:lnTo>
                  <a:pt x="2515663" y="128951"/>
                </a:lnTo>
                <a:lnTo>
                  <a:pt x="2564671" y="116370"/>
                </a:lnTo>
                <a:lnTo>
                  <a:pt x="2612318" y="90040"/>
                </a:lnTo>
                <a:lnTo>
                  <a:pt x="2670008" y="72662"/>
                </a:lnTo>
                <a:lnTo>
                  <a:pt x="2857796" y="12393"/>
                </a:lnTo>
                <a:lnTo>
                  <a:pt x="2873544" y="3691"/>
                </a:lnTo>
                <a:lnTo>
                  <a:pt x="2895506" y="40592"/>
                </a:lnTo>
                <a:close/>
              </a:path>
              <a:path extrusionOk="0" h="2258060" w="3157219">
                <a:moveTo>
                  <a:pt x="1479515" y="2195146"/>
                </a:moveTo>
                <a:lnTo>
                  <a:pt x="1366726" y="2257474"/>
                </a:lnTo>
                <a:lnTo>
                  <a:pt x="1350052" y="2252187"/>
                </a:lnTo>
                <a:lnTo>
                  <a:pt x="1314481" y="2228340"/>
                </a:lnTo>
                <a:lnTo>
                  <a:pt x="1283856" y="2201760"/>
                </a:lnTo>
                <a:lnTo>
                  <a:pt x="1258186" y="2172442"/>
                </a:lnTo>
                <a:lnTo>
                  <a:pt x="1231343" y="2129271"/>
                </a:lnTo>
                <a:lnTo>
                  <a:pt x="1215611" y="2094461"/>
                </a:lnTo>
                <a:lnTo>
                  <a:pt x="1198724" y="2045788"/>
                </a:lnTo>
                <a:lnTo>
                  <a:pt x="1186828" y="1994357"/>
                </a:lnTo>
                <a:lnTo>
                  <a:pt x="1179934" y="1940162"/>
                </a:lnTo>
                <a:lnTo>
                  <a:pt x="1178049" y="1883199"/>
                </a:lnTo>
                <a:lnTo>
                  <a:pt x="1179158" y="1824582"/>
                </a:lnTo>
                <a:lnTo>
                  <a:pt x="1182624" y="1764662"/>
                </a:lnTo>
                <a:lnTo>
                  <a:pt x="1187469" y="1703980"/>
                </a:lnTo>
                <a:lnTo>
                  <a:pt x="1192717" y="1643075"/>
                </a:lnTo>
                <a:lnTo>
                  <a:pt x="1203532" y="1593596"/>
                </a:lnTo>
                <a:lnTo>
                  <a:pt x="1212797" y="1544972"/>
                </a:lnTo>
                <a:lnTo>
                  <a:pt x="1219538" y="1497744"/>
                </a:lnTo>
                <a:lnTo>
                  <a:pt x="1228915" y="1463560"/>
                </a:lnTo>
                <a:lnTo>
                  <a:pt x="1236887" y="1430152"/>
                </a:lnTo>
                <a:lnTo>
                  <a:pt x="1249315" y="1394282"/>
                </a:lnTo>
                <a:lnTo>
                  <a:pt x="1265652" y="1356252"/>
                </a:lnTo>
                <a:lnTo>
                  <a:pt x="1279210" y="1305256"/>
                </a:lnTo>
                <a:lnTo>
                  <a:pt x="1301720" y="1263815"/>
                </a:lnTo>
                <a:lnTo>
                  <a:pt x="1320355" y="1210014"/>
                </a:lnTo>
                <a:lnTo>
                  <a:pt x="1340706" y="1155264"/>
                </a:lnTo>
                <a:lnTo>
                  <a:pt x="1362225" y="1099870"/>
                </a:lnTo>
                <a:lnTo>
                  <a:pt x="1390502" y="1055241"/>
                </a:lnTo>
                <a:lnTo>
                  <a:pt x="1434448" y="943950"/>
                </a:lnTo>
                <a:lnTo>
                  <a:pt x="1455158" y="889002"/>
                </a:lnTo>
                <a:lnTo>
                  <a:pt x="1480435" y="846031"/>
                </a:lnTo>
                <a:lnTo>
                  <a:pt x="1503591" y="804233"/>
                </a:lnTo>
                <a:lnTo>
                  <a:pt x="1517941" y="752800"/>
                </a:lnTo>
                <a:lnTo>
                  <a:pt x="1535212" y="714253"/>
                </a:lnTo>
                <a:lnTo>
                  <a:pt x="1554858" y="688896"/>
                </a:lnTo>
                <a:lnTo>
                  <a:pt x="1612798" y="656878"/>
                </a:lnTo>
                <a:lnTo>
                  <a:pt x="1598019" y="679546"/>
                </a:lnTo>
                <a:lnTo>
                  <a:pt x="1582876" y="716917"/>
                </a:lnTo>
                <a:lnTo>
                  <a:pt x="1562132" y="757382"/>
                </a:lnTo>
                <a:lnTo>
                  <a:pt x="1542831" y="811551"/>
                </a:lnTo>
                <a:lnTo>
                  <a:pt x="1519739" y="867816"/>
                </a:lnTo>
                <a:lnTo>
                  <a:pt x="1493758" y="925676"/>
                </a:lnTo>
                <a:lnTo>
                  <a:pt x="1465793" y="984633"/>
                </a:lnTo>
                <a:lnTo>
                  <a:pt x="1379036" y="1163085"/>
                </a:lnTo>
                <a:lnTo>
                  <a:pt x="1358314" y="1232541"/>
                </a:lnTo>
                <a:lnTo>
                  <a:pt x="1333989" y="1289486"/>
                </a:lnTo>
                <a:lnTo>
                  <a:pt x="1313105" y="1344531"/>
                </a:lnTo>
                <a:lnTo>
                  <a:pt x="1290425" y="1386066"/>
                </a:lnTo>
                <a:lnTo>
                  <a:pt x="1279132" y="1435810"/>
                </a:lnTo>
                <a:lnTo>
                  <a:pt x="1267852" y="1471045"/>
                </a:lnTo>
                <a:lnTo>
                  <a:pt x="1263847" y="1502261"/>
                </a:lnTo>
                <a:lnTo>
                  <a:pt x="1256937" y="1535082"/>
                </a:lnTo>
                <a:lnTo>
                  <a:pt x="1247734" y="1569169"/>
                </a:lnTo>
                <a:lnTo>
                  <a:pt x="1236851" y="1604185"/>
                </a:lnTo>
                <a:lnTo>
                  <a:pt x="1231040" y="1650900"/>
                </a:lnTo>
                <a:lnTo>
                  <a:pt x="1224774" y="1697866"/>
                </a:lnTo>
                <a:lnTo>
                  <a:pt x="1224804" y="1755854"/>
                </a:lnTo>
                <a:lnTo>
                  <a:pt x="1219466" y="1802308"/>
                </a:lnTo>
                <a:lnTo>
                  <a:pt x="1215511" y="1847997"/>
                </a:lnTo>
                <a:lnTo>
                  <a:pt x="1219689" y="1903692"/>
                </a:lnTo>
                <a:lnTo>
                  <a:pt x="1220337" y="1946838"/>
                </a:lnTo>
                <a:lnTo>
                  <a:pt x="1230345" y="1999312"/>
                </a:lnTo>
                <a:lnTo>
                  <a:pt x="1244185" y="2049669"/>
                </a:lnTo>
                <a:lnTo>
                  <a:pt x="1256332" y="2086459"/>
                </a:lnTo>
                <a:lnTo>
                  <a:pt x="1279676" y="2131564"/>
                </a:lnTo>
                <a:lnTo>
                  <a:pt x="1302552" y="2162426"/>
                </a:lnTo>
                <a:lnTo>
                  <a:pt x="1331711" y="2189816"/>
                </a:lnTo>
                <a:lnTo>
                  <a:pt x="1367767" y="2213395"/>
                </a:lnTo>
                <a:lnTo>
                  <a:pt x="1372869" y="2210576"/>
                </a:lnTo>
                <a:lnTo>
                  <a:pt x="1385569" y="2218059"/>
                </a:lnTo>
                <a:lnTo>
                  <a:pt x="1493087" y="2158644"/>
                </a:lnTo>
                <a:lnTo>
                  <a:pt x="1479515" y="2195146"/>
                </a:lnTo>
                <a:close/>
              </a:path>
              <a:path extrusionOk="0" h="2258060" w="3157219">
                <a:moveTo>
                  <a:pt x="2550153" y="223127"/>
                </a:moveTo>
                <a:lnTo>
                  <a:pt x="2523171" y="211809"/>
                </a:lnTo>
                <a:lnTo>
                  <a:pt x="2487672" y="202424"/>
                </a:lnTo>
                <a:lnTo>
                  <a:pt x="2455743" y="191065"/>
                </a:lnTo>
                <a:lnTo>
                  <a:pt x="2500878" y="178030"/>
                </a:lnTo>
                <a:lnTo>
                  <a:pt x="2550153" y="223127"/>
                </a:lnTo>
                <a:close/>
              </a:path>
              <a:path extrusionOk="0" h="2258060" w="3157219">
                <a:moveTo>
                  <a:pt x="967207" y="1158645"/>
                </a:moveTo>
                <a:lnTo>
                  <a:pt x="852548" y="1222005"/>
                </a:lnTo>
                <a:lnTo>
                  <a:pt x="867654" y="1199156"/>
                </a:lnTo>
                <a:lnTo>
                  <a:pt x="888066" y="1187877"/>
                </a:lnTo>
                <a:lnTo>
                  <a:pt x="915808" y="1158045"/>
                </a:lnTo>
                <a:lnTo>
                  <a:pt x="949935" y="1124686"/>
                </a:lnTo>
                <a:lnTo>
                  <a:pt x="989465" y="1088340"/>
                </a:lnTo>
                <a:lnTo>
                  <a:pt x="1033418" y="1049551"/>
                </a:lnTo>
                <a:lnTo>
                  <a:pt x="1080813" y="1008859"/>
                </a:lnTo>
                <a:lnTo>
                  <a:pt x="1233845" y="880789"/>
                </a:lnTo>
                <a:lnTo>
                  <a:pt x="1447549" y="762696"/>
                </a:lnTo>
                <a:lnTo>
                  <a:pt x="1407731" y="799201"/>
                </a:lnTo>
                <a:lnTo>
                  <a:pt x="1365102" y="837259"/>
                </a:lnTo>
                <a:lnTo>
                  <a:pt x="1314277" y="865345"/>
                </a:lnTo>
                <a:lnTo>
                  <a:pt x="1175428" y="985577"/>
                </a:lnTo>
                <a:lnTo>
                  <a:pt x="1123926" y="1014037"/>
                </a:lnTo>
                <a:lnTo>
                  <a:pt x="1080281" y="1052656"/>
                </a:lnTo>
                <a:lnTo>
                  <a:pt x="1039110" y="1089909"/>
                </a:lnTo>
                <a:lnTo>
                  <a:pt x="1001167" y="1125377"/>
                </a:lnTo>
                <a:lnTo>
                  <a:pt x="967207" y="1158645"/>
                </a:lnTo>
                <a:close/>
              </a:path>
              <a:path extrusionOk="0" h="2258060" w="3157219">
                <a:moveTo>
                  <a:pt x="1493087" y="2158644"/>
                </a:moveTo>
                <a:lnTo>
                  <a:pt x="1435010" y="2190738"/>
                </a:lnTo>
                <a:lnTo>
                  <a:pt x="1444929" y="2170755"/>
                </a:lnTo>
                <a:lnTo>
                  <a:pt x="1457453" y="2149333"/>
                </a:lnTo>
                <a:lnTo>
                  <a:pt x="1472771" y="2126367"/>
                </a:lnTo>
                <a:lnTo>
                  <a:pt x="1491074" y="2101752"/>
                </a:lnTo>
                <a:lnTo>
                  <a:pt x="1506413" y="2064273"/>
                </a:lnTo>
                <a:lnTo>
                  <a:pt x="1525116" y="2024936"/>
                </a:lnTo>
                <a:lnTo>
                  <a:pt x="1547373" y="1983634"/>
                </a:lnTo>
                <a:lnTo>
                  <a:pt x="1567236" y="1929154"/>
                </a:lnTo>
                <a:lnTo>
                  <a:pt x="1584894" y="1861392"/>
                </a:lnTo>
                <a:lnTo>
                  <a:pt x="1606676" y="1791350"/>
                </a:lnTo>
                <a:lnTo>
                  <a:pt x="1632773" y="1718925"/>
                </a:lnTo>
                <a:lnTo>
                  <a:pt x="1657234" y="1632902"/>
                </a:lnTo>
                <a:lnTo>
                  <a:pt x="1686389" y="1544285"/>
                </a:lnTo>
                <a:lnTo>
                  <a:pt x="1708151" y="1430751"/>
                </a:lnTo>
                <a:lnTo>
                  <a:pt x="1730069" y="1360635"/>
                </a:lnTo>
                <a:lnTo>
                  <a:pt x="1744761" y="1280010"/>
                </a:lnTo>
                <a:lnTo>
                  <a:pt x="1764129" y="1211303"/>
                </a:lnTo>
                <a:lnTo>
                  <a:pt x="1781661" y="1143610"/>
                </a:lnTo>
                <a:lnTo>
                  <a:pt x="1796982" y="1077139"/>
                </a:lnTo>
                <a:lnTo>
                  <a:pt x="1809719" y="1012096"/>
                </a:lnTo>
                <a:lnTo>
                  <a:pt x="1819498" y="948687"/>
                </a:lnTo>
                <a:lnTo>
                  <a:pt x="1832083" y="898229"/>
                </a:lnTo>
                <a:lnTo>
                  <a:pt x="1840961" y="849820"/>
                </a:lnTo>
                <a:lnTo>
                  <a:pt x="1845759" y="803665"/>
                </a:lnTo>
                <a:lnTo>
                  <a:pt x="1852241" y="771081"/>
                </a:lnTo>
                <a:lnTo>
                  <a:pt x="1860033" y="752274"/>
                </a:lnTo>
                <a:lnTo>
                  <a:pt x="1862622" y="736342"/>
                </a:lnTo>
                <a:lnTo>
                  <a:pt x="1865774" y="734601"/>
                </a:lnTo>
                <a:lnTo>
                  <a:pt x="1892142" y="575018"/>
                </a:lnTo>
                <a:lnTo>
                  <a:pt x="1899683" y="730363"/>
                </a:lnTo>
                <a:lnTo>
                  <a:pt x="1902642" y="743229"/>
                </a:lnTo>
                <a:lnTo>
                  <a:pt x="1900739" y="758782"/>
                </a:lnTo>
                <a:lnTo>
                  <a:pt x="1907067" y="798789"/>
                </a:lnTo>
                <a:lnTo>
                  <a:pt x="1910164" y="840581"/>
                </a:lnTo>
                <a:lnTo>
                  <a:pt x="1911869" y="854140"/>
                </a:lnTo>
                <a:lnTo>
                  <a:pt x="1874952" y="874540"/>
                </a:lnTo>
                <a:lnTo>
                  <a:pt x="1865809" y="908595"/>
                </a:lnTo>
                <a:lnTo>
                  <a:pt x="1860721" y="954910"/>
                </a:lnTo>
                <a:lnTo>
                  <a:pt x="1847563" y="991183"/>
                </a:lnTo>
                <a:lnTo>
                  <a:pt x="1838768" y="1039547"/>
                </a:lnTo>
                <a:lnTo>
                  <a:pt x="1828348" y="1088809"/>
                </a:lnTo>
                <a:lnTo>
                  <a:pt x="1816456" y="1138883"/>
                </a:lnTo>
                <a:lnTo>
                  <a:pt x="1803247" y="1189686"/>
                </a:lnTo>
                <a:lnTo>
                  <a:pt x="1795011" y="1252242"/>
                </a:lnTo>
                <a:lnTo>
                  <a:pt x="1779624" y="1304248"/>
                </a:lnTo>
                <a:lnTo>
                  <a:pt x="1769517" y="1367838"/>
                </a:lnTo>
                <a:lnTo>
                  <a:pt x="1752565" y="1420709"/>
                </a:lnTo>
                <a:lnTo>
                  <a:pt x="1735061" y="1473885"/>
                </a:lnTo>
                <a:lnTo>
                  <a:pt x="1723295" y="1538392"/>
                </a:lnTo>
                <a:lnTo>
                  <a:pt x="1705143" y="1591926"/>
                </a:lnTo>
                <a:lnTo>
                  <a:pt x="1693037" y="1656620"/>
                </a:lnTo>
                <a:lnTo>
                  <a:pt x="1656877" y="1763609"/>
                </a:lnTo>
                <a:lnTo>
                  <a:pt x="1639269" y="1816843"/>
                </a:lnTo>
                <a:lnTo>
                  <a:pt x="1622179" y="1869791"/>
                </a:lnTo>
                <a:lnTo>
                  <a:pt x="1605760" y="1922367"/>
                </a:lnTo>
                <a:lnTo>
                  <a:pt x="1590166" y="1974488"/>
                </a:lnTo>
                <a:lnTo>
                  <a:pt x="1569411" y="2014959"/>
                </a:lnTo>
                <a:lnTo>
                  <a:pt x="1549786" y="2054806"/>
                </a:lnTo>
                <a:lnTo>
                  <a:pt x="1531445" y="2093944"/>
                </a:lnTo>
                <a:lnTo>
                  <a:pt x="1514540" y="2132288"/>
                </a:lnTo>
                <a:lnTo>
                  <a:pt x="1493087" y="2158644"/>
                </a:lnTo>
                <a:close/>
              </a:path>
              <a:path extrusionOk="0" h="2258060" w="3157219">
                <a:moveTo>
                  <a:pt x="3152803" y="472921"/>
                </a:moveTo>
                <a:lnTo>
                  <a:pt x="3118476" y="462888"/>
                </a:lnTo>
                <a:lnTo>
                  <a:pt x="3058144" y="438223"/>
                </a:lnTo>
                <a:lnTo>
                  <a:pt x="2995819" y="414659"/>
                </a:lnTo>
                <a:lnTo>
                  <a:pt x="2932158" y="391834"/>
                </a:lnTo>
                <a:lnTo>
                  <a:pt x="2803440" y="346954"/>
                </a:lnTo>
                <a:lnTo>
                  <a:pt x="2739691" y="324177"/>
                </a:lnTo>
                <a:lnTo>
                  <a:pt x="2683360" y="311803"/>
                </a:lnTo>
                <a:lnTo>
                  <a:pt x="2622823" y="287251"/>
                </a:lnTo>
                <a:lnTo>
                  <a:pt x="2619027" y="286161"/>
                </a:lnTo>
                <a:lnTo>
                  <a:pt x="2550153" y="223127"/>
                </a:lnTo>
                <a:lnTo>
                  <a:pt x="2567924" y="230582"/>
                </a:lnTo>
                <a:lnTo>
                  <a:pt x="2615338" y="247884"/>
                </a:lnTo>
                <a:lnTo>
                  <a:pt x="2664957" y="263968"/>
                </a:lnTo>
                <a:lnTo>
                  <a:pt x="2716328" y="279084"/>
                </a:lnTo>
                <a:lnTo>
                  <a:pt x="2775133" y="304592"/>
                </a:lnTo>
                <a:lnTo>
                  <a:pt x="2828642" y="318527"/>
                </a:lnTo>
                <a:lnTo>
                  <a:pt x="2888676" y="343356"/>
                </a:lnTo>
                <a:lnTo>
                  <a:pt x="2942503" y="357115"/>
                </a:lnTo>
                <a:lnTo>
                  <a:pt x="3001946" y="382271"/>
                </a:lnTo>
                <a:lnTo>
                  <a:pt x="3060411" y="407968"/>
                </a:lnTo>
                <a:lnTo>
                  <a:pt x="3111306" y="423347"/>
                </a:lnTo>
                <a:lnTo>
                  <a:pt x="3127263" y="430005"/>
                </a:lnTo>
                <a:lnTo>
                  <a:pt x="3152803" y="472921"/>
                </a:lnTo>
                <a:close/>
              </a:path>
              <a:path extrusionOk="0" h="2258060" w="3157219">
                <a:moveTo>
                  <a:pt x="3156160" y="442064"/>
                </a:moveTo>
                <a:lnTo>
                  <a:pt x="3127263" y="430005"/>
                </a:lnTo>
                <a:lnTo>
                  <a:pt x="2895506" y="40592"/>
                </a:lnTo>
                <a:lnTo>
                  <a:pt x="2988706" y="12558"/>
                </a:lnTo>
                <a:lnTo>
                  <a:pt x="2995450" y="8831"/>
                </a:lnTo>
                <a:lnTo>
                  <a:pt x="3156160" y="442064"/>
                </a:lnTo>
                <a:close/>
              </a:path>
              <a:path extrusionOk="0" h="2258060" w="3157219">
                <a:moveTo>
                  <a:pt x="690527" y="1442049"/>
                </a:moveTo>
                <a:lnTo>
                  <a:pt x="542514" y="1523841"/>
                </a:lnTo>
                <a:lnTo>
                  <a:pt x="577780" y="1489852"/>
                </a:lnTo>
                <a:lnTo>
                  <a:pt x="616284" y="1454073"/>
                </a:lnTo>
                <a:lnTo>
                  <a:pt x="740502" y="1341927"/>
                </a:lnTo>
                <a:lnTo>
                  <a:pt x="775094" y="1293809"/>
                </a:lnTo>
                <a:lnTo>
                  <a:pt x="813698" y="1257975"/>
                </a:lnTo>
                <a:lnTo>
                  <a:pt x="830470" y="1234205"/>
                </a:lnTo>
                <a:lnTo>
                  <a:pt x="931847" y="1178185"/>
                </a:lnTo>
                <a:lnTo>
                  <a:pt x="908119" y="1205798"/>
                </a:lnTo>
                <a:lnTo>
                  <a:pt x="894489" y="1227831"/>
                </a:lnTo>
                <a:lnTo>
                  <a:pt x="873574" y="1239389"/>
                </a:lnTo>
                <a:lnTo>
                  <a:pt x="857756" y="1262631"/>
                </a:lnTo>
                <a:lnTo>
                  <a:pt x="841001" y="1286391"/>
                </a:lnTo>
                <a:lnTo>
                  <a:pt x="763776" y="1358068"/>
                </a:lnTo>
                <a:lnTo>
                  <a:pt x="730158" y="1405647"/>
                </a:lnTo>
                <a:lnTo>
                  <a:pt x="690527" y="1442049"/>
                </a:lnTo>
                <a:close/>
              </a:path>
              <a:path extrusionOk="0" h="2258060" w="3157219">
                <a:moveTo>
                  <a:pt x="3154688" y="776403"/>
                </a:moveTo>
                <a:lnTo>
                  <a:pt x="3124971" y="763823"/>
                </a:lnTo>
                <a:lnTo>
                  <a:pt x="3067249" y="737715"/>
                </a:lnTo>
                <a:lnTo>
                  <a:pt x="3007825" y="712549"/>
                </a:lnTo>
                <a:lnTo>
                  <a:pt x="2947221" y="688034"/>
                </a:lnTo>
                <a:lnTo>
                  <a:pt x="2885963" y="663881"/>
                </a:lnTo>
                <a:lnTo>
                  <a:pt x="2818437" y="628690"/>
                </a:lnTo>
                <a:lnTo>
                  <a:pt x="2757444" y="604390"/>
                </a:lnTo>
                <a:lnTo>
                  <a:pt x="2697372" y="579582"/>
                </a:lnTo>
                <a:lnTo>
                  <a:pt x="2638744" y="553975"/>
                </a:lnTo>
                <a:lnTo>
                  <a:pt x="2588223" y="538389"/>
                </a:lnTo>
                <a:lnTo>
                  <a:pt x="2534058" y="510317"/>
                </a:lnTo>
                <a:lnTo>
                  <a:pt x="2489050" y="491685"/>
                </a:lnTo>
                <a:lnTo>
                  <a:pt x="2453723" y="482204"/>
                </a:lnTo>
                <a:lnTo>
                  <a:pt x="2395798" y="456209"/>
                </a:lnTo>
                <a:lnTo>
                  <a:pt x="2319987" y="425596"/>
                </a:lnTo>
                <a:lnTo>
                  <a:pt x="2588282" y="277336"/>
                </a:lnTo>
                <a:lnTo>
                  <a:pt x="2619027" y="286161"/>
                </a:lnTo>
                <a:lnTo>
                  <a:pt x="3154688" y="776403"/>
                </a:lnTo>
                <a:close/>
              </a:path>
              <a:path extrusionOk="0" h="2258060" w="3157219">
                <a:moveTo>
                  <a:pt x="2525543" y="2095647"/>
                </a:moveTo>
                <a:lnTo>
                  <a:pt x="2465348" y="2128911"/>
                </a:lnTo>
                <a:lnTo>
                  <a:pt x="2476028" y="2108508"/>
                </a:lnTo>
                <a:lnTo>
                  <a:pt x="2485146" y="2088968"/>
                </a:lnTo>
                <a:lnTo>
                  <a:pt x="2492056" y="2085150"/>
                </a:lnTo>
                <a:lnTo>
                  <a:pt x="2493741" y="2069718"/>
                </a:lnTo>
                <a:lnTo>
                  <a:pt x="2490147" y="2042701"/>
                </a:lnTo>
                <a:lnTo>
                  <a:pt x="2493501" y="2026347"/>
                </a:lnTo>
                <a:lnTo>
                  <a:pt x="2485332" y="1987358"/>
                </a:lnTo>
                <a:lnTo>
                  <a:pt x="2484003" y="1959089"/>
                </a:lnTo>
                <a:lnTo>
                  <a:pt x="2477184" y="1919354"/>
                </a:lnTo>
                <a:lnTo>
                  <a:pt x="2470961" y="1879290"/>
                </a:lnTo>
                <a:lnTo>
                  <a:pt x="2465281" y="1838925"/>
                </a:lnTo>
                <a:lnTo>
                  <a:pt x="2460090" y="1798290"/>
                </a:lnTo>
                <a:lnTo>
                  <a:pt x="2449198" y="1746305"/>
                </a:lnTo>
                <a:lnTo>
                  <a:pt x="2438689" y="1694107"/>
                </a:lnTo>
                <a:lnTo>
                  <a:pt x="2428511" y="1641727"/>
                </a:lnTo>
                <a:lnTo>
                  <a:pt x="2418610" y="1589194"/>
                </a:lnTo>
                <a:lnTo>
                  <a:pt x="2402795" y="1525427"/>
                </a:lnTo>
                <a:lnTo>
                  <a:pt x="2393291" y="1472675"/>
                </a:lnTo>
                <a:lnTo>
                  <a:pt x="2377766" y="1408748"/>
                </a:lnTo>
                <a:lnTo>
                  <a:pt x="2362307" y="1344785"/>
                </a:lnTo>
                <a:lnTo>
                  <a:pt x="2353000" y="1291924"/>
                </a:lnTo>
                <a:lnTo>
                  <a:pt x="2337513" y="1227976"/>
                </a:lnTo>
                <a:lnTo>
                  <a:pt x="2321933" y="1164080"/>
                </a:lnTo>
                <a:lnTo>
                  <a:pt x="2306206" y="1100265"/>
                </a:lnTo>
                <a:lnTo>
                  <a:pt x="2290280" y="1036560"/>
                </a:lnTo>
                <a:lnTo>
                  <a:pt x="2274101" y="972995"/>
                </a:lnTo>
                <a:lnTo>
                  <a:pt x="2263755" y="920707"/>
                </a:lnTo>
                <a:lnTo>
                  <a:pt x="2246913" y="857509"/>
                </a:lnTo>
                <a:lnTo>
                  <a:pt x="2229658" y="794538"/>
                </a:lnTo>
                <a:lnTo>
                  <a:pt x="2218078" y="742932"/>
                </a:lnTo>
                <a:lnTo>
                  <a:pt x="2161723" y="527555"/>
                </a:lnTo>
                <a:lnTo>
                  <a:pt x="2238194" y="673811"/>
                </a:lnTo>
                <a:lnTo>
                  <a:pt x="2279993" y="752222"/>
                </a:lnTo>
                <a:lnTo>
                  <a:pt x="2297864" y="785850"/>
                </a:lnTo>
                <a:lnTo>
                  <a:pt x="2315689" y="819503"/>
                </a:lnTo>
                <a:lnTo>
                  <a:pt x="2281341" y="838484"/>
                </a:lnTo>
                <a:lnTo>
                  <a:pt x="2289660" y="877390"/>
                </a:lnTo>
                <a:lnTo>
                  <a:pt x="2303200" y="927912"/>
                </a:lnTo>
                <a:lnTo>
                  <a:pt x="2315904" y="978896"/>
                </a:lnTo>
                <a:lnTo>
                  <a:pt x="2327850" y="1030300"/>
                </a:lnTo>
                <a:lnTo>
                  <a:pt x="2339116" y="1082078"/>
                </a:lnTo>
                <a:lnTo>
                  <a:pt x="2355922" y="1145297"/>
                </a:lnTo>
                <a:lnTo>
                  <a:pt x="2366069" y="1197695"/>
                </a:lnTo>
                <a:lnTo>
                  <a:pt x="2381914" y="1261444"/>
                </a:lnTo>
                <a:lnTo>
                  <a:pt x="2397397" y="1325394"/>
                </a:lnTo>
                <a:lnTo>
                  <a:pt x="2412597" y="1389500"/>
                </a:lnTo>
                <a:lnTo>
                  <a:pt x="2427594" y="1453719"/>
                </a:lnTo>
                <a:lnTo>
                  <a:pt x="2436329" y="1506896"/>
                </a:lnTo>
                <a:lnTo>
                  <a:pt x="2466020" y="1635500"/>
                </a:lnTo>
                <a:lnTo>
                  <a:pt x="2474858" y="1688621"/>
                </a:lnTo>
                <a:lnTo>
                  <a:pt x="2483889" y="1741635"/>
                </a:lnTo>
                <a:lnTo>
                  <a:pt x="2493192" y="1794499"/>
                </a:lnTo>
                <a:lnTo>
                  <a:pt x="2502847" y="1847168"/>
                </a:lnTo>
                <a:lnTo>
                  <a:pt x="2512932" y="1899600"/>
                </a:lnTo>
                <a:lnTo>
                  <a:pt x="2517389" y="1940640"/>
                </a:lnTo>
                <a:lnTo>
                  <a:pt x="2522435" y="1981355"/>
                </a:lnTo>
                <a:lnTo>
                  <a:pt x="2528150" y="2021701"/>
                </a:lnTo>
                <a:lnTo>
                  <a:pt x="2528474" y="2050524"/>
                </a:lnTo>
                <a:lnTo>
                  <a:pt x="2529624" y="2078890"/>
                </a:lnTo>
                <a:lnTo>
                  <a:pt x="2525543" y="2095647"/>
                </a:lnTo>
                <a:close/>
              </a:path>
              <a:path extrusionOk="0" h="2258060" w="3157219">
                <a:moveTo>
                  <a:pt x="3155522" y="1746129"/>
                </a:moveTo>
                <a:lnTo>
                  <a:pt x="3124150" y="1692350"/>
                </a:lnTo>
                <a:lnTo>
                  <a:pt x="3089946" y="1638745"/>
                </a:lnTo>
                <a:lnTo>
                  <a:pt x="3054342" y="1585914"/>
                </a:lnTo>
                <a:lnTo>
                  <a:pt x="3017998" y="1533492"/>
                </a:lnTo>
                <a:lnTo>
                  <a:pt x="2987711" y="1492225"/>
                </a:lnTo>
                <a:lnTo>
                  <a:pt x="2957566" y="1450878"/>
                </a:lnTo>
                <a:lnTo>
                  <a:pt x="2928274" y="1409060"/>
                </a:lnTo>
                <a:lnTo>
                  <a:pt x="2899889" y="1366741"/>
                </a:lnTo>
                <a:lnTo>
                  <a:pt x="2872464" y="1323892"/>
                </a:lnTo>
                <a:lnTo>
                  <a:pt x="2846051" y="1280483"/>
                </a:lnTo>
                <a:lnTo>
                  <a:pt x="2833471" y="1258433"/>
                </a:lnTo>
                <a:lnTo>
                  <a:pt x="2808051" y="1214475"/>
                </a:lnTo>
                <a:lnTo>
                  <a:pt x="2782136" y="1170791"/>
                </a:lnTo>
                <a:lnTo>
                  <a:pt x="2755791" y="1127345"/>
                </a:lnTo>
                <a:lnTo>
                  <a:pt x="2722945" y="1072990"/>
                </a:lnTo>
                <a:lnTo>
                  <a:pt x="2689800" y="1018800"/>
                </a:lnTo>
                <a:lnTo>
                  <a:pt x="2656425" y="964738"/>
                </a:lnTo>
                <a:lnTo>
                  <a:pt x="2616745" y="899658"/>
                </a:lnTo>
                <a:lnTo>
                  <a:pt x="2583106" y="845741"/>
                </a:lnTo>
                <a:lnTo>
                  <a:pt x="2549433" y="791843"/>
                </a:lnTo>
                <a:lnTo>
                  <a:pt x="2515793" y="737927"/>
                </a:lnTo>
                <a:lnTo>
                  <a:pt x="2482252" y="683956"/>
                </a:lnTo>
                <a:lnTo>
                  <a:pt x="2448877" y="629894"/>
                </a:lnTo>
                <a:lnTo>
                  <a:pt x="2401302" y="554676"/>
                </a:lnTo>
                <a:lnTo>
                  <a:pt x="2367459" y="500872"/>
                </a:lnTo>
                <a:lnTo>
                  <a:pt x="2354317" y="479132"/>
                </a:lnTo>
                <a:lnTo>
                  <a:pt x="2354014" y="479299"/>
                </a:lnTo>
                <a:lnTo>
                  <a:pt x="2339266" y="456024"/>
                </a:lnTo>
                <a:lnTo>
                  <a:pt x="2428695" y="496034"/>
                </a:lnTo>
                <a:lnTo>
                  <a:pt x="2411893" y="505319"/>
                </a:lnTo>
                <a:lnTo>
                  <a:pt x="2452285" y="570006"/>
                </a:lnTo>
                <a:lnTo>
                  <a:pt x="2499767" y="645275"/>
                </a:lnTo>
                <a:lnTo>
                  <a:pt x="2532958" y="699439"/>
                </a:lnTo>
                <a:lnTo>
                  <a:pt x="2560560" y="743166"/>
                </a:lnTo>
                <a:lnTo>
                  <a:pt x="2593458" y="796517"/>
                </a:lnTo>
                <a:lnTo>
                  <a:pt x="2620675" y="839481"/>
                </a:lnTo>
                <a:lnTo>
                  <a:pt x="2653995" y="893575"/>
                </a:lnTo>
                <a:lnTo>
                  <a:pt x="2687232" y="947714"/>
                </a:lnTo>
                <a:lnTo>
                  <a:pt x="2714202" y="990814"/>
                </a:lnTo>
                <a:lnTo>
                  <a:pt x="2747137" y="1045120"/>
                </a:lnTo>
                <a:lnTo>
                  <a:pt x="2773715" y="1088438"/>
                </a:lnTo>
                <a:lnTo>
                  <a:pt x="2800027" y="1131903"/>
                </a:lnTo>
                <a:lnTo>
                  <a:pt x="2845534" y="1208263"/>
                </a:lnTo>
                <a:lnTo>
                  <a:pt x="2883293" y="1274405"/>
                </a:lnTo>
                <a:lnTo>
                  <a:pt x="2903566" y="1306705"/>
                </a:lnTo>
                <a:lnTo>
                  <a:pt x="2930992" y="1349554"/>
                </a:lnTo>
                <a:lnTo>
                  <a:pt x="2959377" y="1391873"/>
                </a:lnTo>
                <a:lnTo>
                  <a:pt x="2988669" y="1433691"/>
                </a:lnTo>
                <a:lnTo>
                  <a:pt x="3018813" y="1475037"/>
                </a:lnTo>
                <a:lnTo>
                  <a:pt x="3100070" y="1589647"/>
                </a:lnTo>
                <a:lnTo>
                  <a:pt x="3135329" y="1642669"/>
                </a:lnTo>
                <a:lnTo>
                  <a:pt x="3155055" y="1675272"/>
                </a:lnTo>
                <a:lnTo>
                  <a:pt x="3155522" y="1746129"/>
                </a:lnTo>
                <a:close/>
              </a:path>
              <a:path extrusionOk="0" h="2258060" w="3157219">
                <a:moveTo>
                  <a:pt x="3123706" y="806982"/>
                </a:moveTo>
                <a:lnTo>
                  <a:pt x="3076396" y="790666"/>
                </a:lnTo>
                <a:lnTo>
                  <a:pt x="3020117" y="763761"/>
                </a:lnTo>
                <a:lnTo>
                  <a:pt x="2962594" y="737543"/>
                </a:lnTo>
                <a:lnTo>
                  <a:pt x="2904251" y="711779"/>
                </a:lnTo>
                <a:lnTo>
                  <a:pt x="2786799" y="660674"/>
                </a:lnTo>
                <a:lnTo>
                  <a:pt x="2734677" y="645974"/>
                </a:lnTo>
                <a:lnTo>
                  <a:pt x="2677290" y="619681"/>
                </a:lnTo>
                <a:lnTo>
                  <a:pt x="2621202" y="592671"/>
                </a:lnTo>
                <a:lnTo>
                  <a:pt x="2572974" y="575819"/>
                </a:lnTo>
                <a:lnTo>
                  <a:pt x="2526891" y="557780"/>
                </a:lnTo>
                <a:lnTo>
                  <a:pt x="2442858" y="517210"/>
                </a:lnTo>
                <a:lnTo>
                  <a:pt x="2411893" y="505319"/>
                </a:lnTo>
                <a:lnTo>
                  <a:pt x="2428695" y="496034"/>
                </a:lnTo>
                <a:lnTo>
                  <a:pt x="3123706" y="806982"/>
                </a:lnTo>
                <a:close/>
              </a:path>
              <a:path extrusionOk="0" h="2258060" w="3157219">
                <a:moveTo>
                  <a:pt x="2486819" y="2160549"/>
                </a:moveTo>
                <a:lnTo>
                  <a:pt x="2460524" y="2175080"/>
                </a:lnTo>
                <a:lnTo>
                  <a:pt x="2428610" y="2178215"/>
                </a:lnTo>
                <a:lnTo>
                  <a:pt x="2387014" y="2172198"/>
                </a:lnTo>
                <a:lnTo>
                  <a:pt x="2348349" y="2164562"/>
                </a:lnTo>
                <a:lnTo>
                  <a:pt x="2307186" y="2143806"/>
                </a:lnTo>
                <a:lnTo>
                  <a:pt x="2264236" y="2109536"/>
                </a:lnTo>
                <a:lnTo>
                  <a:pt x="2226345" y="2072469"/>
                </a:lnTo>
                <a:lnTo>
                  <a:pt x="2188087" y="2021105"/>
                </a:lnTo>
                <a:lnTo>
                  <a:pt x="2162822" y="1977062"/>
                </a:lnTo>
                <a:lnTo>
                  <a:pt x="2148324" y="1941570"/>
                </a:lnTo>
                <a:lnTo>
                  <a:pt x="2131391" y="1892923"/>
                </a:lnTo>
                <a:lnTo>
                  <a:pt x="2117234" y="1842741"/>
                </a:lnTo>
                <a:lnTo>
                  <a:pt x="2104929" y="1791537"/>
                </a:lnTo>
                <a:lnTo>
                  <a:pt x="2093550" y="1739820"/>
                </a:lnTo>
                <a:lnTo>
                  <a:pt x="2082366" y="1687996"/>
                </a:lnTo>
                <a:lnTo>
                  <a:pt x="2070688" y="1636445"/>
                </a:lnTo>
                <a:lnTo>
                  <a:pt x="2057653" y="1585643"/>
                </a:lnTo>
                <a:lnTo>
                  <a:pt x="2042396" y="1536070"/>
                </a:lnTo>
                <a:lnTo>
                  <a:pt x="2024053" y="1488201"/>
                </a:lnTo>
                <a:lnTo>
                  <a:pt x="1995801" y="1430265"/>
                </a:lnTo>
                <a:lnTo>
                  <a:pt x="1985082" y="1408229"/>
                </a:lnTo>
                <a:lnTo>
                  <a:pt x="1965470" y="1361062"/>
                </a:lnTo>
                <a:lnTo>
                  <a:pt x="1954797" y="1323457"/>
                </a:lnTo>
                <a:lnTo>
                  <a:pt x="1940380" y="1273419"/>
                </a:lnTo>
                <a:lnTo>
                  <a:pt x="1927953" y="1222281"/>
                </a:lnTo>
                <a:lnTo>
                  <a:pt x="1917112" y="1170268"/>
                </a:lnTo>
                <a:lnTo>
                  <a:pt x="1907451" y="1117602"/>
                </a:lnTo>
                <a:lnTo>
                  <a:pt x="1898565" y="1064507"/>
                </a:lnTo>
                <a:lnTo>
                  <a:pt x="1890049" y="1011209"/>
                </a:lnTo>
                <a:lnTo>
                  <a:pt x="1887638" y="969038"/>
                </a:lnTo>
                <a:lnTo>
                  <a:pt x="1878648" y="916001"/>
                </a:lnTo>
                <a:lnTo>
                  <a:pt x="1874952" y="874540"/>
                </a:lnTo>
                <a:lnTo>
                  <a:pt x="1911869" y="854140"/>
                </a:lnTo>
                <a:lnTo>
                  <a:pt x="1916985" y="894816"/>
                </a:lnTo>
                <a:lnTo>
                  <a:pt x="1922208" y="949934"/>
                </a:lnTo>
                <a:lnTo>
                  <a:pt x="1926649" y="1005485"/>
                </a:lnTo>
                <a:lnTo>
                  <a:pt x="1937263" y="1072125"/>
                </a:lnTo>
                <a:lnTo>
                  <a:pt x="1948727" y="1138296"/>
                </a:lnTo>
                <a:lnTo>
                  <a:pt x="1961857" y="1203546"/>
                </a:lnTo>
                <a:lnTo>
                  <a:pt x="1977470" y="1267424"/>
                </a:lnTo>
                <a:lnTo>
                  <a:pt x="1990242" y="1318370"/>
                </a:lnTo>
                <a:lnTo>
                  <a:pt x="2013268" y="1378152"/>
                </a:lnTo>
                <a:lnTo>
                  <a:pt x="2035086" y="1424100"/>
                </a:lnTo>
                <a:lnTo>
                  <a:pt x="2051821" y="1458356"/>
                </a:lnTo>
                <a:lnTo>
                  <a:pt x="2071684" y="1505384"/>
                </a:lnTo>
                <a:lnTo>
                  <a:pt x="2082920" y="1542678"/>
                </a:lnTo>
                <a:lnTo>
                  <a:pt x="2098333" y="1592166"/>
                </a:lnTo>
                <a:lnTo>
                  <a:pt x="2112307" y="1642448"/>
                </a:lnTo>
                <a:lnTo>
                  <a:pt x="2119230" y="1682126"/>
                </a:lnTo>
                <a:lnTo>
                  <a:pt x="2131903" y="1733128"/>
                </a:lnTo>
                <a:lnTo>
                  <a:pt x="2143364" y="1784798"/>
                </a:lnTo>
                <a:lnTo>
                  <a:pt x="2155875" y="1835890"/>
                </a:lnTo>
                <a:lnTo>
                  <a:pt x="2164160" y="1874815"/>
                </a:lnTo>
                <a:lnTo>
                  <a:pt x="2181361" y="1923314"/>
                </a:lnTo>
                <a:lnTo>
                  <a:pt x="2196064" y="1958692"/>
                </a:lnTo>
                <a:lnTo>
                  <a:pt x="2254542" y="2042387"/>
                </a:lnTo>
                <a:lnTo>
                  <a:pt x="2300743" y="2089361"/>
                </a:lnTo>
                <a:lnTo>
                  <a:pt x="2346404" y="2122134"/>
                </a:lnTo>
                <a:lnTo>
                  <a:pt x="2390192" y="2141440"/>
                </a:lnTo>
                <a:lnTo>
                  <a:pt x="2424635" y="2136908"/>
                </a:lnTo>
                <a:lnTo>
                  <a:pt x="2447905" y="2138550"/>
                </a:lnTo>
                <a:lnTo>
                  <a:pt x="2525543" y="2095647"/>
                </a:lnTo>
                <a:lnTo>
                  <a:pt x="2522446" y="2111859"/>
                </a:lnTo>
                <a:lnTo>
                  <a:pt x="2505935" y="2135485"/>
                </a:lnTo>
                <a:lnTo>
                  <a:pt x="2486819" y="2160549"/>
                </a:lnTo>
                <a:close/>
              </a:path>
              <a:path extrusionOk="0" h="2258060" w="3157219">
                <a:moveTo>
                  <a:pt x="3156674" y="1920897"/>
                </a:moveTo>
                <a:lnTo>
                  <a:pt x="3140760" y="1915189"/>
                </a:lnTo>
                <a:lnTo>
                  <a:pt x="3120892" y="1911667"/>
                </a:lnTo>
                <a:lnTo>
                  <a:pt x="3093792" y="1912141"/>
                </a:lnTo>
                <a:lnTo>
                  <a:pt x="3060496" y="1901539"/>
                </a:lnTo>
                <a:lnTo>
                  <a:pt x="3021315" y="1879687"/>
                </a:lnTo>
                <a:lnTo>
                  <a:pt x="2988840" y="1868630"/>
                </a:lnTo>
                <a:lnTo>
                  <a:pt x="2951106" y="1845979"/>
                </a:lnTo>
                <a:lnTo>
                  <a:pt x="2908424" y="1811560"/>
                </a:lnTo>
                <a:lnTo>
                  <a:pt x="2867247" y="1776310"/>
                </a:lnTo>
                <a:lnTo>
                  <a:pt x="2827887" y="1740056"/>
                </a:lnTo>
                <a:lnTo>
                  <a:pt x="2790655" y="1702626"/>
                </a:lnTo>
                <a:lnTo>
                  <a:pt x="2755866" y="1663846"/>
                </a:lnTo>
                <a:lnTo>
                  <a:pt x="2717691" y="1612436"/>
                </a:lnTo>
                <a:lnTo>
                  <a:pt x="2688722" y="1570440"/>
                </a:lnTo>
                <a:lnTo>
                  <a:pt x="2668779" y="1537957"/>
                </a:lnTo>
                <a:lnTo>
                  <a:pt x="2642967" y="1494216"/>
                </a:lnTo>
                <a:lnTo>
                  <a:pt x="2617404" y="1450337"/>
                </a:lnTo>
                <a:lnTo>
                  <a:pt x="2592075" y="1406330"/>
                </a:lnTo>
                <a:lnTo>
                  <a:pt x="2566961" y="1362203"/>
                </a:lnTo>
                <a:lnTo>
                  <a:pt x="2535904" y="1306860"/>
                </a:lnTo>
                <a:lnTo>
                  <a:pt x="2468232" y="1184743"/>
                </a:lnTo>
                <a:lnTo>
                  <a:pt x="2425567" y="1106812"/>
                </a:lnTo>
                <a:lnTo>
                  <a:pt x="2371114" y="1006392"/>
                </a:lnTo>
                <a:lnTo>
                  <a:pt x="2347073" y="961672"/>
                </a:lnTo>
                <a:lnTo>
                  <a:pt x="2323087" y="916923"/>
                </a:lnTo>
                <a:lnTo>
                  <a:pt x="2299135" y="872154"/>
                </a:lnTo>
                <a:lnTo>
                  <a:pt x="2281341" y="838484"/>
                </a:lnTo>
                <a:lnTo>
                  <a:pt x="2315689" y="819503"/>
                </a:lnTo>
                <a:lnTo>
                  <a:pt x="2340039" y="865026"/>
                </a:lnTo>
                <a:lnTo>
                  <a:pt x="2369728" y="920151"/>
                </a:lnTo>
                <a:lnTo>
                  <a:pt x="2393720" y="964898"/>
                </a:lnTo>
                <a:lnTo>
                  <a:pt x="2423914" y="1020718"/>
                </a:lnTo>
                <a:lnTo>
                  <a:pt x="2454200" y="1076487"/>
                </a:lnTo>
                <a:lnTo>
                  <a:pt x="2478524" y="1121051"/>
                </a:lnTo>
                <a:lnTo>
                  <a:pt x="2570578" y="1287698"/>
                </a:lnTo>
                <a:lnTo>
                  <a:pt x="2614106" y="1365153"/>
                </a:lnTo>
                <a:lnTo>
                  <a:pt x="2645519" y="1420300"/>
                </a:lnTo>
                <a:lnTo>
                  <a:pt x="2671078" y="1464180"/>
                </a:lnTo>
                <a:lnTo>
                  <a:pt x="2696948" y="1507889"/>
                </a:lnTo>
                <a:lnTo>
                  <a:pt x="2723157" y="1551410"/>
                </a:lnTo>
                <a:lnTo>
                  <a:pt x="2752274" y="1593325"/>
                </a:lnTo>
                <a:lnTo>
                  <a:pt x="2790933" y="1644468"/>
                </a:lnTo>
                <a:lnTo>
                  <a:pt x="2826464" y="1682838"/>
                </a:lnTo>
                <a:lnTo>
                  <a:pt x="2870748" y="1730872"/>
                </a:lnTo>
                <a:lnTo>
                  <a:pt x="2911111" y="1766572"/>
                </a:lnTo>
                <a:lnTo>
                  <a:pt x="2947157" y="1790156"/>
                </a:lnTo>
                <a:lnTo>
                  <a:pt x="2990770" y="1824060"/>
                </a:lnTo>
                <a:lnTo>
                  <a:pt x="3029276" y="1846285"/>
                </a:lnTo>
                <a:lnTo>
                  <a:pt x="3062279" y="1857050"/>
                </a:lnTo>
                <a:lnTo>
                  <a:pt x="3128610" y="1878400"/>
                </a:lnTo>
                <a:lnTo>
                  <a:pt x="3145666" y="1883476"/>
                </a:lnTo>
                <a:lnTo>
                  <a:pt x="3156388" y="1877551"/>
                </a:lnTo>
                <a:lnTo>
                  <a:pt x="3156674" y="1920897"/>
                </a:lnTo>
                <a:close/>
              </a:path>
              <a:path extrusionOk="0" h="2258060" w="3157219">
                <a:moveTo>
                  <a:pt x="3153752" y="820424"/>
                </a:moveTo>
                <a:lnTo>
                  <a:pt x="3123706" y="806982"/>
                </a:lnTo>
                <a:lnTo>
                  <a:pt x="3124868" y="807383"/>
                </a:lnTo>
                <a:lnTo>
                  <a:pt x="3153752" y="820424"/>
                </a:lnTo>
                <a:close/>
              </a:path>
              <a:path extrusionOk="0" h="2258060" w="3157219">
                <a:moveTo>
                  <a:pt x="1439795" y="2231597"/>
                </a:moveTo>
                <a:lnTo>
                  <a:pt x="1400601" y="2253256"/>
                </a:lnTo>
                <a:lnTo>
                  <a:pt x="1379657" y="2250328"/>
                </a:lnTo>
                <a:lnTo>
                  <a:pt x="1455561" y="2208383"/>
                </a:lnTo>
                <a:lnTo>
                  <a:pt x="1439795" y="2231597"/>
                </a:lnTo>
                <a:close/>
              </a:path>
              <a:path extrusionOk="0" h="2258060" w="3157219">
                <a:moveTo>
                  <a:pt x="3155706" y="1774138"/>
                </a:moveTo>
                <a:lnTo>
                  <a:pt x="3155522" y="1746129"/>
                </a:lnTo>
                <a:lnTo>
                  <a:pt x="3156090" y="1747205"/>
                </a:lnTo>
                <a:lnTo>
                  <a:pt x="3155706" y="1774138"/>
                </a:lnTo>
                <a:close/>
              </a:path>
              <a:path extrusionOk="0" h="2258060" w="3157219">
                <a:moveTo>
                  <a:pt x="3156388" y="1877551"/>
                </a:moveTo>
                <a:lnTo>
                  <a:pt x="3154215" y="1878752"/>
                </a:lnTo>
                <a:lnTo>
                  <a:pt x="3155706" y="1774138"/>
                </a:lnTo>
                <a:lnTo>
                  <a:pt x="3156388" y="1877551"/>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8" name="Google Shape;258;p14"/>
          <p:cNvSpPr/>
          <p:nvPr/>
        </p:nvSpPr>
        <p:spPr>
          <a:xfrm>
            <a:off x="-4512" y="8072394"/>
            <a:ext cx="2809240" cy="2214245"/>
          </a:xfrm>
          <a:custGeom>
            <a:rect b="b" l="l" r="r" t="t"/>
            <a:pathLst>
              <a:path extrusionOk="0" h="2214245" w="2809240">
                <a:moveTo>
                  <a:pt x="775549" y="1217374"/>
                </a:moveTo>
                <a:lnTo>
                  <a:pt x="740950" y="1236494"/>
                </a:lnTo>
                <a:lnTo>
                  <a:pt x="718595" y="1118337"/>
                </a:lnTo>
                <a:lnTo>
                  <a:pt x="708084" y="1066140"/>
                </a:lnTo>
                <a:lnTo>
                  <a:pt x="698778" y="1013279"/>
                </a:lnTo>
                <a:lnTo>
                  <a:pt x="690474" y="959863"/>
                </a:lnTo>
                <a:lnTo>
                  <a:pt x="676832" y="894896"/>
                </a:lnTo>
                <a:lnTo>
                  <a:pt x="663790" y="829597"/>
                </a:lnTo>
                <a:lnTo>
                  <a:pt x="657284" y="775187"/>
                </a:lnTo>
                <a:lnTo>
                  <a:pt x="632384" y="643936"/>
                </a:lnTo>
                <a:lnTo>
                  <a:pt x="619724" y="578426"/>
                </a:lnTo>
                <a:lnTo>
                  <a:pt x="606657" y="513141"/>
                </a:lnTo>
                <a:lnTo>
                  <a:pt x="599118" y="459302"/>
                </a:lnTo>
                <a:lnTo>
                  <a:pt x="590769" y="405912"/>
                </a:lnTo>
                <a:lnTo>
                  <a:pt x="581407" y="353081"/>
                </a:lnTo>
                <a:lnTo>
                  <a:pt x="570831" y="300920"/>
                </a:lnTo>
                <a:lnTo>
                  <a:pt x="564978" y="260651"/>
                </a:lnTo>
                <a:lnTo>
                  <a:pt x="557508" y="221276"/>
                </a:lnTo>
                <a:lnTo>
                  <a:pt x="554358" y="194014"/>
                </a:lnTo>
                <a:lnTo>
                  <a:pt x="555327" y="178978"/>
                </a:lnTo>
                <a:lnTo>
                  <a:pt x="557194" y="105440"/>
                </a:lnTo>
                <a:lnTo>
                  <a:pt x="571018" y="54297"/>
                </a:lnTo>
                <a:lnTo>
                  <a:pt x="594614" y="26757"/>
                </a:lnTo>
                <a:lnTo>
                  <a:pt x="637821" y="2881"/>
                </a:lnTo>
                <a:lnTo>
                  <a:pt x="669277" y="0"/>
                </a:lnTo>
                <a:lnTo>
                  <a:pt x="703187" y="10263"/>
                </a:lnTo>
                <a:lnTo>
                  <a:pt x="621437" y="55438"/>
                </a:lnTo>
                <a:lnTo>
                  <a:pt x="602252" y="80541"/>
                </a:lnTo>
                <a:lnTo>
                  <a:pt x="595970" y="127516"/>
                </a:lnTo>
                <a:lnTo>
                  <a:pt x="591458" y="173513"/>
                </a:lnTo>
                <a:lnTo>
                  <a:pt x="595898" y="200062"/>
                </a:lnTo>
                <a:lnTo>
                  <a:pt x="597872" y="227973"/>
                </a:lnTo>
                <a:lnTo>
                  <a:pt x="603794" y="268204"/>
                </a:lnTo>
                <a:lnTo>
                  <a:pt x="613939" y="320602"/>
                </a:lnTo>
                <a:lnTo>
                  <a:pt x="622442" y="373908"/>
                </a:lnTo>
                <a:lnTo>
                  <a:pt x="629580" y="427968"/>
                </a:lnTo>
                <a:lnTo>
                  <a:pt x="641764" y="493741"/>
                </a:lnTo>
                <a:lnTo>
                  <a:pt x="653131" y="559965"/>
                </a:lnTo>
                <a:lnTo>
                  <a:pt x="670096" y="637598"/>
                </a:lnTo>
                <a:lnTo>
                  <a:pt x="691219" y="770936"/>
                </a:lnTo>
                <a:lnTo>
                  <a:pt x="708206" y="848556"/>
                </a:lnTo>
                <a:lnTo>
                  <a:pt x="719611" y="914759"/>
                </a:lnTo>
                <a:lnTo>
                  <a:pt x="731848" y="980503"/>
                </a:lnTo>
                <a:lnTo>
                  <a:pt x="745192" y="1045635"/>
                </a:lnTo>
                <a:lnTo>
                  <a:pt x="753778" y="1098895"/>
                </a:lnTo>
                <a:lnTo>
                  <a:pt x="764020" y="1151239"/>
                </a:lnTo>
                <a:lnTo>
                  <a:pt x="770055" y="1191408"/>
                </a:lnTo>
                <a:lnTo>
                  <a:pt x="775549" y="1217374"/>
                </a:lnTo>
                <a:close/>
              </a:path>
              <a:path extrusionOk="0" h="2214245" w="2809240">
                <a:moveTo>
                  <a:pt x="1158914" y="1426059"/>
                </a:moveTo>
                <a:lnTo>
                  <a:pt x="1147689" y="1374258"/>
                </a:lnTo>
                <a:lnTo>
                  <a:pt x="1129824" y="1297123"/>
                </a:lnTo>
                <a:lnTo>
                  <a:pt x="1107162" y="1208138"/>
                </a:lnTo>
                <a:lnTo>
                  <a:pt x="1088591" y="1145895"/>
                </a:lnTo>
                <a:lnTo>
                  <a:pt x="1077189" y="1094191"/>
                </a:lnTo>
                <a:lnTo>
                  <a:pt x="1060469" y="1030924"/>
                </a:lnTo>
                <a:lnTo>
                  <a:pt x="1044358" y="967322"/>
                </a:lnTo>
                <a:lnTo>
                  <a:pt x="1022507" y="892390"/>
                </a:lnTo>
                <a:lnTo>
                  <a:pt x="991433" y="764550"/>
                </a:lnTo>
                <a:lnTo>
                  <a:pt x="969511" y="689657"/>
                </a:lnTo>
                <a:lnTo>
                  <a:pt x="953282" y="626120"/>
                </a:lnTo>
                <a:lnTo>
                  <a:pt x="936397" y="562944"/>
                </a:lnTo>
                <a:lnTo>
                  <a:pt x="918645" y="500249"/>
                </a:lnTo>
                <a:lnTo>
                  <a:pt x="905954" y="449257"/>
                </a:lnTo>
                <a:lnTo>
                  <a:pt x="891973" y="398978"/>
                </a:lnTo>
                <a:lnTo>
                  <a:pt x="876493" y="349528"/>
                </a:lnTo>
                <a:lnTo>
                  <a:pt x="865441" y="312132"/>
                </a:lnTo>
                <a:lnTo>
                  <a:pt x="849638" y="262860"/>
                </a:lnTo>
                <a:lnTo>
                  <a:pt x="824593" y="204195"/>
                </a:lnTo>
                <a:lnTo>
                  <a:pt x="793309" y="148976"/>
                </a:lnTo>
                <a:lnTo>
                  <a:pt x="762763" y="107852"/>
                </a:lnTo>
                <a:lnTo>
                  <a:pt x="727650" y="69250"/>
                </a:lnTo>
                <a:lnTo>
                  <a:pt x="671622" y="42207"/>
                </a:lnTo>
                <a:lnTo>
                  <a:pt x="646240" y="41732"/>
                </a:lnTo>
                <a:lnTo>
                  <a:pt x="703187" y="10263"/>
                </a:lnTo>
                <a:lnTo>
                  <a:pt x="739305" y="33807"/>
                </a:lnTo>
                <a:lnTo>
                  <a:pt x="771245" y="59661"/>
                </a:lnTo>
                <a:lnTo>
                  <a:pt x="804897" y="99069"/>
                </a:lnTo>
                <a:lnTo>
                  <a:pt x="833876" y="141060"/>
                </a:lnTo>
                <a:lnTo>
                  <a:pt x="864073" y="196879"/>
                </a:lnTo>
                <a:lnTo>
                  <a:pt x="889102" y="255554"/>
                </a:lnTo>
                <a:lnTo>
                  <a:pt x="892209" y="268338"/>
                </a:lnTo>
                <a:lnTo>
                  <a:pt x="899733" y="293182"/>
                </a:lnTo>
                <a:lnTo>
                  <a:pt x="911827" y="330003"/>
                </a:lnTo>
                <a:lnTo>
                  <a:pt x="922519" y="367677"/>
                </a:lnTo>
                <a:lnTo>
                  <a:pt x="931910" y="405912"/>
                </a:lnTo>
                <a:lnTo>
                  <a:pt x="946341" y="455941"/>
                </a:lnTo>
                <a:lnTo>
                  <a:pt x="959808" y="506504"/>
                </a:lnTo>
                <a:lnTo>
                  <a:pt x="978602" y="568624"/>
                </a:lnTo>
                <a:lnTo>
                  <a:pt x="990596" y="620001"/>
                </a:lnTo>
                <a:lnTo>
                  <a:pt x="1008219" y="682768"/>
                </a:lnTo>
                <a:lnTo>
                  <a:pt x="1025484" y="745733"/>
                </a:lnTo>
                <a:lnTo>
                  <a:pt x="1042543" y="808812"/>
                </a:lnTo>
                <a:lnTo>
                  <a:pt x="1053408" y="860813"/>
                </a:lnTo>
                <a:lnTo>
                  <a:pt x="1070508" y="923869"/>
                </a:lnTo>
                <a:lnTo>
                  <a:pt x="1087856" y="986788"/>
                </a:lnTo>
                <a:lnTo>
                  <a:pt x="1099464" y="1038378"/>
                </a:lnTo>
                <a:lnTo>
                  <a:pt x="1117762" y="1100772"/>
                </a:lnTo>
                <a:lnTo>
                  <a:pt x="1130623" y="1151670"/>
                </a:lnTo>
                <a:lnTo>
                  <a:pt x="1144339" y="1202095"/>
                </a:lnTo>
                <a:lnTo>
                  <a:pt x="1152920" y="1240856"/>
                </a:lnTo>
                <a:lnTo>
                  <a:pt x="1162659" y="1278978"/>
                </a:lnTo>
                <a:lnTo>
                  <a:pt x="1167567" y="1305268"/>
                </a:lnTo>
                <a:lnTo>
                  <a:pt x="1232940" y="1269143"/>
                </a:lnTo>
                <a:lnTo>
                  <a:pt x="1196051" y="1362034"/>
                </a:lnTo>
                <a:lnTo>
                  <a:pt x="1184956" y="1368165"/>
                </a:lnTo>
                <a:lnTo>
                  <a:pt x="1186627" y="1381743"/>
                </a:lnTo>
                <a:lnTo>
                  <a:pt x="1158914" y="1426059"/>
                </a:lnTo>
                <a:close/>
              </a:path>
              <a:path extrusionOk="0" h="2214245" w="2809240">
                <a:moveTo>
                  <a:pt x="1751" y="876495"/>
                </a:moveTo>
                <a:lnTo>
                  <a:pt x="0" y="616363"/>
                </a:lnTo>
                <a:lnTo>
                  <a:pt x="18401" y="635197"/>
                </a:lnTo>
                <a:lnTo>
                  <a:pt x="40571" y="651947"/>
                </a:lnTo>
                <a:lnTo>
                  <a:pt x="3534" y="672414"/>
                </a:lnTo>
                <a:lnTo>
                  <a:pt x="1751" y="876495"/>
                </a:lnTo>
                <a:close/>
              </a:path>
              <a:path extrusionOk="0" h="2214245" w="2809240">
                <a:moveTo>
                  <a:pt x="790216" y="1281775"/>
                </a:moveTo>
                <a:lnTo>
                  <a:pt x="755366" y="1301033"/>
                </a:lnTo>
                <a:lnTo>
                  <a:pt x="744593" y="1292485"/>
                </a:lnTo>
                <a:lnTo>
                  <a:pt x="703172" y="1257370"/>
                </a:lnTo>
                <a:lnTo>
                  <a:pt x="640681" y="1204896"/>
                </a:lnTo>
                <a:lnTo>
                  <a:pt x="600499" y="1169096"/>
                </a:lnTo>
                <a:lnTo>
                  <a:pt x="558720" y="1134178"/>
                </a:lnTo>
                <a:lnTo>
                  <a:pt x="515542" y="1100034"/>
                </a:lnTo>
                <a:lnTo>
                  <a:pt x="465029" y="1055442"/>
                </a:lnTo>
                <a:lnTo>
                  <a:pt x="413517" y="1011402"/>
                </a:lnTo>
                <a:lnTo>
                  <a:pt x="361208" y="967802"/>
                </a:lnTo>
                <a:lnTo>
                  <a:pt x="308302" y="924532"/>
                </a:lnTo>
                <a:lnTo>
                  <a:pt x="254999" y="881482"/>
                </a:lnTo>
                <a:lnTo>
                  <a:pt x="195360" y="827432"/>
                </a:lnTo>
                <a:lnTo>
                  <a:pt x="141863" y="784489"/>
                </a:lnTo>
                <a:lnTo>
                  <a:pt x="88568" y="741433"/>
                </a:lnTo>
                <a:lnTo>
                  <a:pt x="35677" y="698155"/>
                </a:lnTo>
                <a:lnTo>
                  <a:pt x="3534" y="672414"/>
                </a:lnTo>
                <a:lnTo>
                  <a:pt x="40571" y="651947"/>
                </a:lnTo>
                <a:lnTo>
                  <a:pt x="62742" y="668698"/>
                </a:lnTo>
                <a:lnTo>
                  <a:pt x="113696" y="713047"/>
                </a:lnTo>
                <a:lnTo>
                  <a:pt x="164974" y="757216"/>
                </a:lnTo>
                <a:lnTo>
                  <a:pt x="210288" y="790180"/>
                </a:lnTo>
                <a:lnTo>
                  <a:pt x="261765" y="834239"/>
                </a:lnTo>
                <a:lnTo>
                  <a:pt x="313118" y="878368"/>
                </a:lnTo>
                <a:lnTo>
                  <a:pt x="364195" y="922648"/>
                </a:lnTo>
                <a:lnTo>
                  <a:pt x="408708" y="956054"/>
                </a:lnTo>
                <a:lnTo>
                  <a:pt x="458786" y="1000887"/>
                </a:lnTo>
                <a:lnTo>
                  <a:pt x="502001" y="1035011"/>
                </a:lnTo>
                <a:lnTo>
                  <a:pt x="544342" y="1069618"/>
                </a:lnTo>
                <a:lnTo>
                  <a:pt x="585659" y="1104790"/>
                </a:lnTo>
                <a:lnTo>
                  <a:pt x="625803" y="1140612"/>
                </a:lnTo>
                <a:lnTo>
                  <a:pt x="658484" y="1166056"/>
                </a:lnTo>
                <a:lnTo>
                  <a:pt x="695830" y="1203422"/>
                </a:lnTo>
                <a:lnTo>
                  <a:pt x="719276" y="1219468"/>
                </a:lnTo>
                <a:lnTo>
                  <a:pt x="740950" y="1236494"/>
                </a:lnTo>
                <a:lnTo>
                  <a:pt x="775549" y="1217374"/>
                </a:lnTo>
                <a:lnTo>
                  <a:pt x="778296" y="1230358"/>
                </a:lnTo>
                <a:lnTo>
                  <a:pt x="782878" y="1256828"/>
                </a:lnTo>
                <a:lnTo>
                  <a:pt x="790216" y="1281775"/>
                </a:lnTo>
                <a:close/>
              </a:path>
              <a:path extrusionOk="0" h="2214245" w="2809240">
                <a:moveTo>
                  <a:pt x="2646" y="1009360"/>
                </a:moveTo>
                <a:lnTo>
                  <a:pt x="606" y="1007559"/>
                </a:lnTo>
                <a:lnTo>
                  <a:pt x="1751" y="876495"/>
                </a:lnTo>
                <a:lnTo>
                  <a:pt x="2646" y="1009360"/>
                </a:lnTo>
                <a:close/>
              </a:path>
              <a:path extrusionOk="0" h="2214245" w="2809240">
                <a:moveTo>
                  <a:pt x="574014" y="1546260"/>
                </a:moveTo>
                <a:lnTo>
                  <a:pt x="540883" y="1564569"/>
                </a:lnTo>
                <a:lnTo>
                  <a:pt x="448391" y="1470668"/>
                </a:lnTo>
                <a:lnTo>
                  <a:pt x="437655" y="1462100"/>
                </a:lnTo>
                <a:lnTo>
                  <a:pt x="418669" y="1443589"/>
                </a:lnTo>
                <a:lnTo>
                  <a:pt x="391609" y="1415039"/>
                </a:lnTo>
                <a:lnTo>
                  <a:pt x="368927" y="1398571"/>
                </a:lnTo>
                <a:lnTo>
                  <a:pt x="332384" y="1360760"/>
                </a:lnTo>
                <a:lnTo>
                  <a:pt x="300569" y="1334838"/>
                </a:lnTo>
                <a:lnTo>
                  <a:pt x="261381" y="1298488"/>
                </a:lnTo>
                <a:lnTo>
                  <a:pt x="221134" y="1262724"/>
                </a:lnTo>
                <a:lnTo>
                  <a:pt x="173864" y="1216340"/>
                </a:lnTo>
                <a:lnTo>
                  <a:pt x="132025" y="1181456"/>
                </a:lnTo>
                <a:lnTo>
                  <a:pt x="83514" y="1135758"/>
                </a:lnTo>
                <a:lnTo>
                  <a:pt x="34644" y="1090257"/>
                </a:lnTo>
                <a:lnTo>
                  <a:pt x="3015" y="1064232"/>
                </a:lnTo>
                <a:lnTo>
                  <a:pt x="2646" y="1009360"/>
                </a:lnTo>
                <a:lnTo>
                  <a:pt x="61199" y="1061082"/>
                </a:lnTo>
                <a:lnTo>
                  <a:pt x="110144" y="1106540"/>
                </a:lnTo>
                <a:lnTo>
                  <a:pt x="158731" y="1152197"/>
                </a:lnTo>
                <a:lnTo>
                  <a:pt x="200645" y="1187040"/>
                </a:lnTo>
                <a:lnTo>
                  <a:pt x="247986" y="1233385"/>
                </a:lnTo>
                <a:lnTo>
                  <a:pt x="288301" y="1269111"/>
                </a:lnTo>
                <a:lnTo>
                  <a:pt x="327552" y="1305426"/>
                </a:lnTo>
                <a:lnTo>
                  <a:pt x="365562" y="1342426"/>
                </a:lnTo>
                <a:lnTo>
                  <a:pt x="396017" y="1369100"/>
                </a:lnTo>
                <a:lnTo>
                  <a:pt x="424878" y="1396655"/>
                </a:lnTo>
                <a:lnTo>
                  <a:pt x="445829" y="1414079"/>
                </a:lnTo>
                <a:lnTo>
                  <a:pt x="464834" y="1432579"/>
                </a:lnTo>
                <a:lnTo>
                  <a:pt x="481716" y="1452252"/>
                </a:lnTo>
                <a:lnTo>
                  <a:pt x="574014" y="1546260"/>
                </a:lnTo>
                <a:close/>
              </a:path>
              <a:path extrusionOk="0" h="2214245" w="2809240">
                <a:moveTo>
                  <a:pt x="1232940" y="1269143"/>
                </a:moveTo>
                <a:lnTo>
                  <a:pt x="1167567" y="1305268"/>
                </a:lnTo>
                <a:lnTo>
                  <a:pt x="1183222" y="1282116"/>
                </a:lnTo>
                <a:lnTo>
                  <a:pt x="1196653" y="1245692"/>
                </a:lnTo>
                <a:lnTo>
                  <a:pt x="1213604" y="1207322"/>
                </a:lnTo>
                <a:lnTo>
                  <a:pt x="1233681" y="1167226"/>
                </a:lnTo>
                <a:lnTo>
                  <a:pt x="1250350" y="1114511"/>
                </a:lnTo>
                <a:lnTo>
                  <a:pt x="1269356" y="1060504"/>
                </a:lnTo>
                <a:lnTo>
                  <a:pt x="1296444" y="1016534"/>
                </a:lnTo>
                <a:lnTo>
                  <a:pt x="1318940" y="960598"/>
                </a:lnTo>
                <a:lnTo>
                  <a:pt x="1342591" y="904026"/>
                </a:lnTo>
                <a:lnTo>
                  <a:pt x="1440840" y="675719"/>
                </a:lnTo>
                <a:lnTo>
                  <a:pt x="1464343" y="619228"/>
                </a:lnTo>
                <a:lnTo>
                  <a:pt x="1486632" y="563407"/>
                </a:lnTo>
                <a:lnTo>
                  <a:pt x="1507315" y="508475"/>
                </a:lnTo>
                <a:lnTo>
                  <a:pt x="1532134" y="465757"/>
                </a:lnTo>
                <a:lnTo>
                  <a:pt x="1548419" y="413255"/>
                </a:lnTo>
                <a:lnTo>
                  <a:pt x="1568052" y="373403"/>
                </a:lnTo>
                <a:lnTo>
                  <a:pt x="1584500" y="335312"/>
                </a:lnTo>
                <a:lnTo>
                  <a:pt x="1603508" y="310307"/>
                </a:lnTo>
                <a:lnTo>
                  <a:pt x="1612403" y="276389"/>
                </a:lnTo>
                <a:lnTo>
                  <a:pt x="1623069" y="255994"/>
                </a:lnTo>
                <a:lnTo>
                  <a:pt x="1693692" y="187965"/>
                </a:lnTo>
                <a:lnTo>
                  <a:pt x="1741343" y="176134"/>
                </a:lnTo>
                <a:lnTo>
                  <a:pt x="1786402" y="165736"/>
                </a:lnTo>
                <a:lnTo>
                  <a:pt x="1821582" y="175297"/>
                </a:lnTo>
                <a:lnTo>
                  <a:pt x="1692248" y="246768"/>
                </a:lnTo>
                <a:lnTo>
                  <a:pt x="1660370" y="278885"/>
                </a:lnTo>
                <a:lnTo>
                  <a:pt x="1647935" y="300257"/>
                </a:lnTo>
                <a:lnTo>
                  <a:pt x="1636239" y="335723"/>
                </a:lnTo>
                <a:lnTo>
                  <a:pt x="1613549" y="362763"/>
                </a:lnTo>
                <a:lnTo>
                  <a:pt x="1598830" y="414400"/>
                </a:lnTo>
                <a:lnTo>
                  <a:pt x="1574212" y="457006"/>
                </a:lnTo>
                <a:lnTo>
                  <a:pt x="1552518" y="512498"/>
                </a:lnTo>
                <a:lnTo>
                  <a:pt x="1528157" y="569463"/>
                </a:lnTo>
                <a:lnTo>
                  <a:pt x="1501676" y="627600"/>
                </a:lnTo>
                <a:lnTo>
                  <a:pt x="1473621" y="686607"/>
                </a:lnTo>
                <a:lnTo>
                  <a:pt x="1450678" y="757290"/>
                </a:lnTo>
                <a:lnTo>
                  <a:pt x="1391620" y="876932"/>
                </a:lnTo>
                <a:lnTo>
                  <a:pt x="1368876" y="947505"/>
                </a:lnTo>
                <a:lnTo>
                  <a:pt x="1341154" y="1006328"/>
                </a:lnTo>
                <a:lnTo>
                  <a:pt x="1315139" y="1064207"/>
                </a:lnTo>
                <a:lnTo>
                  <a:pt x="1291377" y="1120842"/>
                </a:lnTo>
                <a:lnTo>
                  <a:pt x="1270415" y="1175929"/>
                </a:lnTo>
                <a:lnTo>
                  <a:pt x="1232940" y="1269143"/>
                </a:lnTo>
                <a:close/>
              </a:path>
              <a:path extrusionOk="0" h="2214245" w="2809240">
                <a:moveTo>
                  <a:pt x="1548052" y="1385034"/>
                </a:moveTo>
                <a:lnTo>
                  <a:pt x="1301451" y="1521307"/>
                </a:lnTo>
                <a:lnTo>
                  <a:pt x="1329908" y="1462078"/>
                </a:lnTo>
                <a:lnTo>
                  <a:pt x="1353543" y="1434516"/>
                </a:lnTo>
                <a:lnTo>
                  <a:pt x="1371390" y="1410152"/>
                </a:lnTo>
                <a:lnTo>
                  <a:pt x="1388414" y="1371743"/>
                </a:lnTo>
                <a:lnTo>
                  <a:pt x="1410189" y="1330708"/>
                </a:lnTo>
                <a:lnTo>
                  <a:pt x="1436153" y="1287358"/>
                </a:lnTo>
                <a:lnTo>
                  <a:pt x="1465742" y="1242004"/>
                </a:lnTo>
                <a:lnTo>
                  <a:pt x="1498394" y="1194958"/>
                </a:lnTo>
                <a:lnTo>
                  <a:pt x="1527407" y="1135422"/>
                </a:lnTo>
                <a:lnTo>
                  <a:pt x="1558356" y="1074816"/>
                </a:lnTo>
                <a:lnTo>
                  <a:pt x="1596817" y="1024561"/>
                </a:lnTo>
                <a:lnTo>
                  <a:pt x="1696390" y="839026"/>
                </a:lnTo>
                <a:lnTo>
                  <a:pt x="1728573" y="777738"/>
                </a:lnTo>
                <a:lnTo>
                  <a:pt x="1765452" y="728356"/>
                </a:lnTo>
                <a:lnTo>
                  <a:pt x="1794187" y="668974"/>
                </a:lnTo>
                <a:lnTo>
                  <a:pt x="1820353" y="611011"/>
                </a:lnTo>
                <a:lnTo>
                  <a:pt x="1849526" y="565888"/>
                </a:lnTo>
                <a:lnTo>
                  <a:pt x="1875004" y="522806"/>
                </a:lnTo>
                <a:lnTo>
                  <a:pt x="1896224" y="482078"/>
                </a:lnTo>
                <a:lnTo>
                  <a:pt x="1912622" y="444014"/>
                </a:lnTo>
                <a:lnTo>
                  <a:pt x="1935559" y="358833"/>
                </a:lnTo>
                <a:lnTo>
                  <a:pt x="1935964" y="315106"/>
                </a:lnTo>
                <a:lnTo>
                  <a:pt x="1924533" y="277919"/>
                </a:lnTo>
                <a:lnTo>
                  <a:pt x="1900945" y="247451"/>
                </a:lnTo>
                <a:lnTo>
                  <a:pt x="1864880" y="223877"/>
                </a:lnTo>
                <a:lnTo>
                  <a:pt x="1824716" y="217069"/>
                </a:lnTo>
                <a:lnTo>
                  <a:pt x="1777460" y="214180"/>
                </a:lnTo>
                <a:lnTo>
                  <a:pt x="1732291" y="224640"/>
                </a:lnTo>
                <a:lnTo>
                  <a:pt x="1821582" y="175297"/>
                </a:lnTo>
                <a:lnTo>
                  <a:pt x="1839172" y="180078"/>
                </a:lnTo>
                <a:lnTo>
                  <a:pt x="1879262" y="186927"/>
                </a:lnTo>
                <a:lnTo>
                  <a:pt x="1914464" y="210978"/>
                </a:lnTo>
                <a:lnTo>
                  <a:pt x="1943001" y="238711"/>
                </a:lnTo>
                <a:lnTo>
                  <a:pt x="1962837" y="271254"/>
                </a:lnTo>
                <a:lnTo>
                  <a:pt x="1978073" y="320839"/>
                </a:lnTo>
                <a:lnTo>
                  <a:pt x="1974396" y="366374"/>
                </a:lnTo>
                <a:lnTo>
                  <a:pt x="1955908" y="420094"/>
                </a:lnTo>
                <a:lnTo>
                  <a:pt x="1947049" y="453992"/>
                </a:lnTo>
                <a:lnTo>
                  <a:pt x="1933855" y="490285"/>
                </a:lnTo>
                <a:lnTo>
                  <a:pt x="1910593" y="517641"/>
                </a:lnTo>
                <a:lnTo>
                  <a:pt x="1889944" y="558054"/>
                </a:lnTo>
                <a:lnTo>
                  <a:pt x="1872311" y="611301"/>
                </a:lnTo>
                <a:lnTo>
                  <a:pt x="1845821" y="654942"/>
                </a:lnTo>
                <a:lnTo>
                  <a:pt x="1817015" y="699862"/>
                </a:lnTo>
                <a:lnTo>
                  <a:pt x="1792438" y="756947"/>
                </a:lnTo>
                <a:lnTo>
                  <a:pt x="1760213" y="803757"/>
                </a:lnTo>
                <a:lnTo>
                  <a:pt x="1733024" y="862285"/>
                </a:lnTo>
                <a:lnTo>
                  <a:pt x="1698996" y="910091"/>
                </a:lnTo>
                <a:lnTo>
                  <a:pt x="1670811" y="969170"/>
                </a:lnTo>
                <a:lnTo>
                  <a:pt x="1636594" y="1017081"/>
                </a:lnTo>
                <a:lnTo>
                  <a:pt x="1609026" y="1075818"/>
                </a:lnTo>
                <a:lnTo>
                  <a:pt x="1576235" y="1122941"/>
                </a:lnTo>
                <a:lnTo>
                  <a:pt x="1550901" y="1180444"/>
                </a:lnTo>
                <a:lnTo>
                  <a:pt x="1521151" y="1225886"/>
                </a:lnTo>
                <a:lnTo>
                  <a:pt x="1493527" y="1270154"/>
                </a:lnTo>
                <a:lnTo>
                  <a:pt x="1468432" y="1313023"/>
                </a:lnTo>
                <a:lnTo>
                  <a:pt x="1446271" y="1354272"/>
                </a:lnTo>
                <a:lnTo>
                  <a:pt x="1421308" y="1382568"/>
                </a:lnTo>
                <a:lnTo>
                  <a:pt x="1406225" y="1419905"/>
                </a:lnTo>
                <a:lnTo>
                  <a:pt x="1389148" y="1443843"/>
                </a:lnTo>
                <a:lnTo>
                  <a:pt x="1458810" y="1419848"/>
                </a:lnTo>
                <a:lnTo>
                  <a:pt x="1548052" y="1385034"/>
                </a:lnTo>
                <a:close/>
              </a:path>
              <a:path extrusionOk="0" h="2214245" w="2809240">
                <a:moveTo>
                  <a:pt x="3156" y="1598731"/>
                </a:moveTo>
                <a:lnTo>
                  <a:pt x="2505" y="1369038"/>
                </a:lnTo>
                <a:lnTo>
                  <a:pt x="25081" y="1371064"/>
                </a:lnTo>
                <a:lnTo>
                  <a:pt x="55928" y="1383020"/>
                </a:lnTo>
                <a:lnTo>
                  <a:pt x="4337" y="1411529"/>
                </a:lnTo>
                <a:lnTo>
                  <a:pt x="3156" y="1598731"/>
                </a:lnTo>
                <a:close/>
              </a:path>
              <a:path extrusionOk="0" h="2214245" w="2809240">
                <a:moveTo>
                  <a:pt x="694001" y="1668470"/>
                </a:moveTo>
                <a:lnTo>
                  <a:pt x="614431" y="1639935"/>
                </a:lnTo>
                <a:lnTo>
                  <a:pt x="558686" y="1612735"/>
                </a:lnTo>
                <a:lnTo>
                  <a:pt x="507621" y="1597450"/>
                </a:lnTo>
                <a:lnTo>
                  <a:pt x="449163" y="1571750"/>
                </a:lnTo>
                <a:lnTo>
                  <a:pt x="389655" y="1546629"/>
                </a:lnTo>
                <a:lnTo>
                  <a:pt x="335442" y="1533084"/>
                </a:lnTo>
                <a:lnTo>
                  <a:pt x="274450" y="1508784"/>
                </a:lnTo>
                <a:lnTo>
                  <a:pt x="28179" y="1412855"/>
                </a:lnTo>
                <a:lnTo>
                  <a:pt x="4337" y="1411529"/>
                </a:lnTo>
                <a:lnTo>
                  <a:pt x="55928" y="1383020"/>
                </a:lnTo>
                <a:lnTo>
                  <a:pt x="86775" y="1394976"/>
                </a:lnTo>
                <a:lnTo>
                  <a:pt x="147967" y="1419166"/>
                </a:lnTo>
                <a:lnTo>
                  <a:pt x="208361" y="1443797"/>
                </a:lnTo>
                <a:lnTo>
                  <a:pt x="261521" y="1457924"/>
                </a:lnTo>
                <a:lnTo>
                  <a:pt x="319428" y="1483929"/>
                </a:lnTo>
                <a:lnTo>
                  <a:pt x="369509" y="1499758"/>
                </a:lnTo>
                <a:lnTo>
                  <a:pt x="423743" y="1527792"/>
                </a:lnTo>
                <a:lnTo>
                  <a:pt x="463420" y="1534869"/>
                </a:lnTo>
                <a:lnTo>
                  <a:pt x="506658" y="1554479"/>
                </a:lnTo>
                <a:lnTo>
                  <a:pt x="540883" y="1564569"/>
                </a:lnTo>
                <a:lnTo>
                  <a:pt x="574014" y="1546260"/>
                </a:lnTo>
                <a:lnTo>
                  <a:pt x="694001" y="1668470"/>
                </a:lnTo>
                <a:close/>
              </a:path>
              <a:path extrusionOk="0" h="2214245" w="2809240">
                <a:moveTo>
                  <a:pt x="3574" y="1746522"/>
                </a:moveTo>
                <a:lnTo>
                  <a:pt x="2225" y="1746223"/>
                </a:lnTo>
                <a:lnTo>
                  <a:pt x="3156" y="1598731"/>
                </a:lnTo>
                <a:lnTo>
                  <a:pt x="3574" y="1746522"/>
                </a:lnTo>
                <a:close/>
              </a:path>
              <a:path extrusionOk="0" h="2214245" w="2809240">
                <a:moveTo>
                  <a:pt x="798420" y="1335246"/>
                </a:moveTo>
                <a:lnTo>
                  <a:pt x="757203" y="1300018"/>
                </a:lnTo>
                <a:lnTo>
                  <a:pt x="788306" y="1282830"/>
                </a:lnTo>
                <a:lnTo>
                  <a:pt x="798420" y="1335246"/>
                </a:lnTo>
                <a:close/>
              </a:path>
              <a:path extrusionOk="0" h="2214245" w="2809240">
                <a:moveTo>
                  <a:pt x="534130" y="1843822"/>
                </a:moveTo>
                <a:lnTo>
                  <a:pt x="486451" y="1870169"/>
                </a:lnTo>
                <a:lnTo>
                  <a:pt x="453436" y="1859411"/>
                </a:lnTo>
                <a:lnTo>
                  <a:pt x="422109" y="1862222"/>
                </a:lnTo>
                <a:lnTo>
                  <a:pt x="374598" y="1844973"/>
                </a:lnTo>
                <a:lnTo>
                  <a:pt x="329868" y="1840688"/>
                </a:lnTo>
                <a:lnTo>
                  <a:pt x="276187" y="1826849"/>
                </a:lnTo>
                <a:lnTo>
                  <a:pt x="226380" y="1825370"/>
                </a:lnTo>
                <a:lnTo>
                  <a:pt x="168715" y="1813732"/>
                </a:lnTo>
                <a:lnTo>
                  <a:pt x="109879" y="1802742"/>
                </a:lnTo>
                <a:lnTo>
                  <a:pt x="50419" y="1792096"/>
                </a:lnTo>
                <a:lnTo>
                  <a:pt x="3694" y="1788914"/>
                </a:lnTo>
                <a:lnTo>
                  <a:pt x="3574" y="1746522"/>
                </a:lnTo>
                <a:lnTo>
                  <a:pt x="39682" y="1754526"/>
                </a:lnTo>
                <a:lnTo>
                  <a:pt x="103724" y="1762640"/>
                </a:lnTo>
                <a:lnTo>
                  <a:pt x="167133" y="1771103"/>
                </a:lnTo>
                <a:lnTo>
                  <a:pt x="229184" y="1780317"/>
                </a:lnTo>
                <a:lnTo>
                  <a:pt x="289156" y="1790680"/>
                </a:lnTo>
                <a:lnTo>
                  <a:pt x="346326" y="1802591"/>
                </a:lnTo>
                <a:lnTo>
                  <a:pt x="399969" y="1816451"/>
                </a:lnTo>
                <a:lnTo>
                  <a:pt x="443225" y="1821550"/>
                </a:lnTo>
                <a:lnTo>
                  <a:pt x="481509" y="1829397"/>
                </a:lnTo>
                <a:lnTo>
                  <a:pt x="514098" y="1840391"/>
                </a:lnTo>
                <a:lnTo>
                  <a:pt x="534130" y="1843822"/>
                </a:lnTo>
                <a:close/>
              </a:path>
              <a:path extrusionOk="0" h="2214245" w="2809240">
                <a:moveTo>
                  <a:pt x="545355" y="1881122"/>
                </a:moveTo>
                <a:lnTo>
                  <a:pt x="252795" y="2042792"/>
                </a:lnTo>
                <a:lnTo>
                  <a:pt x="292647" y="2006268"/>
                </a:lnTo>
                <a:lnTo>
                  <a:pt x="336055" y="1982281"/>
                </a:lnTo>
                <a:lnTo>
                  <a:pt x="370294" y="1948859"/>
                </a:lnTo>
                <a:lnTo>
                  <a:pt x="440177" y="1910242"/>
                </a:lnTo>
                <a:lnTo>
                  <a:pt x="462651" y="1883321"/>
                </a:lnTo>
                <a:lnTo>
                  <a:pt x="540882" y="1840091"/>
                </a:lnTo>
                <a:lnTo>
                  <a:pt x="583152" y="1845735"/>
                </a:lnTo>
                <a:lnTo>
                  <a:pt x="545355" y="1881122"/>
                </a:lnTo>
                <a:close/>
              </a:path>
              <a:path extrusionOk="0" h="2214245" w="2809240">
                <a:moveTo>
                  <a:pt x="286619" y="2067604"/>
                </a:moveTo>
                <a:lnTo>
                  <a:pt x="70322" y="2187130"/>
                </a:lnTo>
                <a:lnTo>
                  <a:pt x="204665" y="2069388"/>
                </a:lnTo>
                <a:lnTo>
                  <a:pt x="484169" y="1914934"/>
                </a:lnTo>
                <a:lnTo>
                  <a:pt x="456763" y="1944580"/>
                </a:lnTo>
                <a:lnTo>
                  <a:pt x="417737" y="1966145"/>
                </a:lnTo>
                <a:lnTo>
                  <a:pt x="380026" y="2001486"/>
                </a:lnTo>
                <a:lnTo>
                  <a:pt x="332008" y="2028020"/>
                </a:lnTo>
                <a:lnTo>
                  <a:pt x="286619" y="2067604"/>
                </a:lnTo>
                <a:close/>
              </a:path>
              <a:path extrusionOk="0" h="2214245" w="2809240">
                <a:moveTo>
                  <a:pt x="108435" y="2206342"/>
                </a:moveTo>
                <a:lnTo>
                  <a:pt x="35375" y="2206442"/>
                </a:lnTo>
                <a:lnTo>
                  <a:pt x="232236" y="2097656"/>
                </a:lnTo>
                <a:lnTo>
                  <a:pt x="129812" y="2183258"/>
                </a:lnTo>
                <a:lnTo>
                  <a:pt x="108435" y="2206342"/>
                </a:lnTo>
                <a:close/>
              </a:path>
              <a:path extrusionOk="0" h="2214245" w="2809240">
                <a:moveTo>
                  <a:pt x="2129522" y="1165221"/>
                </a:moveTo>
                <a:lnTo>
                  <a:pt x="1895134" y="1294744"/>
                </a:lnTo>
                <a:lnTo>
                  <a:pt x="1693340" y="1362753"/>
                </a:lnTo>
                <a:lnTo>
                  <a:pt x="1636374" y="1394232"/>
                </a:lnTo>
                <a:lnTo>
                  <a:pt x="1576731" y="1412690"/>
                </a:lnTo>
                <a:lnTo>
                  <a:pt x="1521378" y="1428777"/>
                </a:lnTo>
                <a:lnTo>
                  <a:pt x="1432998" y="1463115"/>
                </a:lnTo>
                <a:lnTo>
                  <a:pt x="1350328" y="1494297"/>
                </a:lnTo>
                <a:lnTo>
                  <a:pt x="1595421" y="1358858"/>
                </a:lnTo>
                <a:lnTo>
                  <a:pt x="1651996" y="1342096"/>
                </a:lnTo>
                <a:lnTo>
                  <a:pt x="1711026" y="1323977"/>
                </a:lnTo>
                <a:lnTo>
                  <a:pt x="1765764" y="1293729"/>
                </a:lnTo>
                <a:lnTo>
                  <a:pt x="1953377" y="1233557"/>
                </a:lnTo>
                <a:lnTo>
                  <a:pt x="2009405" y="1202596"/>
                </a:lnTo>
                <a:lnTo>
                  <a:pt x="2129522" y="1165221"/>
                </a:lnTo>
                <a:close/>
              </a:path>
              <a:path extrusionOk="0" h="2214245" w="2809240">
                <a:moveTo>
                  <a:pt x="535198" y="2205760"/>
                </a:moveTo>
                <a:lnTo>
                  <a:pt x="530782" y="2208201"/>
                </a:lnTo>
                <a:lnTo>
                  <a:pt x="102310" y="2212957"/>
                </a:lnTo>
                <a:lnTo>
                  <a:pt x="108435" y="2206342"/>
                </a:lnTo>
                <a:lnTo>
                  <a:pt x="535198" y="2205760"/>
                </a:lnTo>
                <a:close/>
              </a:path>
              <a:path extrusionOk="0" h="2214245" w="2809240">
                <a:moveTo>
                  <a:pt x="2364500" y="1078875"/>
                </a:moveTo>
                <a:lnTo>
                  <a:pt x="2156234" y="1193963"/>
                </a:lnTo>
                <a:lnTo>
                  <a:pt x="1957658" y="1260193"/>
                </a:lnTo>
                <a:lnTo>
                  <a:pt x="2180116" y="1137263"/>
                </a:lnTo>
                <a:lnTo>
                  <a:pt x="2233817" y="1122089"/>
                </a:lnTo>
                <a:lnTo>
                  <a:pt x="2283877" y="1108926"/>
                </a:lnTo>
                <a:lnTo>
                  <a:pt x="2323549" y="1087003"/>
                </a:lnTo>
                <a:lnTo>
                  <a:pt x="2364500" y="1078875"/>
                </a:lnTo>
                <a:close/>
              </a:path>
              <a:path extrusionOk="0" h="2214245" w="2809240">
                <a:moveTo>
                  <a:pt x="2569984" y="1226345"/>
                </a:moveTo>
                <a:lnTo>
                  <a:pt x="2467949" y="1282729"/>
                </a:lnTo>
                <a:lnTo>
                  <a:pt x="2509790" y="1245107"/>
                </a:lnTo>
                <a:lnTo>
                  <a:pt x="2533174" y="1203183"/>
                </a:lnTo>
                <a:lnTo>
                  <a:pt x="2544348" y="1168005"/>
                </a:lnTo>
                <a:lnTo>
                  <a:pt x="2537280" y="1128408"/>
                </a:lnTo>
                <a:lnTo>
                  <a:pt x="2525038" y="1106171"/>
                </a:lnTo>
                <a:lnTo>
                  <a:pt x="2503839" y="1088883"/>
                </a:lnTo>
                <a:lnTo>
                  <a:pt x="2481281" y="1086848"/>
                </a:lnTo>
                <a:lnTo>
                  <a:pt x="2452682" y="1088150"/>
                </a:lnTo>
                <a:lnTo>
                  <a:pt x="2451571" y="1088764"/>
                </a:lnTo>
                <a:lnTo>
                  <a:pt x="2427031" y="1087824"/>
                </a:lnTo>
                <a:lnTo>
                  <a:pt x="2400487" y="1102492"/>
                </a:lnTo>
                <a:lnTo>
                  <a:pt x="2360492" y="1110092"/>
                </a:lnTo>
                <a:lnTo>
                  <a:pt x="2320151" y="1132384"/>
                </a:lnTo>
                <a:lnTo>
                  <a:pt x="2268016" y="1146693"/>
                </a:lnTo>
                <a:lnTo>
                  <a:pt x="2211055" y="1163669"/>
                </a:lnTo>
                <a:lnTo>
                  <a:pt x="2417106" y="1049805"/>
                </a:lnTo>
                <a:lnTo>
                  <a:pt x="2439819" y="1051754"/>
                </a:lnTo>
                <a:lnTo>
                  <a:pt x="2480533" y="1043757"/>
                </a:lnTo>
                <a:lnTo>
                  <a:pt x="2518221" y="1051933"/>
                </a:lnTo>
                <a:lnTo>
                  <a:pt x="2550384" y="1077663"/>
                </a:lnTo>
                <a:lnTo>
                  <a:pt x="2574522" y="1122329"/>
                </a:lnTo>
                <a:lnTo>
                  <a:pt x="2578360" y="1149210"/>
                </a:lnTo>
                <a:lnTo>
                  <a:pt x="2580953" y="1191281"/>
                </a:lnTo>
                <a:lnTo>
                  <a:pt x="2569984" y="1226345"/>
                </a:lnTo>
                <a:close/>
              </a:path>
              <a:path extrusionOk="0" h="2214245" w="2809240">
                <a:moveTo>
                  <a:pt x="634759" y="2179745"/>
                </a:moveTo>
                <a:lnTo>
                  <a:pt x="587811" y="2205689"/>
                </a:lnTo>
                <a:lnTo>
                  <a:pt x="535198" y="2205760"/>
                </a:lnTo>
                <a:lnTo>
                  <a:pt x="545623" y="2199999"/>
                </a:lnTo>
                <a:lnTo>
                  <a:pt x="585256" y="2163597"/>
                </a:lnTo>
                <a:lnTo>
                  <a:pt x="625644" y="2141278"/>
                </a:lnTo>
                <a:lnTo>
                  <a:pt x="653531" y="2111367"/>
                </a:lnTo>
                <a:lnTo>
                  <a:pt x="707623" y="2081476"/>
                </a:lnTo>
                <a:lnTo>
                  <a:pt x="768134" y="2033536"/>
                </a:lnTo>
                <a:lnTo>
                  <a:pt x="733060" y="2110922"/>
                </a:lnTo>
                <a:lnTo>
                  <a:pt x="661611" y="2150405"/>
                </a:lnTo>
                <a:lnTo>
                  <a:pt x="634759" y="2179745"/>
                </a:lnTo>
                <a:close/>
              </a:path>
              <a:path extrusionOk="0" h="2214245" w="2809240">
                <a:moveTo>
                  <a:pt x="2791126" y="2191727"/>
                </a:moveTo>
                <a:lnTo>
                  <a:pt x="2757618" y="2210244"/>
                </a:lnTo>
                <a:lnTo>
                  <a:pt x="2725738" y="2184357"/>
                </a:lnTo>
                <a:lnTo>
                  <a:pt x="2680297" y="2151463"/>
                </a:lnTo>
                <a:lnTo>
                  <a:pt x="2631991" y="2120153"/>
                </a:lnTo>
                <a:lnTo>
                  <a:pt x="2581871" y="2089845"/>
                </a:lnTo>
                <a:lnTo>
                  <a:pt x="2530991" y="2059956"/>
                </a:lnTo>
                <a:lnTo>
                  <a:pt x="2480405" y="2029906"/>
                </a:lnTo>
                <a:lnTo>
                  <a:pt x="2437304" y="2010220"/>
                </a:lnTo>
                <a:lnTo>
                  <a:pt x="2409014" y="1996851"/>
                </a:lnTo>
                <a:lnTo>
                  <a:pt x="2375463" y="1986389"/>
                </a:lnTo>
                <a:lnTo>
                  <a:pt x="2331167" y="1967364"/>
                </a:lnTo>
                <a:lnTo>
                  <a:pt x="2282917" y="1950523"/>
                </a:lnTo>
                <a:lnTo>
                  <a:pt x="2225229" y="1924397"/>
                </a:lnTo>
                <a:lnTo>
                  <a:pt x="2171035" y="1910841"/>
                </a:lnTo>
                <a:lnTo>
                  <a:pt x="2108711" y="1887277"/>
                </a:lnTo>
                <a:lnTo>
                  <a:pt x="2045050" y="1864452"/>
                </a:lnTo>
                <a:lnTo>
                  <a:pt x="1916332" y="1819573"/>
                </a:lnTo>
                <a:lnTo>
                  <a:pt x="1852583" y="1796796"/>
                </a:lnTo>
                <a:lnTo>
                  <a:pt x="1790113" y="1773312"/>
                </a:lnTo>
                <a:lnTo>
                  <a:pt x="1729576" y="1748760"/>
                </a:lnTo>
                <a:lnTo>
                  <a:pt x="1677765" y="1733888"/>
                </a:lnTo>
                <a:lnTo>
                  <a:pt x="1629194" y="1717225"/>
                </a:lnTo>
                <a:lnTo>
                  <a:pt x="1511094" y="1680979"/>
                </a:lnTo>
                <a:lnTo>
                  <a:pt x="1500816" y="1672158"/>
                </a:lnTo>
                <a:lnTo>
                  <a:pt x="1449074" y="1657247"/>
                </a:lnTo>
                <a:lnTo>
                  <a:pt x="1548355" y="1616885"/>
                </a:lnTo>
                <a:lnTo>
                  <a:pt x="1585194" y="1611029"/>
                </a:lnTo>
                <a:lnTo>
                  <a:pt x="1628554" y="1601569"/>
                </a:lnTo>
                <a:lnTo>
                  <a:pt x="1671424" y="1577880"/>
                </a:lnTo>
                <a:lnTo>
                  <a:pt x="1725209" y="1562659"/>
                </a:lnTo>
                <a:lnTo>
                  <a:pt x="1782900" y="1545280"/>
                </a:lnTo>
                <a:lnTo>
                  <a:pt x="1568634" y="1663684"/>
                </a:lnTo>
                <a:lnTo>
                  <a:pt x="1600563" y="1675042"/>
                </a:lnTo>
                <a:lnTo>
                  <a:pt x="1636062" y="1684427"/>
                </a:lnTo>
                <a:lnTo>
                  <a:pt x="1674677" y="1692091"/>
                </a:lnTo>
                <a:lnTo>
                  <a:pt x="1722090" y="1709394"/>
                </a:lnTo>
                <a:lnTo>
                  <a:pt x="1771710" y="1725477"/>
                </a:lnTo>
                <a:lnTo>
                  <a:pt x="1829219" y="1751702"/>
                </a:lnTo>
                <a:lnTo>
                  <a:pt x="1881886" y="1766102"/>
                </a:lnTo>
                <a:lnTo>
                  <a:pt x="1941533" y="1791145"/>
                </a:lnTo>
                <a:lnTo>
                  <a:pt x="1995428" y="1804866"/>
                </a:lnTo>
                <a:lnTo>
                  <a:pt x="2055394" y="1829733"/>
                </a:lnTo>
                <a:lnTo>
                  <a:pt x="2114837" y="1854890"/>
                </a:lnTo>
                <a:lnTo>
                  <a:pt x="2167164" y="1869477"/>
                </a:lnTo>
                <a:lnTo>
                  <a:pt x="2218059" y="1884856"/>
                </a:lnTo>
                <a:lnTo>
                  <a:pt x="2273205" y="1912387"/>
                </a:lnTo>
                <a:lnTo>
                  <a:pt x="2319870" y="1930103"/>
                </a:lnTo>
                <a:lnTo>
                  <a:pt x="2357600" y="1938255"/>
                </a:lnTo>
                <a:lnTo>
                  <a:pt x="2398218" y="1959313"/>
                </a:lnTo>
                <a:lnTo>
                  <a:pt x="2428991" y="1971311"/>
                </a:lnTo>
                <a:lnTo>
                  <a:pt x="2449464" y="1974498"/>
                </a:lnTo>
                <a:lnTo>
                  <a:pt x="2489227" y="1996029"/>
                </a:lnTo>
                <a:lnTo>
                  <a:pt x="2531043" y="2016424"/>
                </a:lnTo>
                <a:lnTo>
                  <a:pt x="2580075" y="2047334"/>
                </a:lnTo>
                <a:lnTo>
                  <a:pt x="2623068" y="2067079"/>
                </a:lnTo>
                <a:lnTo>
                  <a:pt x="2671324" y="2098417"/>
                </a:lnTo>
                <a:lnTo>
                  <a:pt x="2717727" y="2130780"/>
                </a:lnTo>
                <a:lnTo>
                  <a:pt x="2761300" y="2164705"/>
                </a:lnTo>
                <a:lnTo>
                  <a:pt x="2791126" y="2191727"/>
                </a:lnTo>
                <a:close/>
              </a:path>
              <a:path extrusionOk="0" h="2214245" w="2809240">
                <a:moveTo>
                  <a:pt x="685850" y="2207550"/>
                </a:moveTo>
                <a:lnTo>
                  <a:pt x="636597" y="2207731"/>
                </a:lnTo>
                <a:lnTo>
                  <a:pt x="648104" y="2186872"/>
                </a:lnTo>
                <a:lnTo>
                  <a:pt x="661611" y="2150405"/>
                </a:lnTo>
                <a:lnTo>
                  <a:pt x="733060" y="2110922"/>
                </a:lnTo>
                <a:lnTo>
                  <a:pt x="725689" y="2129497"/>
                </a:lnTo>
                <a:lnTo>
                  <a:pt x="710911" y="2152164"/>
                </a:lnTo>
                <a:lnTo>
                  <a:pt x="695767" y="2189535"/>
                </a:lnTo>
                <a:lnTo>
                  <a:pt x="685850" y="2207550"/>
                </a:lnTo>
                <a:close/>
              </a:path>
              <a:path extrusionOk="0" h="2214245" w="2809240">
                <a:moveTo>
                  <a:pt x="2216728" y="1392552"/>
                </a:moveTo>
                <a:lnTo>
                  <a:pt x="1986343" y="1519863"/>
                </a:lnTo>
                <a:lnTo>
                  <a:pt x="1817034" y="1569921"/>
                </a:lnTo>
                <a:lnTo>
                  <a:pt x="1770070" y="1595873"/>
                </a:lnTo>
                <a:lnTo>
                  <a:pt x="1719627" y="1609247"/>
                </a:lnTo>
                <a:lnTo>
                  <a:pt x="1672439" y="1620822"/>
                </a:lnTo>
                <a:lnTo>
                  <a:pt x="1568634" y="1663684"/>
                </a:lnTo>
                <a:lnTo>
                  <a:pt x="1782900" y="1545280"/>
                </a:lnTo>
                <a:lnTo>
                  <a:pt x="1906511" y="1505975"/>
                </a:lnTo>
                <a:lnTo>
                  <a:pt x="1964549" y="1473903"/>
                </a:lnTo>
                <a:lnTo>
                  <a:pt x="2156106" y="1411551"/>
                </a:lnTo>
                <a:lnTo>
                  <a:pt x="2216728" y="1392552"/>
                </a:lnTo>
                <a:close/>
              </a:path>
              <a:path extrusionOk="0" h="2214245" w="2809240">
                <a:moveTo>
                  <a:pt x="972052" y="2210873"/>
                </a:moveTo>
                <a:lnTo>
                  <a:pt x="684295" y="2210376"/>
                </a:lnTo>
                <a:lnTo>
                  <a:pt x="685850" y="2207550"/>
                </a:lnTo>
                <a:lnTo>
                  <a:pt x="971153" y="2206503"/>
                </a:lnTo>
                <a:lnTo>
                  <a:pt x="972052" y="2210873"/>
                </a:lnTo>
                <a:close/>
              </a:path>
              <a:path extrusionOk="0" h="2214245" w="2809240">
                <a:moveTo>
                  <a:pt x="1382202" y="2204993"/>
                </a:moveTo>
                <a:lnTo>
                  <a:pt x="971153" y="2206503"/>
                </a:lnTo>
                <a:lnTo>
                  <a:pt x="969375" y="2197851"/>
                </a:lnTo>
                <a:lnTo>
                  <a:pt x="972526" y="2196110"/>
                </a:lnTo>
                <a:lnTo>
                  <a:pt x="998894" y="2036528"/>
                </a:lnTo>
                <a:lnTo>
                  <a:pt x="1012575" y="2202982"/>
                </a:lnTo>
                <a:lnTo>
                  <a:pt x="1008618" y="2205168"/>
                </a:lnTo>
                <a:lnTo>
                  <a:pt x="1325063" y="2204314"/>
                </a:lnTo>
                <a:lnTo>
                  <a:pt x="1368954" y="2180059"/>
                </a:lnTo>
                <a:lnTo>
                  <a:pt x="1382202" y="2204993"/>
                </a:lnTo>
                <a:close/>
              </a:path>
              <a:path extrusionOk="0" h="2214245" w="2809240">
                <a:moveTo>
                  <a:pt x="2519483" y="1297755"/>
                </a:moveTo>
                <a:lnTo>
                  <a:pt x="2387975" y="1370427"/>
                </a:lnTo>
                <a:lnTo>
                  <a:pt x="2344917" y="1379720"/>
                </a:lnTo>
                <a:lnTo>
                  <a:pt x="2304107" y="1402271"/>
                </a:lnTo>
                <a:lnTo>
                  <a:pt x="2253864" y="1415535"/>
                </a:lnTo>
                <a:lnTo>
                  <a:pt x="2207060" y="1441398"/>
                </a:lnTo>
                <a:lnTo>
                  <a:pt x="2037991" y="1491323"/>
                </a:lnTo>
                <a:lnTo>
                  <a:pt x="2268144" y="1364140"/>
                </a:lnTo>
                <a:lnTo>
                  <a:pt x="2321759" y="1349013"/>
                </a:lnTo>
                <a:lnTo>
                  <a:pt x="2370564" y="1336545"/>
                </a:lnTo>
                <a:lnTo>
                  <a:pt x="2569984" y="1226345"/>
                </a:lnTo>
                <a:lnTo>
                  <a:pt x="2545414" y="1254423"/>
                </a:lnTo>
                <a:lnTo>
                  <a:pt x="2519483" y="1297755"/>
                </a:lnTo>
                <a:close/>
              </a:path>
              <a:path extrusionOk="0" h="2214245" w="2809240">
                <a:moveTo>
                  <a:pt x="1666865" y="2203948"/>
                </a:moveTo>
                <a:lnTo>
                  <a:pt x="1625175" y="2204101"/>
                </a:lnTo>
                <a:lnTo>
                  <a:pt x="1589005" y="2145466"/>
                </a:lnTo>
                <a:lnTo>
                  <a:pt x="1561768" y="2102512"/>
                </a:lnTo>
                <a:lnTo>
                  <a:pt x="1508055" y="2016185"/>
                </a:lnTo>
                <a:lnTo>
                  <a:pt x="1474211" y="1962381"/>
                </a:lnTo>
                <a:lnTo>
                  <a:pt x="1467208" y="1951750"/>
                </a:lnTo>
                <a:lnTo>
                  <a:pt x="1460766" y="1940809"/>
                </a:lnTo>
                <a:lnTo>
                  <a:pt x="1426740" y="1887106"/>
                </a:lnTo>
                <a:lnTo>
                  <a:pt x="1508689" y="1928828"/>
                </a:lnTo>
                <a:lnTo>
                  <a:pt x="1560476" y="1943714"/>
                </a:lnTo>
                <a:lnTo>
                  <a:pt x="1574298" y="1950577"/>
                </a:lnTo>
                <a:lnTo>
                  <a:pt x="1524785" y="1977938"/>
                </a:lnTo>
                <a:lnTo>
                  <a:pt x="1565177" y="2042624"/>
                </a:lnTo>
                <a:lnTo>
                  <a:pt x="1612659" y="2117893"/>
                </a:lnTo>
                <a:lnTo>
                  <a:pt x="1639711" y="2160949"/>
                </a:lnTo>
                <a:lnTo>
                  <a:pt x="1666865" y="2203948"/>
                </a:lnTo>
                <a:close/>
              </a:path>
              <a:path extrusionOk="0" h="2214245" w="2809240">
                <a:moveTo>
                  <a:pt x="1368954" y="2180059"/>
                </a:moveTo>
                <a:lnTo>
                  <a:pt x="1325063" y="2204314"/>
                </a:lnTo>
                <a:lnTo>
                  <a:pt x="1274614" y="2000173"/>
                </a:lnTo>
                <a:lnTo>
                  <a:pt x="1351086" y="2146430"/>
                </a:lnTo>
                <a:lnTo>
                  <a:pt x="1368954" y="2180059"/>
                </a:lnTo>
                <a:close/>
              </a:path>
              <a:path extrusionOk="0" h="2214245" w="2809240">
                <a:moveTo>
                  <a:pt x="2186892" y="2206603"/>
                </a:moveTo>
                <a:lnTo>
                  <a:pt x="2101750" y="2207175"/>
                </a:lnTo>
                <a:lnTo>
                  <a:pt x="2081077" y="2207072"/>
                </a:lnTo>
                <a:lnTo>
                  <a:pt x="2080633" y="2207317"/>
                </a:lnTo>
                <a:lnTo>
                  <a:pt x="2069218" y="2207394"/>
                </a:lnTo>
                <a:lnTo>
                  <a:pt x="2017142" y="2184398"/>
                </a:lnTo>
                <a:lnTo>
                  <a:pt x="1899691" y="2133292"/>
                </a:lnTo>
                <a:lnTo>
                  <a:pt x="1841430" y="2107483"/>
                </a:lnTo>
                <a:lnTo>
                  <a:pt x="1784043" y="2081191"/>
                </a:lnTo>
                <a:lnTo>
                  <a:pt x="1734093" y="2065290"/>
                </a:lnTo>
                <a:lnTo>
                  <a:pt x="1679726" y="2037328"/>
                </a:lnTo>
                <a:lnTo>
                  <a:pt x="1633644" y="2019290"/>
                </a:lnTo>
                <a:lnTo>
                  <a:pt x="1555750" y="1989829"/>
                </a:lnTo>
                <a:lnTo>
                  <a:pt x="1524785" y="1977938"/>
                </a:lnTo>
                <a:lnTo>
                  <a:pt x="1574298" y="1950577"/>
                </a:lnTo>
                <a:lnTo>
                  <a:pt x="1601941" y="1964303"/>
                </a:lnTo>
                <a:lnTo>
                  <a:pt x="1646949" y="1982935"/>
                </a:lnTo>
                <a:lnTo>
                  <a:pt x="1694976" y="1999899"/>
                </a:lnTo>
                <a:lnTo>
                  <a:pt x="1751635" y="2026593"/>
                </a:lnTo>
                <a:lnTo>
                  <a:pt x="1810263" y="2052200"/>
                </a:lnTo>
                <a:lnTo>
                  <a:pt x="1870336" y="2077008"/>
                </a:lnTo>
                <a:lnTo>
                  <a:pt x="1931328" y="2101308"/>
                </a:lnTo>
                <a:lnTo>
                  <a:pt x="2053974" y="2149544"/>
                </a:lnTo>
                <a:lnTo>
                  <a:pt x="2114577" y="2174058"/>
                </a:lnTo>
                <a:lnTo>
                  <a:pt x="2174002" y="2199225"/>
                </a:lnTo>
                <a:lnTo>
                  <a:pt x="2186892" y="2206603"/>
                </a:lnTo>
                <a:close/>
              </a:path>
              <a:path extrusionOk="0" h="2214245" w="2809240">
                <a:moveTo>
                  <a:pt x="2727933" y="2210318"/>
                </a:moveTo>
                <a:lnTo>
                  <a:pt x="1386822" y="2213689"/>
                </a:lnTo>
                <a:lnTo>
                  <a:pt x="1382202" y="2204993"/>
                </a:lnTo>
                <a:lnTo>
                  <a:pt x="1625175" y="2204101"/>
                </a:lnTo>
                <a:lnTo>
                  <a:pt x="1629032" y="2210353"/>
                </a:lnTo>
                <a:lnTo>
                  <a:pt x="2069218" y="2207394"/>
                </a:lnTo>
                <a:lnTo>
                  <a:pt x="2075485" y="2210162"/>
                </a:lnTo>
                <a:lnTo>
                  <a:pt x="2080633" y="2207317"/>
                </a:lnTo>
                <a:lnTo>
                  <a:pt x="2101750" y="2207175"/>
                </a:lnTo>
                <a:lnTo>
                  <a:pt x="2727933" y="2210318"/>
                </a:lnTo>
                <a:close/>
              </a:path>
              <a:path extrusionOk="0" h="2214245" w="2809240">
                <a:moveTo>
                  <a:pt x="2809228" y="2210726"/>
                </a:moveTo>
                <a:lnTo>
                  <a:pt x="2727933" y="2210318"/>
                </a:lnTo>
                <a:lnTo>
                  <a:pt x="2757618" y="2210244"/>
                </a:lnTo>
                <a:lnTo>
                  <a:pt x="2791126" y="2191727"/>
                </a:lnTo>
                <a:lnTo>
                  <a:pt x="2801068" y="2200734"/>
                </a:lnTo>
                <a:lnTo>
                  <a:pt x="2809228"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59" name="Google Shape;259;p14"/>
          <p:cNvPicPr preferRelativeResize="0"/>
          <p:nvPr/>
        </p:nvPicPr>
        <p:blipFill rotWithShape="1">
          <a:blip r:embed="rId4">
            <a:alphaModFix/>
          </a:blip>
          <a:srcRect b="0" l="0" r="0" t="0"/>
          <a:stretch/>
        </p:blipFill>
        <p:spPr>
          <a:xfrm>
            <a:off x="3178571" y="662064"/>
            <a:ext cx="11700414" cy="3219874"/>
          </a:xfrm>
          <a:prstGeom prst="rect">
            <a:avLst/>
          </a:prstGeom>
          <a:noFill/>
          <a:ln>
            <a:noFill/>
          </a:ln>
        </p:spPr>
      </p:pic>
      <p:sp>
        <p:nvSpPr>
          <p:cNvPr id="260" name="Google Shape;260;p14"/>
          <p:cNvSpPr txBox="1"/>
          <p:nvPr>
            <p:ph type="title"/>
          </p:nvPr>
        </p:nvSpPr>
        <p:spPr>
          <a:xfrm>
            <a:off x="4969754" y="2007197"/>
            <a:ext cx="7731125" cy="14204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9150"/>
              <a:t>CROSSOVER</a:t>
            </a:r>
            <a:endParaRPr sz="9150"/>
          </a:p>
        </p:txBody>
      </p:sp>
      <p:sp>
        <p:nvSpPr>
          <p:cNvPr id="261" name="Google Shape;261;p14"/>
          <p:cNvSpPr txBox="1"/>
          <p:nvPr/>
        </p:nvSpPr>
        <p:spPr>
          <a:xfrm>
            <a:off x="2782888" y="3865303"/>
            <a:ext cx="12164060" cy="5177155"/>
          </a:xfrm>
          <a:prstGeom prst="rect">
            <a:avLst/>
          </a:prstGeom>
          <a:noFill/>
          <a:ln>
            <a:noFill/>
          </a:ln>
        </p:spPr>
        <p:txBody>
          <a:bodyPr anchorCtr="0" anchor="t" bIns="0" lIns="0" spcFirstLastPara="1" rIns="0" wrap="square" tIns="12050">
            <a:spAutoFit/>
          </a:bodyPr>
          <a:lstStyle/>
          <a:p>
            <a:pPr indent="0" lvl="0" marL="12700" marR="5080" rtl="0" algn="l">
              <a:lnSpc>
                <a:spcPct val="116399"/>
              </a:lnSpc>
              <a:spcBef>
                <a:spcPts val="0"/>
              </a:spcBef>
              <a:spcAft>
                <a:spcPts val="0"/>
              </a:spcAft>
              <a:buNone/>
            </a:pPr>
            <a:r>
              <a:rPr lang="en-US" sz="4150">
                <a:solidFill>
                  <a:srgbClr val="C84826"/>
                </a:solidFill>
                <a:latin typeface="Calibri"/>
                <a:ea typeface="Calibri"/>
                <a:cs typeface="Calibri"/>
                <a:sym typeface="Calibri"/>
              </a:rPr>
              <a:t>Two		 couples		(the		vis-à-vis)		are		opposite	each	other.	 Each coupleproceeds		in	a		straight	line		to	the	opposite		place.	The girl	passes	by		their		Leftshoulders	between	the		boys.	Boys bow		to	each		other	when	they	meet	at the middleor at about one-third of the way, then proceed to the opposite place. Upon reachingthe opposite place, partners turn about, girls stand at partners’ right side</a:t>
            </a:r>
            <a:endParaRPr sz="415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15"/>
          <p:cNvGrpSpPr/>
          <p:nvPr/>
        </p:nvGrpSpPr>
        <p:grpSpPr>
          <a:xfrm>
            <a:off x="-7351" y="6853103"/>
            <a:ext cx="18295961" cy="3434125"/>
            <a:chOff x="-7351" y="6853103"/>
            <a:chExt cx="18295961" cy="3434125"/>
          </a:xfrm>
        </p:grpSpPr>
        <p:sp>
          <p:nvSpPr>
            <p:cNvPr id="267" name="Google Shape;267;p15"/>
            <p:cNvSpPr/>
            <p:nvPr/>
          </p:nvSpPr>
          <p:spPr>
            <a:xfrm>
              <a:off x="0" y="8671641"/>
              <a:ext cx="18288000" cy="1615440"/>
            </a:xfrm>
            <a:custGeom>
              <a:rect b="b" l="l" r="r" t="t"/>
              <a:pathLst>
                <a:path extrusionOk="0" h="1615440" w="18288000">
                  <a:moveTo>
                    <a:pt x="18288000" y="1615357"/>
                  </a:moveTo>
                  <a:lnTo>
                    <a:pt x="0" y="1615357"/>
                  </a:lnTo>
                  <a:lnTo>
                    <a:pt x="0" y="0"/>
                  </a:lnTo>
                  <a:lnTo>
                    <a:pt x="18288000" y="0"/>
                  </a:lnTo>
                  <a:lnTo>
                    <a:pt x="18288000" y="1615357"/>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8" name="Google Shape;268;p15"/>
            <p:cNvSpPr/>
            <p:nvPr/>
          </p:nvSpPr>
          <p:spPr>
            <a:xfrm>
              <a:off x="0" y="8664192"/>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9" name="Google Shape;269;p15"/>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51"/>
                  </a:lnTo>
                  <a:lnTo>
                    <a:pt x="763955" y="2778163"/>
                  </a:lnTo>
                  <a:close/>
                </a:path>
                <a:path extrusionOk="0" h="3202304" w="2557780">
                  <a:moveTo>
                    <a:pt x="900798" y="3182124"/>
                  </a:moveTo>
                  <a:lnTo>
                    <a:pt x="890168" y="3172803"/>
                  </a:lnTo>
                  <a:lnTo>
                    <a:pt x="880186" y="3163087"/>
                  </a:lnTo>
                  <a:lnTo>
                    <a:pt x="860323" y="3142704"/>
                  </a:lnTo>
                  <a:lnTo>
                    <a:pt x="868972" y="3137433"/>
                  </a:lnTo>
                  <a:lnTo>
                    <a:pt x="871766" y="3131820"/>
                  </a:lnTo>
                  <a:lnTo>
                    <a:pt x="874598" y="3126155"/>
                  </a:lnTo>
                  <a:lnTo>
                    <a:pt x="877493" y="3109557"/>
                  </a:lnTo>
                  <a:lnTo>
                    <a:pt x="877963" y="3088322"/>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18"/>
                  </a:lnTo>
                  <a:lnTo>
                    <a:pt x="430491" y="2990177"/>
                  </a:lnTo>
                  <a:lnTo>
                    <a:pt x="399072" y="2952610"/>
                  </a:lnTo>
                  <a:lnTo>
                    <a:pt x="370827" y="2916402"/>
                  </a:lnTo>
                  <a:lnTo>
                    <a:pt x="339610" y="2880957"/>
                  </a:lnTo>
                  <a:lnTo>
                    <a:pt x="308063" y="2845231"/>
                  </a:lnTo>
                  <a:lnTo>
                    <a:pt x="278841" y="2808198"/>
                  </a:lnTo>
                  <a:lnTo>
                    <a:pt x="254609" y="2768828"/>
                  </a:lnTo>
                  <a:lnTo>
                    <a:pt x="231635" y="2721991"/>
                  </a:lnTo>
                  <a:lnTo>
                    <a:pt x="212051" y="2673972"/>
                  </a:lnTo>
                  <a:lnTo>
                    <a:pt x="195795" y="2625064"/>
                  </a:lnTo>
                  <a:lnTo>
                    <a:pt x="182816" y="2575572"/>
                  </a:lnTo>
                  <a:lnTo>
                    <a:pt x="173024" y="2525801"/>
                  </a:lnTo>
                  <a:lnTo>
                    <a:pt x="170865" y="2500655"/>
                  </a:lnTo>
                  <a:lnTo>
                    <a:pt x="171094" y="2488742"/>
                  </a:lnTo>
                  <a:lnTo>
                    <a:pt x="173291" y="2467102"/>
                  </a:lnTo>
                  <a:lnTo>
                    <a:pt x="172872" y="2466949"/>
                  </a:lnTo>
                  <a:lnTo>
                    <a:pt x="176212" y="2461349"/>
                  </a:lnTo>
                  <a:lnTo>
                    <a:pt x="179222" y="2457399"/>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44"/>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79"/>
                  </a:lnTo>
                  <a:lnTo>
                    <a:pt x="427494" y="2395778"/>
                  </a:lnTo>
                  <a:lnTo>
                    <a:pt x="427761" y="2393365"/>
                  </a:lnTo>
                  <a:lnTo>
                    <a:pt x="395452" y="2384514"/>
                  </a:lnTo>
                  <a:lnTo>
                    <a:pt x="352894" y="2364143"/>
                  </a:lnTo>
                  <a:lnTo>
                    <a:pt x="310705" y="2340991"/>
                  </a:lnTo>
                  <a:lnTo>
                    <a:pt x="304939" y="2337816"/>
                  </a:lnTo>
                  <a:lnTo>
                    <a:pt x="277202" y="2322538"/>
                  </a:lnTo>
                  <a:lnTo>
                    <a:pt x="270535" y="2319617"/>
                  </a:lnTo>
                  <a:lnTo>
                    <a:pt x="229628" y="2304986"/>
                  </a:lnTo>
                  <a:lnTo>
                    <a:pt x="191122" y="2299766"/>
                  </a:lnTo>
                  <a:lnTo>
                    <a:pt x="182854" y="2300528"/>
                  </a:lnTo>
                  <a:lnTo>
                    <a:pt x="168249" y="2304796"/>
                  </a:lnTo>
                  <a:lnTo>
                    <a:pt x="167944" y="2304973"/>
                  </a:lnTo>
                  <a:lnTo>
                    <a:pt x="154305" y="2312759"/>
                  </a:lnTo>
                  <a:lnTo>
                    <a:pt x="140373" y="2325751"/>
                  </a:lnTo>
                  <a:lnTo>
                    <a:pt x="125780" y="2345080"/>
                  </a:lnTo>
                  <a:lnTo>
                    <a:pt x="121005" y="2335301"/>
                  </a:lnTo>
                  <a:lnTo>
                    <a:pt x="116065" y="2331859"/>
                  </a:lnTo>
                  <a:lnTo>
                    <a:pt x="111912" y="2328976"/>
                  </a:lnTo>
                  <a:lnTo>
                    <a:pt x="98463" y="2327300"/>
                  </a:lnTo>
                  <a:lnTo>
                    <a:pt x="80606" y="2331491"/>
                  </a:lnTo>
                  <a:lnTo>
                    <a:pt x="79603" y="2341270"/>
                  </a:lnTo>
                  <a:lnTo>
                    <a:pt x="77876" y="2351341"/>
                  </a:lnTo>
                  <a:lnTo>
                    <a:pt x="75615" y="2361806"/>
                  </a:lnTo>
                  <a:lnTo>
                    <a:pt x="73025" y="2372791"/>
                  </a:lnTo>
                  <a:lnTo>
                    <a:pt x="63068" y="2372855"/>
                  </a:lnTo>
                  <a:lnTo>
                    <a:pt x="53771" y="2377173"/>
                  </a:lnTo>
                  <a:lnTo>
                    <a:pt x="31203" y="2410447"/>
                  </a:lnTo>
                  <a:lnTo>
                    <a:pt x="18694" y="2456408"/>
                  </a:lnTo>
                  <a:lnTo>
                    <a:pt x="13652" y="2463876"/>
                  </a:lnTo>
                  <a:lnTo>
                    <a:pt x="8877" y="2471521"/>
                  </a:lnTo>
                  <a:lnTo>
                    <a:pt x="4343" y="2479294"/>
                  </a:lnTo>
                  <a:lnTo>
                    <a:pt x="0" y="2487168"/>
                  </a:lnTo>
                  <a:lnTo>
                    <a:pt x="6858" y="2499855"/>
                  </a:lnTo>
                  <a:lnTo>
                    <a:pt x="12903" y="2512847"/>
                  </a:lnTo>
                  <a:lnTo>
                    <a:pt x="18148" y="2526296"/>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908"/>
                  </a:lnTo>
                  <a:lnTo>
                    <a:pt x="134658" y="2838208"/>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41"/>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34"/>
                  </a:lnTo>
                  <a:lnTo>
                    <a:pt x="478586" y="3189821"/>
                  </a:lnTo>
                  <a:lnTo>
                    <a:pt x="474510" y="3180080"/>
                  </a:lnTo>
                  <a:lnTo>
                    <a:pt x="479145" y="3168116"/>
                  </a:lnTo>
                  <a:lnTo>
                    <a:pt x="486359" y="3172663"/>
                  </a:lnTo>
                  <a:lnTo>
                    <a:pt x="493725" y="3175127"/>
                  </a:lnTo>
                  <a:lnTo>
                    <a:pt x="501218" y="3175470"/>
                  </a:lnTo>
                  <a:lnTo>
                    <a:pt x="508838" y="3173704"/>
                  </a:lnTo>
                  <a:lnTo>
                    <a:pt x="504482" y="3163468"/>
                  </a:lnTo>
                  <a:lnTo>
                    <a:pt x="498970" y="3153994"/>
                  </a:lnTo>
                  <a:lnTo>
                    <a:pt x="496862" y="3151263"/>
                  </a:lnTo>
                  <a:lnTo>
                    <a:pt x="492239" y="3145269"/>
                  </a:lnTo>
                  <a:lnTo>
                    <a:pt x="484238" y="3137306"/>
                  </a:lnTo>
                  <a:lnTo>
                    <a:pt x="516801" y="3147784"/>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87"/>
                  </a:lnTo>
                  <a:lnTo>
                    <a:pt x="2152777" y="1914067"/>
                  </a:lnTo>
                  <a:lnTo>
                    <a:pt x="2149271" y="1899869"/>
                  </a:lnTo>
                  <a:lnTo>
                    <a:pt x="2144941" y="1886470"/>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92"/>
                  </a:lnTo>
                  <a:lnTo>
                    <a:pt x="2069630" y="1747774"/>
                  </a:lnTo>
                  <a:lnTo>
                    <a:pt x="2067547" y="1749755"/>
                  </a:lnTo>
                  <a:lnTo>
                    <a:pt x="2070290" y="1729600"/>
                  </a:lnTo>
                  <a:lnTo>
                    <a:pt x="2068118" y="1714144"/>
                  </a:lnTo>
                  <a:lnTo>
                    <a:pt x="2063635" y="1700885"/>
                  </a:lnTo>
                  <a:lnTo>
                    <a:pt x="2050669" y="1678165"/>
                  </a:lnTo>
                  <a:lnTo>
                    <a:pt x="2057133" y="1654479"/>
                  </a:lnTo>
                  <a:lnTo>
                    <a:pt x="2023681" y="1633728"/>
                  </a:lnTo>
                  <a:lnTo>
                    <a:pt x="2014372" y="1623809"/>
                  </a:lnTo>
                  <a:lnTo>
                    <a:pt x="2014372" y="1975599"/>
                  </a:lnTo>
                  <a:lnTo>
                    <a:pt x="1980514" y="1972741"/>
                  </a:lnTo>
                  <a:lnTo>
                    <a:pt x="1956092" y="1978444"/>
                  </a:lnTo>
                  <a:lnTo>
                    <a:pt x="1932495" y="1983371"/>
                  </a:lnTo>
                  <a:lnTo>
                    <a:pt x="1901113" y="1978152"/>
                  </a:lnTo>
                  <a:lnTo>
                    <a:pt x="1850631" y="1973592"/>
                  </a:lnTo>
                  <a:lnTo>
                    <a:pt x="1801710" y="1967534"/>
                  </a:lnTo>
                  <a:lnTo>
                    <a:pt x="1746110" y="1950313"/>
                  </a:lnTo>
                  <a:lnTo>
                    <a:pt x="1693075" y="1930654"/>
                  </a:lnTo>
                  <a:lnTo>
                    <a:pt x="1643126" y="1908048"/>
                  </a:lnTo>
                  <a:lnTo>
                    <a:pt x="1607172" y="1889671"/>
                  </a:lnTo>
                  <a:lnTo>
                    <a:pt x="1565249" y="1859432"/>
                  </a:lnTo>
                  <a:lnTo>
                    <a:pt x="1535087" y="1835543"/>
                  </a:lnTo>
                  <a:lnTo>
                    <a:pt x="1499362" y="1799412"/>
                  </a:lnTo>
                  <a:lnTo>
                    <a:pt x="1467040" y="1760042"/>
                  </a:lnTo>
                  <a:lnTo>
                    <a:pt x="1447088" y="1726438"/>
                  </a:lnTo>
                  <a:lnTo>
                    <a:pt x="1433487" y="1704327"/>
                  </a:lnTo>
                  <a:lnTo>
                    <a:pt x="1412786" y="1671434"/>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911"/>
                  </a:lnTo>
                  <a:lnTo>
                    <a:pt x="1169885" y="1604505"/>
                  </a:lnTo>
                  <a:lnTo>
                    <a:pt x="1169949" y="1328051"/>
                  </a:lnTo>
                  <a:lnTo>
                    <a:pt x="1168895" y="1325003"/>
                  </a:lnTo>
                  <a:lnTo>
                    <a:pt x="1165237" y="1310957"/>
                  </a:lnTo>
                  <a:lnTo>
                    <a:pt x="1162481" y="1296047"/>
                  </a:lnTo>
                  <a:lnTo>
                    <a:pt x="1151890" y="1271066"/>
                  </a:lnTo>
                  <a:lnTo>
                    <a:pt x="1145400" y="1242199"/>
                  </a:lnTo>
                  <a:lnTo>
                    <a:pt x="1138720" y="1213497"/>
                  </a:lnTo>
                  <a:lnTo>
                    <a:pt x="1138656" y="1196022"/>
                  </a:lnTo>
                  <a:lnTo>
                    <a:pt x="1143266" y="1191641"/>
                  </a:lnTo>
                  <a:lnTo>
                    <a:pt x="1157008" y="1161034"/>
                  </a:lnTo>
                  <a:lnTo>
                    <a:pt x="1178915" y="1122680"/>
                  </a:lnTo>
                  <a:lnTo>
                    <a:pt x="1219187" y="1101890"/>
                  </a:lnTo>
                  <a:lnTo>
                    <a:pt x="1261833" y="1096378"/>
                  </a:lnTo>
                  <a:lnTo>
                    <a:pt x="1297266" y="1097749"/>
                  </a:lnTo>
                  <a:lnTo>
                    <a:pt x="1337665" y="1111897"/>
                  </a:lnTo>
                  <a:lnTo>
                    <a:pt x="1375054" y="1128915"/>
                  </a:lnTo>
                  <a:lnTo>
                    <a:pt x="1418945" y="1157287"/>
                  </a:lnTo>
                  <a:lnTo>
                    <a:pt x="1462303" y="1186154"/>
                  </a:lnTo>
                  <a:lnTo>
                    <a:pt x="1494332" y="1208265"/>
                  </a:lnTo>
                  <a:lnTo>
                    <a:pt x="1531429" y="1243101"/>
                  </a:lnTo>
                  <a:lnTo>
                    <a:pt x="1563751" y="1282458"/>
                  </a:lnTo>
                  <a:lnTo>
                    <a:pt x="1586814" y="1313103"/>
                  </a:lnTo>
                  <a:lnTo>
                    <a:pt x="1621320" y="1350391"/>
                  </a:lnTo>
                  <a:lnTo>
                    <a:pt x="1656765" y="1386789"/>
                  </a:lnTo>
                  <a:lnTo>
                    <a:pt x="1691411" y="1423949"/>
                  </a:lnTo>
                  <a:lnTo>
                    <a:pt x="1723504" y="1463535"/>
                  </a:lnTo>
                  <a:lnTo>
                    <a:pt x="1753755" y="1504861"/>
                  </a:lnTo>
                  <a:lnTo>
                    <a:pt x="1774875" y="1537360"/>
                  </a:lnTo>
                  <a:lnTo>
                    <a:pt x="1804365" y="1579422"/>
                  </a:lnTo>
                  <a:lnTo>
                    <a:pt x="1833486" y="1621828"/>
                  </a:lnTo>
                  <a:lnTo>
                    <a:pt x="1853501" y="1655381"/>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801"/>
                  </a:lnTo>
                  <a:lnTo>
                    <a:pt x="2014372" y="1975599"/>
                  </a:lnTo>
                  <a:lnTo>
                    <a:pt x="2014372" y="1623809"/>
                  </a:lnTo>
                  <a:lnTo>
                    <a:pt x="2011565" y="1610194"/>
                  </a:lnTo>
                  <a:lnTo>
                    <a:pt x="2001812" y="1584413"/>
                  </a:lnTo>
                  <a:lnTo>
                    <a:pt x="2000542" y="1568094"/>
                  </a:lnTo>
                  <a:lnTo>
                    <a:pt x="1996719" y="1554213"/>
                  </a:lnTo>
                  <a:lnTo>
                    <a:pt x="1989721" y="1543329"/>
                  </a:lnTo>
                  <a:lnTo>
                    <a:pt x="1978456" y="1536509"/>
                  </a:lnTo>
                  <a:lnTo>
                    <a:pt x="1966290" y="1530565"/>
                  </a:lnTo>
                  <a:lnTo>
                    <a:pt x="1956587" y="1522272"/>
                  </a:lnTo>
                  <a:lnTo>
                    <a:pt x="1938121" y="1487246"/>
                  </a:lnTo>
                  <a:lnTo>
                    <a:pt x="1922157" y="1449857"/>
                  </a:lnTo>
                  <a:lnTo>
                    <a:pt x="1904390" y="1414157"/>
                  </a:lnTo>
                  <a:lnTo>
                    <a:pt x="1871814" y="1375041"/>
                  </a:lnTo>
                  <a:lnTo>
                    <a:pt x="1850351" y="1395450"/>
                  </a:lnTo>
                  <a:lnTo>
                    <a:pt x="1835327" y="1392224"/>
                  </a:lnTo>
                  <a:lnTo>
                    <a:pt x="1832178" y="1377696"/>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62"/>
                  </a:lnTo>
                  <a:lnTo>
                    <a:pt x="1644180" y="1118323"/>
                  </a:lnTo>
                  <a:lnTo>
                    <a:pt x="1631607" y="1112761"/>
                  </a:lnTo>
                  <a:lnTo>
                    <a:pt x="1608277" y="1099883"/>
                  </a:lnTo>
                  <a:lnTo>
                    <a:pt x="1591843" y="1097991"/>
                  </a:lnTo>
                  <a:lnTo>
                    <a:pt x="1573669" y="1097749"/>
                  </a:lnTo>
                  <a:lnTo>
                    <a:pt x="1578724" y="1092949"/>
                  </a:lnTo>
                  <a:lnTo>
                    <a:pt x="1573644" y="1080249"/>
                  </a:lnTo>
                  <a:lnTo>
                    <a:pt x="1567268" y="1068793"/>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62"/>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96"/>
                  </a:lnTo>
                  <a:lnTo>
                    <a:pt x="1277518" y="958786"/>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503"/>
                  </a:lnTo>
                  <a:lnTo>
                    <a:pt x="1017612" y="1381264"/>
                  </a:lnTo>
                  <a:lnTo>
                    <a:pt x="1040968" y="1429156"/>
                  </a:lnTo>
                  <a:lnTo>
                    <a:pt x="1063713" y="1460106"/>
                  </a:lnTo>
                  <a:lnTo>
                    <a:pt x="1112088" y="1484198"/>
                  </a:lnTo>
                  <a:lnTo>
                    <a:pt x="1131951" y="1500365"/>
                  </a:lnTo>
                  <a:lnTo>
                    <a:pt x="1137424" y="1530210"/>
                  </a:lnTo>
                  <a:lnTo>
                    <a:pt x="1130134" y="1519618"/>
                  </a:lnTo>
                  <a:lnTo>
                    <a:pt x="1114742" y="1499196"/>
                  </a:lnTo>
                  <a:lnTo>
                    <a:pt x="1103439" y="1492427"/>
                  </a:lnTo>
                  <a:lnTo>
                    <a:pt x="1090891" y="1504365"/>
                  </a:lnTo>
                  <a:lnTo>
                    <a:pt x="1098156" y="1514983"/>
                  </a:lnTo>
                  <a:lnTo>
                    <a:pt x="1105115" y="1525892"/>
                  </a:lnTo>
                  <a:lnTo>
                    <a:pt x="1111935" y="1536928"/>
                  </a:lnTo>
                  <a:lnTo>
                    <a:pt x="1127544" y="1557134"/>
                  </a:lnTo>
                  <a:lnTo>
                    <a:pt x="1143711" y="1576806"/>
                  </a:lnTo>
                  <a:lnTo>
                    <a:pt x="1167752" y="1606524"/>
                  </a:lnTo>
                  <a:lnTo>
                    <a:pt x="1206449" y="1639836"/>
                  </a:lnTo>
                  <a:lnTo>
                    <a:pt x="1248168" y="1687779"/>
                  </a:lnTo>
                  <a:lnTo>
                    <a:pt x="1271308" y="1718360"/>
                  </a:lnTo>
                  <a:lnTo>
                    <a:pt x="1293622" y="1749729"/>
                  </a:lnTo>
                  <a:lnTo>
                    <a:pt x="1324241" y="1790712"/>
                  </a:lnTo>
                  <a:lnTo>
                    <a:pt x="1354988" y="1831568"/>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54"/>
                  </a:lnTo>
                  <a:lnTo>
                    <a:pt x="1811299" y="2098636"/>
                  </a:lnTo>
                  <a:lnTo>
                    <a:pt x="1847253" y="2117026"/>
                  </a:lnTo>
                  <a:lnTo>
                    <a:pt x="1904492" y="2132698"/>
                  </a:lnTo>
                  <a:lnTo>
                    <a:pt x="1972081" y="2138515"/>
                  </a:lnTo>
                  <a:lnTo>
                    <a:pt x="1990839" y="2138197"/>
                  </a:lnTo>
                  <a:lnTo>
                    <a:pt x="2009927" y="2137575"/>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503"/>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25"/>
                  </a:lnTo>
                  <a:lnTo>
                    <a:pt x="1351114" y="3195002"/>
                  </a:lnTo>
                  <a:lnTo>
                    <a:pt x="1340281" y="3196920"/>
                  </a:lnTo>
                  <a:lnTo>
                    <a:pt x="1312227" y="3201543"/>
                  </a:lnTo>
                  <a:lnTo>
                    <a:pt x="1308328" y="3202089"/>
                  </a:lnTo>
                  <a:lnTo>
                    <a:pt x="1352791" y="3202089"/>
                  </a:lnTo>
                  <a:lnTo>
                    <a:pt x="1352677" y="3201454"/>
                  </a:lnTo>
                  <a:lnTo>
                    <a:pt x="1778254" y="3199244"/>
                  </a:lnTo>
                  <a:lnTo>
                    <a:pt x="1845805" y="3134995"/>
                  </a:lnTo>
                  <a:lnTo>
                    <a:pt x="1869300" y="3095117"/>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60"/>
                  </a:lnTo>
                  <a:lnTo>
                    <a:pt x="2123389" y="2748267"/>
                  </a:lnTo>
                  <a:lnTo>
                    <a:pt x="2147938" y="2689872"/>
                  </a:lnTo>
                  <a:lnTo>
                    <a:pt x="2151621" y="2668841"/>
                  </a:lnTo>
                  <a:lnTo>
                    <a:pt x="2158987" y="2626779"/>
                  </a:lnTo>
                  <a:lnTo>
                    <a:pt x="2170455" y="2580817"/>
                  </a:lnTo>
                  <a:lnTo>
                    <a:pt x="2178697" y="2555443"/>
                  </a:lnTo>
                  <a:lnTo>
                    <a:pt x="2166632" y="2549398"/>
                  </a:lnTo>
                  <a:lnTo>
                    <a:pt x="2164575" y="2551353"/>
                  </a:lnTo>
                  <a:lnTo>
                    <a:pt x="2154999" y="2542933"/>
                  </a:lnTo>
                  <a:lnTo>
                    <a:pt x="2155367" y="2542590"/>
                  </a:lnTo>
                  <a:lnTo>
                    <a:pt x="2152586" y="2527706"/>
                  </a:lnTo>
                  <a:lnTo>
                    <a:pt x="2166035" y="2532443"/>
                  </a:lnTo>
                  <a:lnTo>
                    <a:pt x="2183739" y="2515603"/>
                  </a:lnTo>
                  <a:lnTo>
                    <a:pt x="2185339" y="2496553"/>
                  </a:lnTo>
                  <a:lnTo>
                    <a:pt x="2183053" y="2481199"/>
                  </a:lnTo>
                  <a:lnTo>
                    <a:pt x="2176767" y="2469654"/>
                  </a:lnTo>
                  <a:lnTo>
                    <a:pt x="2190318" y="2439238"/>
                  </a:lnTo>
                  <a:lnTo>
                    <a:pt x="2199944" y="2412555"/>
                  </a:lnTo>
                  <a:lnTo>
                    <a:pt x="2204555" y="2390635"/>
                  </a:lnTo>
                  <a:lnTo>
                    <a:pt x="2185555" y="2356116"/>
                  </a:lnTo>
                  <a:lnTo>
                    <a:pt x="2203754" y="2338819"/>
                  </a:lnTo>
                  <a:lnTo>
                    <a:pt x="2205913" y="2319236"/>
                  </a:lnTo>
                  <a:lnTo>
                    <a:pt x="2208593" y="2299157"/>
                  </a:lnTo>
                  <a:lnTo>
                    <a:pt x="2210562" y="2279751"/>
                  </a:lnTo>
                  <a:lnTo>
                    <a:pt x="2212111" y="2243226"/>
                  </a:lnTo>
                  <a:lnTo>
                    <a:pt x="2210714" y="2227021"/>
                  </a:lnTo>
                  <a:lnTo>
                    <a:pt x="2213457" y="2189365"/>
                  </a:lnTo>
                  <a:lnTo>
                    <a:pt x="2204351" y="2145449"/>
                  </a:lnTo>
                  <a:lnTo>
                    <a:pt x="2192324" y="2104301"/>
                  </a:lnTo>
                  <a:lnTo>
                    <a:pt x="2177605" y="2065731"/>
                  </a:lnTo>
                  <a:lnTo>
                    <a:pt x="2181441" y="2062086"/>
                  </a:lnTo>
                  <a:lnTo>
                    <a:pt x="2191905" y="2069655"/>
                  </a:lnTo>
                  <a:lnTo>
                    <a:pt x="2190331" y="2071141"/>
                  </a:lnTo>
                  <a:lnTo>
                    <a:pt x="2216162" y="2081631"/>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13"/>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45"/>
                  </a:lnTo>
                  <a:lnTo>
                    <a:pt x="2206815" y="190893"/>
                  </a:lnTo>
                  <a:lnTo>
                    <a:pt x="2220988" y="194640"/>
                  </a:lnTo>
                  <a:lnTo>
                    <a:pt x="2232050" y="195643"/>
                  </a:lnTo>
                  <a:lnTo>
                    <a:pt x="2238070" y="192824"/>
                  </a:lnTo>
                  <a:lnTo>
                    <a:pt x="2237079" y="185115"/>
                  </a:lnTo>
                  <a:lnTo>
                    <a:pt x="2248420" y="191808"/>
                  </a:lnTo>
                  <a:lnTo>
                    <a:pt x="2282863" y="210616"/>
                  </a:lnTo>
                  <a:lnTo>
                    <a:pt x="2333447" y="241096"/>
                  </a:lnTo>
                  <a:lnTo>
                    <a:pt x="2380043" y="274472"/>
                  </a:lnTo>
                  <a:lnTo>
                    <a:pt x="2423083" y="311124"/>
                  </a:lnTo>
                  <a:lnTo>
                    <a:pt x="2455608" y="343928"/>
                  </a:lnTo>
                  <a:lnTo>
                    <a:pt x="2486317" y="379425"/>
                  </a:lnTo>
                  <a:lnTo>
                    <a:pt x="2514231" y="416483"/>
                  </a:lnTo>
                  <a:lnTo>
                    <a:pt x="2538374" y="454025"/>
                  </a:lnTo>
                  <a:lnTo>
                    <a:pt x="2557157" y="489127"/>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0" name="Google Shape;270;p15"/>
            <p:cNvPicPr preferRelativeResize="0"/>
            <p:nvPr/>
          </p:nvPicPr>
          <p:blipFill rotWithShape="1">
            <a:blip r:embed="rId3">
              <a:alphaModFix/>
            </a:blip>
            <a:srcRect b="0" l="0" r="0" t="0"/>
            <a:stretch/>
          </p:blipFill>
          <p:spPr>
            <a:xfrm>
              <a:off x="-7351" y="6853103"/>
              <a:ext cx="1833475" cy="3378186"/>
            </a:xfrm>
            <a:prstGeom prst="rect">
              <a:avLst/>
            </a:prstGeom>
            <a:noFill/>
            <a:ln>
              <a:noFill/>
            </a:ln>
          </p:spPr>
        </p:pic>
      </p:grpSp>
      <p:grpSp>
        <p:nvGrpSpPr>
          <p:cNvPr id="271" name="Google Shape;271;p15"/>
          <p:cNvGrpSpPr/>
          <p:nvPr/>
        </p:nvGrpSpPr>
        <p:grpSpPr>
          <a:xfrm>
            <a:off x="-6083" y="-9190"/>
            <a:ext cx="15515844" cy="4595538"/>
            <a:chOff x="-6083" y="-9190"/>
            <a:chExt cx="15515844" cy="4595538"/>
          </a:xfrm>
        </p:grpSpPr>
        <p:sp>
          <p:nvSpPr>
            <p:cNvPr id="272" name="Google Shape;272;p15"/>
            <p:cNvSpPr/>
            <p:nvPr/>
          </p:nvSpPr>
          <p:spPr>
            <a:xfrm>
              <a:off x="3563327" y="1949195"/>
              <a:ext cx="40005" cy="79375"/>
            </a:xfrm>
            <a:custGeom>
              <a:rect b="b" l="l" r="r" t="t"/>
              <a:pathLst>
                <a:path extrusionOk="0" h="79375" w="40004">
                  <a:moveTo>
                    <a:pt x="13296" y="10998"/>
                  </a:moveTo>
                  <a:lnTo>
                    <a:pt x="9969" y="2209"/>
                  </a:lnTo>
                  <a:lnTo>
                    <a:pt x="0" y="0"/>
                  </a:lnTo>
                  <a:lnTo>
                    <a:pt x="1727" y="7264"/>
                  </a:lnTo>
                  <a:lnTo>
                    <a:pt x="2298" y="11010"/>
                  </a:lnTo>
                  <a:lnTo>
                    <a:pt x="1727" y="14757"/>
                  </a:lnTo>
                  <a:lnTo>
                    <a:pt x="0" y="22021"/>
                  </a:lnTo>
                  <a:lnTo>
                    <a:pt x="9969" y="19786"/>
                  </a:lnTo>
                  <a:lnTo>
                    <a:pt x="13296" y="10998"/>
                  </a:lnTo>
                  <a:close/>
                </a:path>
                <a:path extrusionOk="0" h="79375" w="40004">
                  <a:moveTo>
                    <a:pt x="39827" y="66167"/>
                  </a:moveTo>
                  <a:lnTo>
                    <a:pt x="36334" y="58623"/>
                  </a:lnTo>
                  <a:lnTo>
                    <a:pt x="31750" y="52146"/>
                  </a:lnTo>
                  <a:lnTo>
                    <a:pt x="26758" y="46062"/>
                  </a:lnTo>
                  <a:lnTo>
                    <a:pt x="22059" y="39725"/>
                  </a:lnTo>
                  <a:lnTo>
                    <a:pt x="23456" y="54546"/>
                  </a:lnTo>
                  <a:lnTo>
                    <a:pt x="22656" y="66243"/>
                  </a:lnTo>
                  <a:lnTo>
                    <a:pt x="24879" y="74587"/>
                  </a:lnTo>
                  <a:lnTo>
                    <a:pt x="35369" y="79375"/>
                  </a:lnTo>
                  <a:lnTo>
                    <a:pt x="36309" y="72555"/>
                  </a:lnTo>
                  <a:lnTo>
                    <a:pt x="31394" y="63576"/>
                  </a:lnTo>
                  <a:lnTo>
                    <a:pt x="35369" y="61798"/>
                  </a:lnTo>
                  <a:lnTo>
                    <a:pt x="35623" y="64465"/>
                  </a:lnTo>
                  <a:lnTo>
                    <a:pt x="36017" y="67043"/>
                  </a:lnTo>
                  <a:lnTo>
                    <a:pt x="39827" y="66167"/>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3" name="Google Shape;273;p15"/>
            <p:cNvPicPr preferRelativeResize="0"/>
            <p:nvPr/>
          </p:nvPicPr>
          <p:blipFill rotWithShape="1">
            <a:blip r:embed="rId4">
              <a:alphaModFix/>
            </a:blip>
            <a:srcRect b="0" l="0" r="0" t="0"/>
            <a:stretch/>
          </p:blipFill>
          <p:spPr>
            <a:xfrm>
              <a:off x="-6083" y="-9190"/>
              <a:ext cx="15515844" cy="4595538"/>
            </a:xfrm>
            <a:prstGeom prst="rect">
              <a:avLst/>
            </a:prstGeom>
            <a:noFill/>
            <a:ln>
              <a:noFill/>
            </a:ln>
          </p:spPr>
        </p:pic>
      </p:grpSp>
      <p:sp>
        <p:nvSpPr>
          <p:cNvPr id="274" name="Google Shape;274;p15"/>
          <p:cNvSpPr txBox="1"/>
          <p:nvPr>
            <p:ph type="ctrTitle"/>
          </p:nvPr>
        </p:nvSpPr>
        <p:spPr>
          <a:xfrm>
            <a:off x="1593589" y="628162"/>
            <a:ext cx="12725891" cy="3432735"/>
          </a:xfrm>
          <a:prstGeom prst="rect">
            <a:avLst/>
          </a:prstGeom>
          <a:noFill/>
          <a:ln>
            <a:noFill/>
          </a:ln>
        </p:spPr>
        <p:txBody>
          <a:bodyPr anchorCtr="0" anchor="t" bIns="0" lIns="0" spcFirstLastPara="1" rIns="0" wrap="square" tIns="1727500">
            <a:spAutoFit/>
          </a:bodyPr>
          <a:lstStyle/>
          <a:p>
            <a:pPr indent="0" lvl="0" marL="6202680" rtl="0" algn="l">
              <a:lnSpc>
                <a:spcPct val="100000"/>
              </a:lnSpc>
              <a:spcBef>
                <a:spcPts val="0"/>
              </a:spcBef>
              <a:spcAft>
                <a:spcPts val="0"/>
              </a:spcAft>
              <a:buNone/>
            </a:pPr>
            <a:r>
              <a:rPr lang="en-US" sz="11000"/>
              <a:t>CUT</a:t>
            </a:r>
            <a:endParaRPr sz="11000"/>
          </a:p>
        </p:txBody>
      </p:sp>
      <p:sp>
        <p:nvSpPr>
          <p:cNvPr id="275" name="Google Shape;275;p15"/>
          <p:cNvSpPr txBox="1"/>
          <p:nvPr/>
        </p:nvSpPr>
        <p:spPr>
          <a:xfrm>
            <a:off x="3613658" y="5122333"/>
            <a:ext cx="11151235" cy="2754630"/>
          </a:xfrm>
          <a:prstGeom prst="rect">
            <a:avLst/>
          </a:prstGeom>
          <a:noFill/>
          <a:ln>
            <a:noFill/>
          </a:ln>
        </p:spPr>
        <p:txBody>
          <a:bodyPr anchorCtr="0" anchor="t" bIns="0" lIns="0" spcFirstLastPara="1" rIns="0" wrap="square" tIns="12050">
            <a:spAutoFit/>
          </a:bodyPr>
          <a:lstStyle/>
          <a:p>
            <a:pPr indent="0" lvl="0" marL="12700" marR="5080" rtl="0" algn="l">
              <a:lnSpc>
                <a:spcPct val="117000"/>
              </a:lnSpc>
              <a:spcBef>
                <a:spcPts val="0"/>
              </a:spcBef>
              <a:spcAft>
                <a:spcPts val="0"/>
              </a:spcAft>
              <a:buNone/>
            </a:pPr>
            <a:r>
              <a:rPr lang="en-US" sz="5100">
                <a:solidFill>
                  <a:srgbClr val="C84826"/>
                </a:solidFill>
                <a:latin typeface="Calibri"/>
                <a:ea typeface="Calibri"/>
                <a:cs typeface="Calibri"/>
                <a:sym typeface="Calibri"/>
              </a:rPr>
              <a:t>To	displace	quickly	one		foot	with	the	other, thus		completely		taking	off	the	weight		of the		body	from	the		displaced		foot</a:t>
            </a:r>
            <a:endParaRPr sz="51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6"/>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07"/>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73"/>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195"/>
                </a:lnTo>
                <a:lnTo>
                  <a:pt x="752055" y="3181273"/>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287"/>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00"/>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692"/>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889"/>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35"/>
                </a:lnTo>
                <a:lnTo>
                  <a:pt x="2428786" y="1756689"/>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15"/>
                </a:lnTo>
                <a:lnTo>
                  <a:pt x="2102307" y="1804314"/>
                </a:lnTo>
                <a:lnTo>
                  <a:pt x="2067407" y="1784934"/>
                </a:lnTo>
                <a:lnTo>
                  <a:pt x="2083663" y="1787004"/>
                </a:lnTo>
                <a:lnTo>
                  <a:pt x="2091016" y="1780006"/>
                </a:lnTo>
                <a:lnTo>
                  <a:pt x="2089480" y="1763941"/>
                </a:lnTo>
                <a:lnTo>
                  <a:pt x="2096579" y="1757184"/>
                </a:lnTo>
                <a:lnTo>
                  <a:pt x="2084133" y="1751482"/>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12"/>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74"/>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48"/>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38"/>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56"/>
                </a:lnTo>
                <a:lnTo>
                  <a:pt x="1804771" y="1298587"/>
                </a:lnTo>
                <a:lnTo>
                  <a:pt x="1790115" y="1277480"/>
                </a:lnTo>
                <a:lnTo>
                  <a:pt x="1782229" y="1267447"/>
                </a:lnTo>
                <a:lnTo>
                  <a:pt x="1758442" y="1237488"/>
                </a:lnTo>
                <a:lnTo>
                  <a:pt x="1739582" y="1220381"/>
                </a:lnTo>
                <a:lnTo>
                  <a:pt x="1724647" y="1217053"/>
                </a:lnTo>
                <a:lnTo>
                  <a:pt x="1703882" y="1219276"/>
                </a:lnTo>
                <a:lnTo>
                  <a:pt x="1685861" y="1201369"/>
                </a:lnTo>
                <a:lnTo>
                  <a:pt x="1676222" y="1175473"/>
                </a:lnTo>
                <a:lnTo>
                  <a:pt x="1667675" y="1148549"/>
                </a:lnTo>
                <a:lnTo>
                  <a:pt x="1644180" y="1118323"/>
                </a:lnTo>
                <a:lnTo>
                  <a:pt x="1631607" y="1112748"/>
                </a:lnTo>
                <a:lnTo>
                  <a:pt x="1608277" y="1099883"/>
                </a:lnTo>
                <a:lnTo>
                  <a:pt x="1591843" y="1097991"/>
                </a:lnTo>
                <a:lnTo>
                  <a:pt x="1573669" y="1097749"/>
                </a:lnTo>
                <a:lnTo>
                  <a:pt x="1578724" y="1092949"/>
                </a:lnTo>
                <a:lnTo>
                  <a:pt x="1573644" y="1080236"/>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907" y="1052817"/>
                </a:lnTo>
                <a:lnTo>
                  <a:pt x="1483512" y="1060805"/>
                </a:lnTo>
                <a:lnTo>
                  <a:pt x="1473136" y="1053147"/>
                </a:lnTo>
                <a:lnTo>
                  <a:pt x="1470406" y="1055738"/>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1997"/>
                </a:lnTo>
                <a:lnTo>
                  <a:pt x="1346288" y="963472"/>
                </a:lnTo>
                <a:lnTo>
                  <a:pt x="1332941" y="958646"/>
                </a:lnTo>
                <a:lnTo>
                  <a:pt x="1317205" y="956068"/>
                </a:lnTo>
                <a:lnTo>
                  <a:pt x="1300086" y="954836"/>
                </a:lnTo>
                <a:lnTo>
                  <a:pt x="1283500" y="953084"/>
                </a:lnTo>
                <a:lnTo>
                  <a:pt x="1277518" y="958773"/>
                </a:lnTo>
                <a:lnTo>
                  <a:pt x="1266913" y="951331"/>
                </a:lnTo>
                <a:lnTo>
                  <a:pt x="1238300" y="978560"/>
                </a:lnTo>
                <a:lnTo>
                  <a:pt x="1230020" y="1003947"/>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58"/>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70"/>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30"/>
                </a:lnTo>
                <a:lnTo>
                  <a:pt x="1599260" y="2002358"/>
                </a:lnTo>
                <a:lnTo>
                  <a:pt x="1594510" y="2024405"/>
                </a:lnTo>
                <a:lnTo>
                  <a:pt x="1621536" y="2051278"/>
                </a:lnTo>
                <a:lnTo>
                  <a:pt x="1647164" y="2061946"/>
                </a:lnTo>
                <a:lnTo>
                  <a:pt x="1673263" y="2072182"/>
                </a:lnTo>
                <a:lnTo>
                  <a:pt x="1690331" y="2073478"/>
                </a:lnTo>
                <a:lnTo>
                  <a:pt x="1714728" y="2085327"/>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84"/>
                </a:lnTo>
                <a:lnTo>
                  <a:pt x="2009927" y="2137562"/>
                </a:lnTo>
                <a:lnTo>
                  <a:pt x="2020468" y="2127542"/>
                </a:lnTo>
                <a:lnTo>
                  <a:pt x="2039874" y="2126602"/>
                </a:lnTo>
                <a:lnTo>
                  <a:pt x="2048522" y="2153437"/>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4989"/>
                </a:lnTo>
                <a:lnTo>
                  <a:pt x="1340281" y="3196920"/>
                </a:lnTo>
                <a:lnTo>
                  <a:pt x="1312227" y="3201530"/>
                </a:lnTo>
                <a:lnTo>
                  <a:pt x="1308303"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41"/>
                </a:lnTo>
                <a:lnTo>
                  <a:pt x="2154999" y="2542933"/>
                </a:lnTo>
                <a:lnTo>
                  <a:pt x="2155367" y="2542578"/>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22"/>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36"/>
                </a:lnTo>
                <a:lnTo>
                  <a:pt x="2192324" y="2104288"/>
                </a:lnTo>
                <a:lnTo>
                  <a:pt x="2177605" y="2065718"/>
                </a:lnTo>
                <a:lnTo>
                  <a:pt x="2181441" y="2062073"/>
                </a:lnTo>
                <a:lnTo>
                  <a:pt x="2191905" y="2069642"/>
                </a:lnTo>
                <a:lnTo>
                  <a:pt x="2190331" y="2071128"/>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29"/>
                </a:lnTo>
                <a:lnTo>
                  <a:pt x="2185644" y="37312"/>
                </a:lnTo>
                <a:lnTo>
                  <a:pt x="2173592" y="40538"/>
                </a:lnTo>
                <a:lnTo>
                  <a:pt x="2161044" y="40144"/>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14"/>
                </a:lnTo>
                <a:lnTo>
                  <a:pt x="2137308" y="1003"/>
                </a:lnTo>
                <a:lnTo>
                  <a:pt x="2111946" y="0"/>
                </a:lnTo>
                <a:lnTo>
                  <a:pt x="2087041" y="355"/>
                </a:lnTo>
                <a:lnTo>
                  <a:pt x="2065528" y="1435"/>
                </a:lnTo>
                <a:lnTo>
                  <a:pt x="2050402" y="2552"/>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02"/>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81" name="Google Shape;281;p16"/>
          <p:cNvGrpSpPr/>
          <p:nvPr/>
        </p:nvGrpSpPr>
        <p:grpSpPr>
          <a:xfrm>
            <a:off x="-5854" y="-4725"/>
            <a:ext cx="2704465" cy="10291736"/>
            <a:chOff x="-5854" y="-4725"/>
            <a:chExt cx="2704465" cy="10291736"/>
          </a:xfrm>
        </p:grpSpPr>
        <p:sp>
          <p:nvSpPr>
            <p:cNvPr id="282" name="Google Shape;282;p16"/>
            <p:cNvSpPr/>
            <p:nvPr/>
          </p:nvSpPr>
          <p:spPr>
            <a:xfrm>
              <a:off x="7420" y="0"/>
              <a:ext cx="1985010" cy="10287000"/>
            </a:xfrm>
            <a:custGeom>
              <a:rect b="b" l="l" r="r" t="t"/>
              <a:pathLst>
                <a:path extrusionOk="0" h="10287000" w="1985010">
                  <a:moveTo>
                    <a:pt x="1984931" y="0"/>
                  </a:moveTo>
                  <a:lnTo>
                    <a:pt x="1984931" y="10286999"/>
                  </a:lnTo>
                  <a:lnTo>
                    <a:pt x="0" y="10286999"/>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3" name="Google Shape;283;p16"/>
            <p:cNvSpPr/>
            <p:nvPr/>
          </p:nvSpPr>
          <p:spPr>
            <a:xfrm>
              <a:off x="0" y="11"/>
              <a:ext cx="2000250" cy="10287000"/>
            </a:xfrm>
            <a:custGeom>
              <a:rect b="b" l="l" r="r" t="t"/>
              <a:pathLst>
                <a:path extrusionOk="0" h="10287000" w="2000250">
                  <a:moveTo>
                    <a:pt x="14859" y="0"/>
                  </a:moveTo>
                  <a:lnTo>
                    <a:pt x="0" y="0"/>
                  </a:lnTo>
                  <a:lnTo>
                    <a:pt x="0" y="10286987"/>
                  </a:lnTo>
                  <a:lnTo>
                    <a:pt x="14859" y="10286987"/>
                  </a:lnTo>
                  <a:lnTo>
                    <a:pt x="14859" y="0"/>
                  </a:lnTo>
                  <a:close/>
                </a:path>
                <a:path extrusionOk="0" h="10287000" w="2000250">
                  <a:moveTo>
                    <a:pt x="1999792" y="0"/>
                  </a:moveTo>
                  <a:lnTo>
                    <a:pt x="1984895" y="0"/>
                  </a:lnTo>
                  <a:lnTo>
                    <a:pt x="1984895" y="10286987"/>
                  </a:lnTo>
                  <a:lnTo>
                    <a:pt x="1999792" y="10286987"/>
                  </a:lnTo>
                  <a:lnTo>
                    <a:pt x="1999792"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84" name="Google Shape;284;p16"/>
            <p:cNvPicPr preferRelativeResize="0"/>
            <p:nvPr/>
          </p:nvPicPr>
          <p:blipFill rotWithShape="1">
            <a:blip r:embed="rId3">
              <a:alphaModFix/>
            </a:blip>
            <a:srcRect b="0" l="0" r="0" t="0"/>
            <a:stretch/>
          </p:blipFill>
          <p:spPr>
            <a:xfrm>
              <a:off x="0" y="-4725"/>
              <a:ext cx="2384355" cy="2296455"/>
            </a:xfrm>
            <a:prstGeom prst="rect">
              <a:avLst/>
            </a:prstGeom>
            <a:noFill/>
            <a:ln>
              <a:noFill/>
            </a:ln>
          </p:spPr>
        </p:pic>
        <p:sp>
          <p:nvSpPr>
            <p:cNvPr id="285" name="Google Shape;285;p16"/>
            <p:cNvSpPr/>
            <p:nvPr/>
          </p:nvSpPr>
          <p:spPr>
            <a:xfrm>
              <a:off x="-5854" y="8072390"/>
              <a:ext cx="2704465" cy="2214245"/>
            </a:xfrm>
            <a:custGeom>
              <a:rect b="b" l="l" r="r" t="t"/>
              <a:pathLst>
                <a:path extrusionOk="0" h="2214245" w="2704465">
                  <a:moveTo>
                    <a:pt x="670246" y="1217374"/>
                  </a:moveTo>
                  <a:lnTo>
                    <a:pt x="635647" y="1236494"/>
                  </a:lnTo>
                  <a:lnTo>
                    <a:pt x="613292" y="1118337"/>
                  </a:lnTo>
                  <a:lnTo>
                    <a:pt x="602782" y="1066140"/>
                  </a:lnTo>
                  <a:lnTo>
                    <a:pt x="593475" y="1013279"/>
                  </a:lnTo>
                  <a:lnTo>
                    <a:pt x="585171" y="959863"/>
                  </a:lnTo>
                  <a:lnTo>
                    <a:pt x="571529" y="894896"/>
                  </a:lnTo>
                  <a:lnTo>
                    <a:pt x="558487" y="829597"/>
                  </a:lnTo>
                  <a:lnTo>
                    <a:pt x="551981" y="775187"/>
                  </a:lnTo>
                  <a:lnTo>
                    <a:pt x="527081" y="643936"/>
                  </a:lnTo>
                  <a:lnTo>
                    <a:pt x="514421" y="578426"/>
                  </a:lnTo>
                  <a:lnTo>
                    <a:pt x="501354" y="513141"/>
                  </a:lnTo>
                  <a:lnTo>
                    <a:pt x="493816" y="459302"/>
                  </a:lnTo>
                  <a:lnTo>
                    <a:pt x="485466" y="405912"/>
                  </a:lnTo>
                  <a:lnTo>
                    <a:pt x="476104" y="353081"/>
                  </a:lnTo>
                  <a:lnTo>
                    <a:pt x="465528" y="300920"/>
                  </a:lnTo>
                  <a:lnTo>
                    <a:pt x="459675" y="260651"/>
                  </a:lnTo>
                  <a:lnTo>
                    <a:pt x="452205" y="221276"/>
                  </a:lnTo>
                  <a:lnTo>
                    <a:pt x="449055" y="194014"/>
                  </a:lnTo>
                  <a:lnTo>
                    <a:pt x="450024" y="178978"/>
                  </a:lnTo>
                  <a:lnTo>
                    <a:pt x="451891" y="105440"/>
                  </a:lnTo>
                  <a:lnTo>
                    <a:pt x="465715" y="54297"/>
                  </a:lnTo>
                  <a:lnTo>
                    <a:pt x="489311" y="26757"/>
                  </a:lnTo>
                  <a:lnTo>
                    <a:pt x="532518" y="2881"/>
                  </a:lnTo>
                  <a:lnTo>
                    <a:pt x="563974" y="0"/>
                  </a:lnTo>
                  <a:lnTo>
                    <a:pt x="597885" y="10263"/>
                  </a:lnTo>
                  <a:lnTo>
                    <a:pt x="516134" y="55438"/>
                  </a:lnTo>
                  <a:lnTo>
                    <a:pt x="496950" y="80541"/>
                  </a:lnTo>
                  <a:lnTo>
                    <a:pt x="490667" y="127516"/>
                  </a:lnTo>
                  <a:lnTo>
                    <a:pt x="486155" y="173513"/>
                  </a:lnTo>
                  <a:lnTo>
                    <a:pt x="490595" y="200062"/>
                  </a:lnTo>
                  <a:lnTo>
                    <a:pt x="492569" y="227973"/>
                  </a:lnTo>
                  <a:lnTo>
                    <a:pt x="498491" y="268204"/>
                  </a:lnTo>
                  <a:lnTo>
                    <a:pt x="508636" y="320602"/>
                  </a:lnTo>
                  <a:lnTo>
                    <a:pt x="517140" y="373908"/>
                  </a:lnTo>
                  <a:lnTo>
                    <a:pt x="524277" y="427968"/>
                  </a:lnTo>
                  <a:lnTo>
                    <a:pt x="536461" y="493741"/>
                  </a:lnTo>
                  <a:lnTo>
                    <a:pt x="547829" y="559965"/>
                  </a:lnTo>
                  <a:lnTo>
                    <a:pt x="564793" y="637598"/>
                  </a:lnTo>
                  <a:lnTo>
                    <a:pt x="585917" y="770936"/>
                  </a:lnTo>
                  <a:lnTo>
                    <a:pt x="602903" y="848556"/>
                  </a:lnTo>
                  <a:lnTo>
                    <a:pt x="614308" y="914759"/>
                  </a:lnTo>
                  <a:lnTo>
                    <a:pt x="626545" y="980503"/>
                  </a:lnTo>
                  <a:lnTo>
                    <a:pt x="639889" y="1045635"/>
                  </a:lnTo>
                  <a:lnTo>
                    <a:pt x="648475" y="1098895"/>
                  </a:lnTo>
                  <a:lnTo>
                    <a:pt x="658718" y="1151239"/>
                  </a:lnTo>
                  <a:lnTo>
                    <a:pt x="664752" y="1191408"/>
                  </a:lnTo>
                  <a:lnTo>
                    <a:pt x="670246" y="1217374"/>
                  </a:lnTo>
                  <a:close/>
                </a:path>
                <a:path extrusionOk="0" h="2214245" w="2704465">
                  <a:moveTo>
                    <a:pt x="1053611" y="1426059"/>
                  </a:moveTo>
                  <a:lnTo>
                    <a:pt x="1042386" y="1374258"/>
                  </a:lnTo>
                  <a:lnTo>
                    <a:pt x="1024521" y="1297123"/>
                  </a:lnTo>
                  <a:lnTo>
                    <a:pt x="1001859" y="1208138"/>
                  </a:lnTo>
                  <a:lnTo>
                    <a:pt x="983288" y="1145895"/>
                  </a:lnTo>
                  <a:lnTo>
                    <a:pt x="971886" y="1094191"/>
                  </a:lnTo>
                  <a:lnTo>
                    <a:pt x="955166" y="1030924"/>
                  </a:lnTo>
                  <a:lnTo>
                    <a:pt x="939056" y="967322"/>
                  </a:lnTo>
                  <a:lnTo>
                    <a:pt x="917204" y="892390"/>
                  </a:lnTo>
                  <a:lnTo>
                    <a:pt x="886130" y="764550"/>
                  </a:lnTo>
                  <a:lnTo>
                    <a:pt x="864208" y="689657"/>
                  </a:lnTo>
                  <a:lnTo>
                    <a:pt x="847979" y="626120"/>
                  </a:lnTo>
                  <a:lnTo>
                    <a:pt x="831094" y="562944"/>
                  </a:lnTo>
                  <a:lnTo>
                    <a:pt x="813342" y="500249"/>
                  </a:lnTo>
                  <a:lnTo>
                    <a:pt x="800651" y="449257"/>
                  </a:lnTo>
                  <a:lnTo>
                    <a:pt x="786671" y="398978"/>
                  </a:lnTo>
                  <a:lnTo>
                    <a:pt x="771190" y="349528"/>
                  </a:lnTo>
                  <a:lnTo>
                    <a:pt x="760138" y="312132"/>
                  </a:lnTo>
                  <a:lnTo>
                    <a:pt x="744336" y="262860"/>
                  </a:lnTo>
                  <a:lnTo>
                    <a:pt x="719290" y="204195"/>
                  </a:lnTo>
                  <a:lnTo>
                    <a:pt x="688007" y="148976"/>
                  </a:lnTo>
                  <a:lnTo>
                    <a:pt x="657460" y="107852"/>
                  </a:lnTo>
                  <a:lnTo>
                    <a:pt x="622347" y="69250"/>
                  </a:lnTo>
                  <a:lnTo>
                    <a:pt x="566320" y="42207"/>
                  </a:lnTo>
                  <a:lnTo>
                    <a:pt x="540937" y="41732"/>
                  </a:lnTo>
                  <a:lnTo>
                    <a:pt x="597885" y="10263"/>
                  </a:lnTo>
                  <a:lnTo>
                    <a:pt x="634003" y="33807"/>
                  </a:lnTo>
                  <a:lnTo>
                    <a:pt x="665942" y="59661"/>
                  </a:lnTo>
                  <a:lnTo>
                    <a:pt x="699594" y="99069"/>
                  </a:lnTo>
                  <a:lnTo>
                    <a:pt x="728573" y="141060"/>
                  </a:lnTo>
                  <a:lnTo>
                    <a:pt x="758770" y="196879"/>
                  </a:lnTo>
                  <a:lnTo>
                    <a:pt x="783799" y="255554"/>
                  </a:lnTo>
                  <a:lnTo>
                    <a:pt x="786906" y="268338"/>
                  </a:lnTo>
                  <a:lnTo>
                    <a:pt x="794430" y="293182"/>
                  </a:lnTo>
                  <a:lnTo>
                    <a:pt x="806524" y="330003"/>
                  </a:lnTo>
                  <a:lnTo>
                    <a:pt x="817199" y="367607"/>
                  </a:lnTo>
                  <a:lnTo>
                    <a:pt x="826607" y="405912"/>
                  </a:lnTo>
                  <a:lnTo>
                    <a:pt x="841038" y="455941"/>
                  </a:lnTo>
                  <a:lnTo>
                    <a:pt x="854506" y="506504"/>
                  </a:lnTo>
                  <a:lnTo>
                    <a:pt x="873299" y="568624"/>
                  </a:lnTo>
                  <a:lnTo>
                    <a:pt x="885293" y="620001"/>
                  </a:lnTo>
                  <a:lnTo>
                    <a:pt x="902916" y="682768"/>
                  </a:lnTo>
                  <a:lnTo>
                    <a:pt x="920182" y="745733"/>
                  </a:lnTo>
                  <a:lnTo>
                    <a:pt x="937240" y="808812"/>
                  </a:lnTo>
                  <a:lnTo>
                    <a:pt x="948105" y="860813"/>
                  </a:lnTo>
                  <a:lnTo>
                    <a:pt x="965205" y="923869"/>
                  </a:lnTo>
                  <a:lnTo>
                    <a:pt x="982553" y="986788"/>
                  </a:lnTo>
                  <a:lnTo>
                    <a:pt x="994161" y="1038378"/>
                  </a:lnTo>
                  <a:lnTo>
                    <a:pt x="1012459" y="1100772"/>
                  </a:lnTo>
                  <a:lnTo>
                    <a:pt x="1025321" y="1151670"/>
                  </a:lnTo>
                  <a:lnTo>
                    <a:pt x="1039036" y="1202095"/>
                  </a:lnTo>
                  <a:lnTo>
                    <a:pt x="1047618" y="1240856"/>
                  </a:lnTo>
                  <a:lnTo>
                    <a:pt x="1057356" y="1278978"/>
                  </a:lnTo>
                  <a:lnTo>
                    <a:pt x="1062264" y="1305268"/>
                  </a:lnTo>
                  <a:lnTo>
                    <a:pt x="1127637" y="1269143"/>
                  </a:lnTo>
                  <a:lnTo>
                    <a:pt x="1090748" y="1362034"/>
                  </a:lnTo>
                  <a:lnTo>
                    <a:pt x="1079653" y="1368165"/>
                  </a:lnTo>
                  <a:lnTo>
                    <a:pt x="1081324" y="1381743"/>
                  </a:lnTo>
                  <a:lnTo>
                    <a:pt x="1053611" y="1426059"/>
                  </a:lnTo>
                  <a:close/>
                </a:path>
                <a:path extrusionOk="0" h="2214245" w="2704465">
                  <a:moveTo>
                    <a:pt x="468711" y="1546260"/>
                  </a:moveTo>
                  <a:lnTo>
                    <a:pt x="435580" y="1564569"/>
                  </a:lnTo>
                  <a:lnTo>
                    <a:pt x="343089" y="1470668"/>
                  </a:lnTo>
                  <a:lnTo>
                    <a:pt x="332352" y="1462100"/>
                  </a:lnTo>
                  <a:lnTo>
                    <a:pt x="313366" y="1443589"/>
                  </a:lnTo>
                  <a:lnTo>
                    <a:pt x="286306" y="1415039"/>
                  </a:lnTo>
                  <a:lnTo>
                    <a:pt x="263625" y="1398571"/>
                  </a:lnTo>
                  <a:lnTo>
                    <a:pt x="227081" y="1360760"/>
                  </a:lnTo>
                  <a:lnTo>
                    <a:pt x="195266" y="1334838"/>
                  </a:lnTo>
                  <a:lnTo>
                    <a:pt x="156078" y="1298488"/>
                  </a:lnTo>
                  <a:lnTo>
                    <a:pt x="115831" y="1262724"/>
                  </a:lnTo>
                  <a:lnTo>
                    <a:pt x="68562" y="1216340"/>
                  </a:lnTo>
                  <a:lnTo>
                    <a:pt x="26722" y="1181456"/>
                  </a:lnTo>
                  <a:lnTo>
                    <a:pt x="0" y="1152719"/>
                  </a:lnTo>
                  <a:lnTo>
                    <a:pt x="459" y="702930"/>
                  </a:lnTo>
                  <a:lnTo>
                    <a:pt x="39934" y="739121"/>
                  </a:lnTo>
                  <a:lnTo>
                    <a:pt x="3896" y="759035"/>
                  </a:lnTo>
                  <a:lnTo>
                    <a:pt x="3806" y="1107113"/>
                  </a:lnTo>
                  <a:lnTo>
                    <a:pt x="53429" y="1152197"/>
                  </a:lnTo>
                  <a:lnTo>
                    <a:pt x="95342" y="1187040"/>
                  </a:lnTo>
                  <a:lnTo>
                    <a:pt x="142683" y="1233385"/>
                  </a:lnTo>
                  <a:lnTo>
                    <a:pt x="182998" y="1269111"/>
                  </a:lnTo>
                  <a:lnTo>
                    <a:pt x="222249" y="1305426"/>
                  </a:lnTo>
                  <a:lnTo>
                    <a:pt x="260260" y="1342426"/>
                  </a:lnTo>
                  <a:lnTo>
                    <a:pt x="290714" y="1369100"/>
                  </a:lnTo>
                  <a:lnTo>
                    <a:pt x="319575" y="1396655"/>
                  </a:lnTo>
                  <a:lnTo>
                    <a:pt x="340527" y="1414079"/>
                  </a:lnTo>
                  <a:lnTo>
                    <a:pt x="359532" y="1432579"/>
                  </a:lnTo>
                  <a:lnTo>
                    <a:pt x="376414" y="1452252"/>
                  </a:lnTo>
                  <a:lnTo>
                    <a:pt x="468711" y="1546260"/>
                  </a:lnTo>
                  <a:close/>
                </a:path>
                <a:path extrusionOk="0" h="2214245" w="2704465">
                  <a:moveTo>
                    <a:pt x="684913" y="1281775"/>
                  </a:moveTo>
                  <a:lnTo>
                    <a:pt x="650064" y="1301033"/>
                  </a:lnTo>
                  <a:lnTo>
                    <a:pt x="639290" y="1292485"/>
                  </a:lnTo>
                  <a:lnTo>
                    <a:pt x="597869" y="1257370"/>
                  </a:lnTo>
                  <a:lnTo>
                    <a:pt x="535378" y="1204896"/>
                  </a:lnTo>
                  <a:lnTo>
                    <a:pt x="495196" y="1169096"/>
                  </a:lnTo>
                  <a:lnTo>
                    <a:pt x="453417" y="1134178"/>
                  </a:lnTo>
                  <a:lnTo>
                    <a:pt x="410240" y="1100034"/>
                  </a:lnTo>
                  <a:lnTo>
                    <a:pt x="359726" y="1055442"/>
                  </a:lnTo>
                  <a:lnTo>
                    <a:pt x="308214" y="1011402"/>
                  </a:lnTo>
                  <a:lnTo>
                    <a:pt x="255906" y="967802"/>
                  </a:lnTo>
                  <a:lnTo>
                    <a:pt x="202999" y="924532"/>
                  </a:lnTo>
                  <a:lnTo>
                    <a:pt x="149696" y="881482"/>
                  </a:lnTo>
                  <a:lnTo>
                    <a:pt x="90057" y="827432"/>
                  </a:lnTo>
                  <a:lnTo>
                    <a:pt x="36560" y="784489"/>
                  </a:lnTo>
                  <a:lnTo>
                    <a:pt x="3896" y="759035"/>
                  </a:lnTo>
                  <a:lnTo>
                    <a:pt x="39934" y="739121"/>
                  </a:lnTo>
                  <a:lnTo>
                    <a:pt x="59671" y="757216"/>
                  </a:lnTo>
                  <a:lnTo>
                    <a:pt x="104985" y="790180"/>
                  </a:lnTo>
                  <a:lnTo>
                    <a:pt x="156463" y="834239"/>
                  </a:lnTo>
                  <a:lnTo>
                    <a:pt x="207815" y="878368"/>
                  </a:lnTo>
                  <a:lnTo>
                    <a:pt x="258892" y="922648"/>
                  </a:lnTo>
                  <a:lnTo>
                    <a:pt x="303406" y="956054"/>
                  </a:lnTo>
                  <a:lnTo>
                    <a:pt x="353484" y="1000887"/>
                  </a:lnTo>
                  <a:lnTo>
                    <a:pt x="396699" y="1035011"/>
                  </a:lnTo>
                  <a:lnTo>
                    <a:pt x="439039" y="1069618"/>
                  </a:lnTo>
                  <a:lnTo>
                    <a:pt x="480356" y="1104790"/>
                  </a:lnTo>
                  <a:lnTo>
                    <a:pt x="520500" y="1140612"/>
                  </a:lnTo>
                  <a:lnTo>
                    <a:pt x="553181" y="1166056"/>
                  </a:lnTo>
                  <a:lnTo>
                    <a:pt x="590528" y="1203422"/>
                  </a:lnTo>
                  <a:lnTo>
                    <a:pt x="613974" y="1219468"/>
                  </a:lnTo>
                  <a:lnTo>
                    <a:pt x="635647" y="1236494"/>
                  </a:lnTo>
                  <a:lnTo>
                    <a:pt x="670246" y="1217374"/>
                  </a:lnTo>
                  <a:lnTo>
                    <a:pt x="672993" y="1230358"/>
                  </a:lnTo>
                  <a:lnTo>
                    <a:pt x="677575" y="1256828"/>
                  </a:lnTo>
                  <a:lnTo>
                    <a:pt x="684913" y="1281775"/>
                  </a:lnTo>
                  <a:close/>
                </a:path>
                <a:path extrusionOk="0" h="2214245" w="2704465">
                  <a:moveTo>
                    <a:pt x="1127637" y="1269143"/>
                  </a:moveTo>
                  <a:lnTo>
                    <a:pt x="1062264" y="1305268"/>
                  </a:lnTo>
                  <a:lnTo>
                    <a:pt x="1077919" y="1282116"/>
                  </a:lnTo>
                  <a:lnTo>
                    <a:pt x="1091350" y="1245692"/>
                  </a:lnTo>
                  <a:lnTo>
                    <a:pt x="1108301" y="1207322"/>
                  </a:lnTo>
                  <a:lnTo>
                    <a:pt x="1128378" y="1167226"/>
                  </a:lnTo>
                  <a:lnTo>
                    <a:pt x="1145047" y="1114511"/>
                  </a:lnTo>
                  <a:lnTo>
                    <a:pt x="1164053" y="1060504"/>
                  </a:lnTo>
                  <a:lnTo>
                    <a:pt x="1191141" y="1016534"/>
                  </a:lnTo>
                  <a:lnTo>
                    <a:pt x="1213638" y="960598"/>
                  </a:lnTo>
                  <a:lnTo>
                    <a:pt x="1237288" y="904026"/>
                  </a:lnTo>
                  <a:lnTo>
                    <a:pt x="1335537" y="675719"/>
                  </a:lnTo>
                  <a:lnTo>
                    <a:pt x="1359040" y="619228"/>
                  </a:lnTo>
                  <a:lnTo>
                    <a:pt x="1381330" y="563407"/>
                  </a:lnTo>
                  <a:lnTo>
                    <a:pt x="1402012" y="508475"/>
                  </a:lnTo>
                  <a:lnTo>
                    <a:pt x="1426831" y="465757"/>
                  </a:lnTo>
                  <a:lnTo>
                    <a:pt x="1443116" y="413255"/>
                  </a:lnTo>
                  <a:lnTo>
                    <a:pt x="1462749" y="373403"/>
                  </a:lnTo>
                  <a:lnTo>
                    <a:pt x="1479197" y="335312"/>
                  </a:lnTo>
                  <a:lnTo>
                    <a:pt x="1498205" y="310307"/>
                  </a:lnTo>
                  <a:lnTo>
                    <a:pt x="1507100" y="276389"/>
                  </a:lnTo>
                  <a:lnTo>
                    <a:pt x="1517766" y="255994"/>
                  </a:lnTo>
                  <a:lnTo>
                    <a:pt x="1588390" y="187965"/>
                  </a:lnTo>
                  <a:lnTo>
                    <a:pt x="1636040" y="176134"/>
                  </a:lnTo>
                  <a:lnTo>
                    <a:pt x="1681100" y="165736"/>
                  </a:lnTo>
                  <a:lnTo>
                    <a:pt x="1716279" y="175297"/>
                  </a:lnTo>
                  <a:lnTo>
                    <a:pt x="1586945" y="246768"/>
                  </a:lnTo>
                  <a:lnTo>
                    <a:pt x="1555067" y="278885"/>
                  </a:lnTo>
                  <a:lnTo>
                    <a:pt x="1542632" y="300257"/>
                  </a:lnTo>
                  <a:lnTo>
                    <a:pt x="1530936" y="335723"/>
                  </a:lnTo>
                  <a:lnTo>
                    <a:pt x="1508247" y="362763"/>
                  </a:lnTo>
                  <a:lnTo>
                    <a:pt x="1493527" y="414400"/>
                  </a:lnTo>
                  <a:lnTo>
                    <a:pt x="1468909" y="457006"/>
                  </a:lnTo>
                  <a:lnTo>
                    <a:pt x="1447215" y="512498"/>
                  </a:lnTo>
                  <a:lnTo>
                    <a:pt x="1422854" y="569463"/>
                  </a:lnTo>
                  <a:lnTo>
                    <a:pt x="1396373" y="627600"/>
                  </a:lnTo>
                  <a:lnTo>
                    <a:pt x="1368318" y="686607"/>
                  </a:lnTo>
                  <a:lnTo>
                    <a:pt x="1345375" y="757290"/>
                  </a:lnTo>
                  <a:lnTo>
                    <a:pt x="1286317" y="876932"/>
                  </a:lnTo>
                  <a:lnTo>
                    <a:pt x="1263574" y="947505"/>
                  </a:lnTo>
                  <a:lnTo>
                    <a:pt x="1235851" y="1006328"/>
                  </a:lnTo>
                  <a:lnTo>
                    <a:pt x="1209836" y="1064207"/>
                  </a:lnTo>
                  <a:lnTo>
                    <a:pt x="1186074" y="1120842"/>
                  </a:lnTo>
                  <a:lnTo>
                    <a:pt x="1165112" y="1175929"/>
                  </a:lnTo>
                  <a:lnTo>
                    <a:pt x="1127637" y="1269143"/>
                  </a:lnTo>
                  <a:close/>
                </a:path>
                <a:path extrusionOk="0" h="2214245" w="2704465">
                  <a:moveTo>
                    <a:pt x="1442749" y="1385034"/>
                  </a:moveTo>
                  <a:lnTo>
                    <a:pt x="1196148" y="1521307"/>
                  </a:lnTo>
                  <a:lnTo>
                    <a:pt x="1224606" y="1462078"/>
                  </a:lnTo>
                  <a:lnTo>
                    <a:pt x="1248241" y="1434516"/>
                  </a:lnTo>
                  <a:lnTo>
                    <a:pt x="1266088" y="1410152"/>
                  </a:lnTo>
                  <a:lnTo>
                    <a:pt x="1283111" y="1371743"/>
                  </a:lnTo>
                  <a:lnTo>
                    <a:pt x="1304886" y="1330708"/>
                  </a:lnTo>
                  <a:lnTo>
                    <a:pt x="1330850" y="1287358"/>
                  </a:lnTo>
                  <a:lnTo>
                    <a:pt x="1360439" y="1242004"/>
                  </a:lnTo>
                  <a:lnTo>
                    <a:pt x="1393091" y="1194958"/>
                  </a:lnTo>
                  <a:lnTo>
                    <a:pt x="1422104" y="1135422"/>
                  </a:lnTo>
                  <a:lnTo>
                    <a:pt x="1453053" y="1074816"/>
                  </a:lnTo>
                  <a:lnTo>
                    <a:pt x="1491514" y="1024561"/>
                  </a:lnTo>
                  <a:lnTo>
                    <a:pt x="1591087" y="839026"/>
                  </a:lnTo>
                  <a:lnTo>
                    <a:pt x="1623270" y="777738"/>
                  </a:lnTo>
                  <a:lnTo>
                    <a:pt x="1660149" y="728356"/>
                  </a:lnTo>
                  <a:lnTo>
                    <a:pt x="1688884" y="668974"/>
                  </a:lnTo>
                  <a:lnTo>
                    <a:pt x="1715051" y="611011"/>
                  </a:lnTo>
                  <a:lnTo>
                    <a:pt x="1744223" y="565888"/>
                  </a:lnTo>
                  <a:lnTo>
                    <a:pt x="1769701" y="522806"/>
                  </a:lnTo>
                  <a:lnTo>
                    <a:pt x="1790921" y="482078"/>
                  </a:lnTo>
                  <a:lnTo>
                    <a:pt x="1807319" y="444014"/>
                  </a:lnTo>
                  <a:lnTo>
                    <a:pt x="1830256" y="358833"/>
                  </a:lnTo>
                  <a:lnTo>
                    <a:pt x="1830662" y="315106"/>
                  </a:lnTo>
                  <a:lnTo>
                    <a:pt x="1819230" y="277919"/>
                  </a:lnTo>
                  <a:lnTo>
                    <a:pt x="1795642" y="247451"/>
                  </a:lnTo>
                  <a:lnTo>
                    <a:pt x="1759577" y="223877"/>
                  </a:lnTo>
                  <a:lnTo>
                    <a:pt x="1719413" y="217069"/>
                  </a:lnTo>
                  <a:lnTo>
                    <a:pt x="1672157" y="214180"/>
                  </a:lnTo>
                  <a:lnTo>
                    <a:pt x="1626988" y="224640"/>
                  </a:lnTo>
                  <a:lnTo>
                    <a:pt x="1716279" y="175297"/>
                  </a:lnTo>
                  <a:lnTo>
                    <a:pt x="1733869" y="180078"/>
                  </a:lnTo>
                  <a:lnTo>
                    <a:pt x="1773959" y="186927"/>
                  </a:lnTo>
                  <a:lnTo>
                    <a:pt x="1809161" y="210978"/>
                  </a:lnTo>
                  <a:lnTo>
                    <a:pt x="1837698" y="238711"/>
                  </a:lnTo>
                  <a:lnTo>
                    <a:pt x="1857534" y="271254"/>
                  </a:lnTo>
                  <a:lnTo>
                    <a:pt x="1872770" y="320839"/>
                  </a:lnTo>
                  <a:lnTo>
                    <a:pt x="1869093" y="366374"/>
                  </a:lnTo>
                  <a:lnTo>
                    <a:pt x="1850605" y="420094"/>
                  </a:lnTo>
                  <a:lnTo>
                    <a:pt x="1841746" y="453992"/>
                  </a:lnTo>
                  <a:lnTo>
                    <a:pt x="1828552" y="490285"/>
                  </a:lnTo>
                  <a:lnTo>
                    <a:pt x="1805291" y="517641"/>
                  </a:lnTo>
                  <a:lnTo>
                    <a:pt x="1784641" y="558054"/>
                  </a:lnTo>
                  <a:lnTo>
                    <a:pt x="1767008" y="611301"/>
                  </a:lnTo>
                  <a:lnTo>
                    <a:pt x="1740518" y="654942"/>
                  </a:lnTo>
                  <a:lnTo>
                    <a:pt x="1711713" y="699862"/>
                  </a:lnTo>
                  <a:lnTo>
                    <a:pt x="1687135" y="756947"/>
                  </a:lnTo>
                  <a:lnTo>
                    <a:pt x="1654911" y="803757"/>
                  </a:lnTo>
                  <a:lnTo>
                    <a:pt x="1627721" y="862285"/>
                  </a:lnTo>
                  <a:lnTo>
                    <a:pt x="1593693" y="910091"/>
                  </a:lnTo>
                  <a:lnTo>
                    <a:pt x="1565508" y="969170"/>
                  </a:lnTo>
                  <a:lnTo>
                    <a:pt x="1531291" y="1017081"/>
                  </a:lnTo>
                  <a:lnTo>
                    <a:pt x="1503724" y="1075818"/>
                  </a:lnTo>
                  <a:lnTo>
                    <a:pt x="1470932" y="1122941"/>
                  </a:lnTo>
                  <a:lnTo>
                    <a:pt x="1445599" y="1180444"/>
                  </a:lnTo>
                  <a:lnTo>
                    <a:pt x="1415848" y="1225886"/>
                  </a:lnTo>
                  <a:lnTo>
                    <a:pt x="1388224" y="1270154"/>
                  </a:lnTo>
                  <a:lnTo>
                    <a:pt x="1363129" y="1313023"/>
                  </a:lnTo>
                  <a:lnTo>
                    <a:pt x="1340968" y="1354272"/>
                  </a:lnTo>
                  <a:lnTo>
                    <a:pt x="1316005" y="1382568"/>
                  </a:lnTo>
                  <a:lnTo>
                    <a:pt x="1300922" y="1419905"/>
                  </a:lnTo>
                  <a:lnTo>
                    <a:pt x="1283845" y="1443843"/>
                  </a:lnTo>
                  <a:lnTo>
                    <a:pt x="1353507" y="1419848"/>
                  </a:lnTo>
                  <a:lnTo>
                    <a:pt x="1442749" y="1385034"/>
                  </a:lnTo>
                  <a:close/>
                </a:path>
                <a:path extrusionOk="0" h="2214245" w="2704465">
                  <a:moveTo>
                    <a:pt x="588699" y="1668470"/>
                  </a:moveTo>
                  <a:lnTo>
                    <a:pt x="509128" y="1639935"/>
                  </a:lnTo>
                  <a:lnTo>
                    <a:pt x="453383" y="1612735"/>
                  </a:lnTo>
                  <a:lnTo>
                    <a:pt x="402318" y="1597450"/>
                  </a:lnTo>
                  <a:lnTo>
                    <a:pt x="343860" y="1571750"/>
                  </a:lnTo>
                  <a:lnTo>
                    <a:pt x="284352" y="1546629"/>
                  </a:lnTo>
                  <a:lnTo>
                    <a:pt x="230139" y="1533084"/>
                  </a:lnTo>
                  <a:lnTo>
                    <a:pt x="169147" y="1508784"/>
                  </a:lnTo>
                  <a:lnTo>
                    <a:pt x="46063" y="1460791"/>
                  </a:lnTo>
                  <a:lnTo>
                    <a:pt x="5451" y="1443856"/>
                  </a:lnTo>
                  <a:lnTo>
                    <a:pt x="5615" y="1410637"/>
                  </a:lnTo>
                  <a:lnTo>
                    <a:pt x="42664" y="1419166"/>
                  </a:lnTo>
                  <a:lnTo>
                    <a:pt x="103058" y="1443797"/>
                  </a:lnTo>
                  <a:lnTo>
                    <a:pt x="156218" y="1457924"/>
                  </a:lnTo>
                  <a:lnTo>
                    <a:pt x="214125" y="1483929"/>
                  </a:lnTo>
                  <a:lnTo>
                    <a:pt x="264206" y="1499758"/>
                  </a:lnTo>
                  <a:lnTo>
                    <a:pt x="318441" y="1527792"/>
                  </a:lnTo>
                  <a:lnTo>
                    <a:pt x="358117" y="1534869"/>
                  </a:lnTo>
                  <a:lnTo>
                    <a:pt x="401355" y="1554479"/>
                  </a:lnTo>
                  <a:lnTo>
                    <a:pt x="435580" y="1564569"/>
                  </a:lnTo>
                  <a:lnTo>
                    <a:pt x="468711" y="1546260"/>
                  </a:lnTo>
                  <a:lnTo>
                    <a:pt x="588699" y="1668470"/>
                  </a:lnTo>
                  <a:close/>
                </a:path>
                <a:path extrusionOk="0" h="2214245" w="2704465">
                  <a:moveTo>
                    <a:pt x="3890" y="1760803"/>
                  </a:moveTo>
                  <a:lnTo>
                    <a:pt x="2267" y="1760514"/>
                  </a:lnTo>
                  <a:lnTo>
                    <a:pt x="1196" y="1442081"/>
                  </a:lnTo>
                  <a:lnTo>
                    <a:pt x="5451" y="1443856"/>
                  </a:lnTo>
                  <a:lnTo>
                    <a:pt x="3890" y="1760803"/>
                  </a:lnTo>
                  <a:close/>
                </a:path>
                <a:path extrusionOk="0" h="2214245" w="2704465">
                  <a:moveTo>
                    <a:pt x="693118" y="1335246"/>
                  </a:moveTo>
                  <a:lnTo>
                    <a:pt x="651900" y="1300018"/>
                  </a:lnTo>
                  <a:lnTo>
                    <a:pt x="683003" y="1282830"/>
                  </a:lnTo>
                  <a:lnTo>
                    <a:pt x="693118" y="1335246"/>
                  </a:lnTo>
                  <a:close/>
                </a:path>
                <a:path extrusionOk="0" h="2214245" w="2704465">
                  <a:moveTo>
                    <a:pt x="428827" y="1843822"/>
                  </a:moveTo>
                  <a:lnTo>
                    <a:pt x="381148" y="1870169"/>
                  </a:lnTo>
                  <a:lnTo>
                    <a:pt x="348134" y="1859411"/>
                  </a:lnTo>
                  <a:lnTo>
                    <a:pt x="316806" y="1862222"/>
                  </a:lnTo>
                  <a:lnTo>
                    <a:pt x="269295" y="1844973"/>
                  </a:lnTo>
                  <a:lnTo>
                    <a:pt x="224565" y="1840688"/>
                  </a:lnTo>
                  <a:lnTo>
                    <a:pt x="170884" y="1826849"/>
                  </a:lnTo>
                  <a:lnTo>
                    <a:pt x="121077" y="1825370"/>
                  </a:lnTo>
                  <a:lnTo>
                    <a:pt x="63413" y="1813732"/>
                  </a:lnTo>
                  <a:lnTo>
                    <a:pt x="3681" y="1803237"/>
                  </a:lnTo>
                  <a:lnTo>
                    <a:pt x="3890" y="1760803"/>
                  </a:lnTo>
                  <a:lnTo>
                    <a:pt x="61830" y="1771103"/>
                  </a:lnTo>
                  <a:lnTo>
                    <a:pt x="123882" y="1780317"/>
                  </a:lnTo>
                  <a:lnTo>
                    <a:pt x="183854" y="1790680"/>
                  </a:lnTo>
                  <a:lnTo>
                    <a:pt x="241023" y="1802591"/>
                  </a:lnTo>
                  <a:lnTo>
                    <a:pt x="294666" y="1816451"/>
                  </a:lnTo>
                  <a:lnTo>
                    <a:pt x="337922" y="1821550"/>
                  </a:lnTo>
                  <a:lnTo>
                    <a:pt x="376206" y="1829397"/>
                  </a:lnTo>
                  <a:lnTo>
                    <a:pt x="408795" y="1840391"/>
                  </a:lnTo>
                  <a:lnTo>
                    <a:pt x="428827" y="1843822"/>
                  </a:lnTo>
                  <a:close/>
                </a:path>
                <a:path extrusionOk="0" h="2214245" w="2704465">
                  <a:moveTo>
                    <a:pt x="440052" y="1881122"/>
                  </a:moveTo>
                  <a:lnTo>
                    <a:pt x="147492" y="2042792"/>
                  </a:lnTo>
                  <a:lnTo>
                    <a:pt x="187345" y="2006268"/>
                  </a:lnTo>
                  <a:lnTo>
                    <a:pt x="230752" y="1982281"/>
                  </a:lnTo>
                  <a:lnTo>
                    <a:pt x="264991" y="1948859"/>
                  </a:lnTo>
                  <a:lnTo>
                    <a:pt x="334874" y="1910242"/>
                  </a:lnTo>
                  <a:lnTo>
                    <a:pt x="357348" y="1883321"/>
                  </a:lnTo>
                  <a:lnTo>
                    <a:pt x="435579" y="1840091"/>
                  </a:lnTo>
                  <a:lnTo>
                    <a:pt x="477849" y="1845735"/>
                  </a:lnTo>
                  <a:lnTo>
                    <a:pt x="440052" y="1881122"/>
                  </a:lnTo>
                  <a:close/>
                </a:path>
                <a:path extrusionOk="0" h="2214245" w="2704465">
                  <a:moveTo>
                    <a:pt x="274723" y="2001486"/>
                  </a:moveTo>
                  <a:lnTo>
                    <a:pt x="10749" y="2147358"/>
                  </a:lnTo>
                  <a:lnTo>
                    <a:pt x="99362" y="2069388"/>
                  </a:lnTo>
                  <a:lnTo>
                    <a:pt x="378866" y="1914934"/>
                  </a:lnTo>
                  <a:lnTo>
                    <a:pt x="351460" y="1944580"/>
                  </a:lnTo>
                  <a:lnTo>
                    <a:pt x="312434" y="1966145"/>
                  </a:lnTo>
                  <a:lnTo>
                    <a:pt x="274723" y="2001486"/>
                  </a:lnTo>
                  <a:close/>
                </a:path>
                <a:path extrusionOk="0" h="2214245" w="2704465">
                  <a:moveTo>
                    <a:pt x="5794" y="2208101"/>
                  </a:moveTo>
                  <a:lnTo>
                    <a:pt x="3085" y="2209598"/>
                  </a:lnTo>
                  <a:lnTo>
                    <a:pt x="2856" y="2151720"/>
                  </a:lnTo>
                  <a:lnTo>
                    <a:pt x="226706" y="2028020"/>
                  </a:lnTo>
                  <a:lnTo>
                    <a:pt x="181316" y="2067604"/>
                  </a:lnTo>
                  <a:lnTo>
                    <a:pt x="126933" y="2097656"/>
                  </a:lnTo>
                  <a:lnTo>
                    <a:pt x="24509" y="2183258"/>
                  </a:lnTo>
                  <a:lnTo>
                    <a:pt x="5794" y="2208101"/>
                  </a:lnTo>
                  <a:close/>
                </a:path>
                <a:path extrusionOk="0" h="2214245" w="2704465">
                  <a:moveTo>
                    <a:pt x="2024220" y="1165221"/>
                  </a:moveTo>
                  <a:lnTo>
                    <a:pt x="1789831" y="1294744"/>
                  </a:lnTo>
                  <a:lnTo>
                    <a:pt x="1588037" y="1362753"/>
                  </a:lnTo>
                  <a:lnTo>
                    <a:pt x="1531071" y="1394232"/>
                  </a:lnTo>
                  <a:lnTo>
                    <a:pt x="1471428" y="1412690"/>
                  </a:lnTo>
                  <a:lnTo>
                    <a:pt x="1416076" y="1428777"/>
                  </a:lnTo>
                  <a:lnTo>
                    <a:pt x="1327695" y="1463115"/>
                  </a:lnTo>
                  <a:lnTo>
                    <a:pt x="1245025" y="1494297"/>
                  </a:lnTo>
                  <a:lnTo>
                    <a:pt x="1490119" y="1358858"/>
                  </a:lnTo>
                  <a:lnTo>
                    <a:pt x="1546693" y="1342096"/>
                  </a:lnTo>
                  <a:lnTo>
                    <a:pt x="1605723" y="1323977"/>
                  </a:lnTo>
                  <a:lnTo>
                    <a:pt x="1660461" y="1293729"/>
                  </a:lnTo>
                  <a:lnTo>
                    <a:pt x="1848074" y="1233557"/>
                  </a:lnTo>
                  <a:lnTo>
                    <a:pt x="1904102" y="1202596"/>
                  </a:lnTo>
                  <a:lnTo>
                    <a:pt x="2024220" y="1165221"/>
                  </a:lnTo>
                  <a:close/>
                </a:path>
                <a:path extrusionOk="0" h="2214245" w="2704465">
                  <a:moveTo>
                    <a:pt x="429235" y="2206125"/>
                  </a:moveTo>
                  <a:lnTo>
                    <a:pt x="425475" y="2208203"/>
                  </a:lnTo>
                  <a:lnTo>
                    <a:pt x="3085" y="2209598"/>
                  </a:lnTo>
                  <a:lnTo>
                    <a:pt x="429235" y="2206125"/>
                  </a:lnTo>
                  <a:close/>
                </a:path>
                <a:path extrusionOk="0" h="2214245" w="2704465">
                  <a:moveTo>
                    <a:pt x="2259197" y="1078875"/>
                  </a:moveTo>
                  <a:lnTo>
                    <a:pt x="2050931" y="1193963"/>
                  </a:lnTo>
                  <a:lnTo>
                    <a:pt x="1852355" y="1260193"/>
                  </a:lnTo>
                  <a:lnTo>
                    <a:pt x="2074813" y="1137263"/>
                  </a:lnTo>
                  <a:lnTo>
                    <a:pt x="2128514" y="1122089"/>
                  </a:lnTo>
                  <a:lnTo>
                    <a:pt x="2178575" y="1108926"/>
                  </a:lnTo>
                  <a:lnTo>
                    <a:pt x="2218246" y="1087003"/>
                  </a:lnTo>
                  <a:lnTo>
                    <a:pt x="2259197" y="1078875"/>
                  </a:lnTo>
                  <a:close/>
                </a:path>
                <a:path extrusionOk="0" h="2214245" w="2704465">
                  <a:moveTo>
                    <a:pt x="2464681" y="1226345"/>
                  </a:moveTo>
                  <a:lnTo>
                    <a:pt x="2362646" y="1282729"/>
                  </a:lnTo>
                  <a:lnTo>
                    <a:pt x="2404487" y="1245107"/>
                  </a:lnTo>
                  <a:lnTo>
                    <a:pt x="2427871" y="1203183"/>
                  </a:lnTo>
                  <a:lnTo>
                    <a:pt x="2439046" y="1168005"/>
                  </a:lnTo>
                  <a:lnTo>
                    <a:pt x="2431978" y="1128408"/>
                  </a:lnTo>
                  <a:lnTo>
                    <a:pt x="2419735" y="1106171"/>
                  </a:lnTo>
                  <a:lnTo>
                    <a:pt x="2398536" y="1088883"/>
                  </a:lnTo>
                  <a:lnTo>
                    <a:pt x="2375978" y="1086848"/>
                  </a:lnTo>
                  <a:lnTo>
                    <a:pt x="2347379" y="1088150"/>
                  </a:lnTo>
                  <a:lnTo>
                    <a:pt x="2346268" y="1088764"/>
                  </a:lnTo>
                  <a:lnTo>
                    <a:pt x="2321728" y="1087824"/>
                  </a:lnTo>
                  <a:lnTo>
                    <a:pt x="2295185" y="1102492"/>
                  </a:lnTo>
                  <a:lnTo>
                    <a:pt x="2255189" y="1110092"/>
                  </a:lnTo>
                  <a:lnTo>
                    <a:pt x="2214849" y="1132384"/>
                  </a:lnTo>
                  <a:lnTo>
                    <a:pt x="2162714" y="1146693"/>
                  </a:lnTo>
                  <a:lnTo>
                    <a:pt x="2105752" y="1163669"/>
                  </a:lnTo>
                  <a:lnTo>
                    <a:pt x="2311803" y="1049805"/>
                  </a:lnTo>
                  <a:lnTo>
                    <a:pt x="2334517" y="1051754"/>
                  </a:lnTo>
                  <a:lnTo>
                    <a:pt x="2375230" y="1043757"/>
                  </a:lnTo>
                  <a:lnTo>
                    <a:pt x="2412918" y="1051933"/>
                  </a:lnTo>
                  <a:lnTo>
                    <a:pt x="2445081" y="1077663"/>
                  </a:lnTo>
                  <a:lnTo>
                    <a:pt x="2469219" y="1122329"/>
                  </a:lnTo>
                  <a:lnTo>
                    <a:pt x="2473057" y="1149210"/>
                  </a:lnTo>
                  <a:lnTo>
                    <a:pt x="2475650" y="1191281"/>
                  </a:lnTo>
                  <a:lnTo>
                    <a:pt x="2464681" y="1226345"/>
                  </a:lnTo>
                  <a:close/>
                </a:path>
                <a:path extrusionOk="0" h="2214245" w="2704465">
                  <a:moveTo>
                    <a:pt x="529456" y="2179745"/>
                  </a:moveTo>
                  <a:lnTo>
                    <a:pt x="482503" y="2205691"/>
                  </a:lnTo>
                  <a:lnTo>
                    <a:pt x="429235" y="2206125"/>
                  </a:lnTo>
                  <a:lnTo>
                    <a:pt x="440320" y="2199999"/>
                  </a:lnTo>
                  <a:lnTo>
                    <a:pt x="479953" y="2163597"/>
                  </a:lnTo>
                  <a:lnTo>
                    <a:pt x="520342" y="2141278"/>
                  </a:lnTo>
                  <a:lnTo>
                    <a:pt x="548228" y="2111367"/>
                  </a:lnTo>
                  <a:lnTo>
                    <a:pt x="602320" y="2081476"/>
                  </a:lnTo>
                  <a:lnTo>
                    <a:pt x="662831" y="2033536"/>
                  </a:lnTo>
                  <a:lnTo>
                    <a:pt x="627757" y="2110922"/>
                  </a:lnTo>
                  <a:lnTo>
                    <a:pt x="556308" y="2150405"/>
                  </a:lnTo>
                  <a:lnTo>
                    <a:pt x="529456" y="2179745"/>
                  </a:lnTo>
                  <a:close/>
                </a:path>
                <a:path extrusionOk="0" h="2214245" w="2704465">
                  <a:moveTo>
                    <a:pt x="2685824" y="2191727"/>
                  </a:moveTo>
                  <a:lnTo>
                    <a:pt x="2652317" y="2210243"/>
                  </a:lnTo>
                  <a:lnTo>
                    <a:pt x="2620436" y="2184357"/>
                  </a:lnTo>
                  <a:lnTo>
                    <a:pt x="2574995" y="2151463"/>
                  </a:lnTo>
                  <a:lnTo>
                    <a:pt x="2526688" y="2120153"/>
                  </a:lnTo>
                  <a:lnTo>
                    <a:pt x="2476568" y="2089845"/>
                  </a:lnTo>
                  <a:lnTo>
                    <a:pt x="2425688" y="2059956"/>
                  </a:lnTo>
                  <a:lnTo>
                    <a:pt x="2375102" y="2029906"/>
                  </a:lnTo>
                  <a:lnTo>
                    <a:pt x="2332001" y="2010220"/>
                  </a:lnTo>
                  <a:lnTo>
                    <a:pt x="2303711" y="1996851"/>
                  </a:lnTo>
                  <a:lnTo>
                    <a:pt x="2270161" y="1986389"/>
                  </a:lnTo>
                  <a:lnTo>
                    <a:pt x="2225864" y="1967364"/>
                  </a:lnTo>
                  <a:lnTo>
                    <a:pt x="2177614" y="1950523"/>
                  </a:lnTo>
                  <a:lnTo>
                    <a:pt x="2119926" y="1924397"/>
                  </a:lnTo>
                  <a:lnTo>
                    <a:pt x="2065732" y="1910841"/>
                  </a:lnTo>
                  <a:lnTo>
                    <a:pt x="2003408" y="1887277"/>
                  </a:lnTo>
                  <a:lnTo>
                    <a:pt x="1939747" y="1864452"/>
                  </a:lnTo>
                  <a:lnTo>
                    <a:pt x="1811029" y="1819573"/>
                  </a:lnTo>
                  <a:lnTo>
                    <a:pt x="1747280" y="1796796"/>
                  </a:lnTo>
                  <a:lnTo>
                    <a:pt x="1684810" y="1773312"/>
                  </a:lnTo>
                  <a:lnTo>
                    <a:pt x="1624273" y="1748760"/>
                  </a:lnTo>
                  <a:lnTo>
                    <a:pt x="1572462" y="1733888"/>
                  </a:lnTo>
                  <a:lnTo>
                    <a:pt x="1523891" y="1717225"/>
                  </a:lnTo>
                  <a:lnTo>
                    <a:pt x="1405791" y="1680979"/>
                  </a:lnTo>
                  <a:lnTo>
                    <a:pt x="1395513" y="1672158"/>
                  </a:lnTo>
                  <a:lnTo>
                    <a:pt x="1343771" y="1657247"/>
                  </a:lnTo>
                  <a:lnTo>
                    <a:pt x="1443052" y="1616885"/>
                  </a:lnTo>
                  <a:lnTo>
                    <a:pt x="1479891" y="1611029"/>
                  </a:lnTo>
                  <a:lnTo>
                    <a:pt x="1523251" y="1601569"/>
                  </a:lnTo>
                  <a:lnTo>
                    <a:pt x="1566121" y="1577880"/>
                  </a:lnTo>
                  <a:lnTo>
                    <a:pt x="1619906" y="1562659"/>
                  </a:lnTo>
                  <a:lnTo>
                    <a:pt x="1677597" y="1545280"/>
                  </a:lnTo>
                  <a:lnTo>
                    <a:pt x="1463331" y="1663684"/>
                  </a:lnTo>
                  <a:lnTo>
                    <a:pt x="1495260" y="1675042"/>
                  </a:lnTo>
                  <a:lnTo>
                    <a:pt x="1530759" y="1684427"/>
                  </a:lnTo>
                  <a:lnTo>
                    <a:pt x="1569374" y="1692091"/>
                  </a:lnTo>
                  <a:lnTo>
                    <a:pt x="1616788" y="1709394"/>
                  </a:lnTo>
                  <a:lnTo>
                    <a:pt x="1666407" y="1725477"/>
                  </a:lnTo>
                  <a:lnTo>
                    <a:pt x="1723917" y="1751702"/>
                  </a:lnTo>
                  <a:lnTo>
                    <a:pt x="1776583" y="1766102"/>
                  </a:lnTo>
                  <a:lnTo>
                    <a:pt x="1836231" y="1791145"/>
                  </a:lnTo>
                  <a:lnTo>
                    <a:pt x="1890126" y="1804866"/>
                  </a:lnTo>
                  <a:lnTo>
                    <a:pt x="1950091" y="1829733"/>
                  </a:lnTo>
                  <a:lnTo>
                    <a:pt x="2009535" y="1854890"/>
                  </a:lnTo>
                  <a:lnTo>
                    <a:pt x="2061861" y="1869477"/>
                  </a:lnTo>
                  <a:lnTo>
                    <a:pt x="2112756" y="1884856"/>
                  </a:lnTo>
                  <a:lnTo>
                    <a:pt x="2167902" y="1912387"/>
                  </a:lnTo>
                  <a:lnTo>
                    <a:pt x="2214567" y="1930103"/>
                  </a:lnTo>
                  <a:lnTo>
                    <a:pt x="2252298" y="1938255"/>
                  </a:lnTo>
                  <a:lnTo>
                    <a:pt x="2292915" y="1959313"/>
                  </a:lnTo>
                  <a:lnTo>
                    <a:pt x="2323688" y="1971311"/>
                  </a:lnTo>
                  <a:lnTo>
                    <a:pt x="2344161" y="1974498"/>
                  </a:lnTo>
                  <a:lnTo>
                    <a:pt x="2383924" y="1996029"/>
                  </a:lnTo>
                  <a:lnTo>
                    <a:pt x="2425741" y="2016424"/>
                  </a:lnTo>
                  <a:lnTo>
                    <a:pt x="2474772" y="2047334"/>
                  </a:lnTo>
                  <a:lnTo>
                    <a:pt x="2517766" y="2067079"/>
                  </a:lnTo>
                  <a:lnTo>
                    <a:pt x="2566021" y="2098417"/>
                  </a:lnTo>
                  <a:lnTo>
                    <a:pt x="2612424" y="2130780"/>
                  </a:lnTo>
                  <a:lnTo>
                    <a:pt x="2655998" y="2164705"/>
                  </a:lnTo>
                  <a:lnTo>
                    <a:pt x="2685824" y="2191727"/>
                  </a:lnTo>
                  <a:close/>
                </a:path>
                <a:path extrusionOk="0" h="2214245" w="2704465">
                  <a:moveTo>
                    <a:pt x="580545" y="2207552"/>
                  </a:moveTo>
                  <a:lnTo>
                    <a:pt x="531292" y="2207733"/>
                  </a:lnTo>
                  <a:lnTo>
                    <a:pt x="542801" y="2186872"/>
                  </a:lnTo>
                  <a:lnTo>
                    <a:pt x="556308" y="2150405"/>
                  </a:lnTo>
                  <a:lnTo>
                    <a:pt x="627757" y="2110922"/>
                  </a:lnTo>
                  <a:lnTo>
                    <a:pt x="620387" y="2129497"/>
                  </a:lnTo>
                  <a:lnTo>
                    <a:pt x="605608" y="2152164"/>
                  </a:lnTo>
                  <a:lnTo>
                    <a:pt x="590464" y="2189535"/>
                  </a:lnTo>
                  <a:lnTo>
                    <a:pt x="580545" y="2207552"/>
                  </a:lnTo>
                  <a:close/>
                </a:path>
                <a:path extrusionOk="0" h="2214245" w="2704465">
                  <a:moveTo>
                    <a:pt x="2111425" y="1392552"/>
                  </a:moveTo>
                  <a:lnTo>
                    <a:pt x="1881041" y="1519863"/>
                  </a:lnTo>
                  <a:lnTo>
                    <a:pt x="1711731" y="1569921"/>
                  </a:lnTo>
                  <a:lnTo>
                    <a:pt x="1664767" y="1595873"/>
                  </a:lnTo>
                  <a:lnTo>
                    <a:pt x="1614324" y="1609247"/>
                  </a:lnTo>
                  <a:lnTo>
                    <a:pt x="1567136" y="1620822"/>
                  </a:lnTo>
                  <a:lnTo>
                    <a:pt x="1463331" y="1663684"/>
                  </a:lnTo>
                  <a:lnTo>
                    <a:pt x="1677597" y="1545280"/>
                  </a:lnTo>
                  <a:lnTo>
                    <a:pt x="1801208" y="1505975"/>
                  </a:lnTo>
                  <a:lnTo>
                    <a:pt x="1859246" y="1473903"/>
                  </a:lnTo>
                  <a:lnTo>
                    <a:pt x="2050803" y="1411551"/>
                  </a:lnTo>
                  <a:lnTo>
                    <a:pt x="2111425" y="1392552"/>
                  </a:lnTo>
                  <a:close/>
                </a:path>
                <a:path extrusionOk="0" h="2214245" w="2704465">
                  <a:moveTo>
                    <a:pt x="866747" y="2210874"/>
                  </a:moveTo>
                  <a:lnTo>
                    <a:pt x="578989" y="2210377"/>
                  </a:lnTo>
                  <a:lnTo>
                    <a:pt x="580545" y="2207552"/>
                  </a:lnTo>
                  <a:lnTo>
                    <a:pt x="865850" y="2206504"/>
                  </a:lnTo>
                  <a:lnTo>
                    <a:pt x="866747" y="2210874"/>
                  </a:lnTo>
                  <a:close/>
                </a:path>
                <a:path extrusionOk="0" h="2214245" w="2704465">
                  <a:moveTo>
                    <a:pt x="1276899" y="2204994"/>
                  </a:moveTo>
                  <a:lnTo>
                    <a:pt x="865850" y="2206504"/>
                  </a:lnTo>
                  <a:lnTo>
                    <a:pt x="864072" y="2197851"/>
                  </a:lnTo>
                  <a:lnTo>
                    <a:pt x="867223" y="2196110"/>
                  </a:lnTo>
                  <a:lnTo>
                    <a:pt x="893591" y="2036528"/>
                  </a:lnTo>
                  <a:lnTo>
                    <a:pt x="907272" y="2202982"/>
                  </a:lnTo>
                  <a:lnTo>
                    <a:pt x="903314" y="2205169"/>
                  </a:lnTo>
                  <a:lnTo>
                    <a:pt x="1219759" y="2204314"/>
                  </a:lnTo>
                  <a:lnTo>
                    <a:pt x="1263651" y="2180059"/>
                  </a:lnTo>
                  <a:lnTo>
                    <a:pt x="1276899" y="2204994"/>
                  </a:lnTo>
                  <a:close/>
                </a:path>
                <a:path extrusionOk="0" h="2214245" w="2704465">
                  <a:moveTo>
                    <a:pt x="2414180" y="1297755"/>
                  </a:moveTo>
                  <a:lnTo>
                    <a:pt x="2282672" y="1370427"/>
                  </a:lnTo>
                  <a:lnTo>
                    <a:pt x="2239614" y="1379720"/>
                  </a:lnTo>
                  <a:lnTo>
                    <a:pt x="2198804" y="1402271"/>
                  </a:lnTo>
                  <a:lnTo>
                    <a:pt x="2148561" y="1415535"/>
                  </a:lnTo>
                  <a:lnTo>
                    <a:pt x="2101757" y="1441398"/>
                  </a:lnTo>
                  <a:lnTo>
                    <a:pt x="1932688" y="1491323"/>
                  </a:lnTo>
                  <a:lnTo>
                    <a:pt x="2162841" y="1364140"/>
                  </a:lnTo>
                  <a:lnTo>
                    <a:pt x="2216456" y="1349013"/>
                  </a:lnTo>
                  <a:lnTo>
                    <a:pt x="2265261" y="1336545"/>
                  </a:lnTo>
                  <a:lnTo>
                    <a:pt x="2464681" y="1226345"/>
                  </a:lnTo>
                  <a:lnTo>
                    <a:pt x="2440111" y="1254423"/>
                  </a:lnTo>
                  <a:lnTo>
                    <a:pt x="2414180" y="1297755"/>
                  </a:lnTo>
                  <a:close/>
                </a:path>
                <a:path extrusionOk="0" h="2214245" w="2704465">
                  <a:moveTo>
                    <a:pt x="1561562" y="2203948"/>
                  </a:moveTo>
                  <a:lnTo>
                    <a:pt x="1519873" y="2204101"/>
                  </a:lnTo>
                  <a:lnTo>
                    <a:pt x="1483702" y="2145466"/>
                  </a:lnTo>
                  <a:lnTo>
                    <a:pt x="1456466" y="2102512"/>
                  </a:lnTo>
                  <a:lnTo>
                    <a:pt x="1402752" y="2016185"/>
                  </a:lnTo>
                  <a:lnTo>
                    <a:pt x="1368909" y="1962381"/>
                  </a:lnTo>
                  <a:lnTo>
                    <a:pt x="1361905" y="1951750"/>
                  </a:lnTo>
                  <a:lnTo>
                    <a:pt x="1355464" y="1940809"/>
                  </a:lnTo>
                  <a:lnTo>
                    <a:pt x="1321437" y="1887106"/>
                  </a:lnTo>
                  <a:lnTo>
                    <a:pt x="1403386" y="1928828"/>
                  </a:lnTo>
                  <a:lnTo>
                    <a:pt x="1455173" y="1943714"/>
                  </a:lnTo>
                  <a:lnTo>
                    <a:pt x="1468995" y="1950577"/>
                  </a:lnTo>
                  <a:lnTo>
                    <a:pt x="1419482" y="1977938"/>
                  </a:lnTo>
                  <a:lnTo>
                    <a:pt x="1459874" y="2042624"/>
                  </a:lnTo>
                  <a:lnTo>
                    <a:pt x="1507356" y="2117893"/>
                  </a:lnTo>
                  <a:lnTo>
                    <a:pt x="1534408" y="2160949"/>
                  </a:lnTo>
                  <a:lnTo>
                    <a:pt x="1561562" y="2203948"/>
                  </a:lnTo>
                  <a:close/>
                </a:path>
                <a:path extrusionOk="0" h="2214245" w="2704465">
                  <a:moveTo>
                    <a:pt x="1263651" y="2180059"/>
                  </a:moveTo>
                  <a:lnTo>
                    <a:pt x="1219759" y="2204314"/>
                  </a:lnTo>
                  <a:lnTo>
                    <a:pt x="1169312" y="2000173"/>
                  </a:lnTo>
                  <a:lnTo>
                    <a:pt x="1245783" y="2146430"/>
                  </a:lnTo>
                  <a:lnTo>
                    <a:pt x="1263651" y="2180059"/>
                  </a:lnTo>
                  <a:close/>
                </a:path>
                <a:path extrusionOk="0" h="2214245" w="2704465">
                  <a:moveTo>
                    <a:pt x="2081593" y="2206601"/>
                  </a:moveTo>
                  <a:lnTo>
                    <a:pt x="1996478" y="2207173"/>
                  </a:lnTo>
                  <a:lnTo>
                    <a:pt x="1975779" y="2207069"/>
                  </a:lnTo>
                  <a:lnTo>
                    <a:pt x="1975333" y="2207316"/>
                  </a:lnTo>
                  <a:lnTo>
                    <a:pt x="1963911" y="2207392"/>
                  </a:lnTo>
                  <a:lnTo>
                    <a:pt x="1911840" y="2184398"/>
                  </a:lnTo>
                  <a:lnTo>
                    <a:pt x="1794388" y="2133292"/>
                  </a:lnTo>
                  <a:lnTo>
                    <a:pt x="1736127" y="2107483"/>
                  </a:lnTo>
                  <a:lnTo>
                    <a:pt x="1678740" y="2081191"/>
                  </a:lnTo>
                  <a:lnTo>
                    <a:pt x="1628790" y="2065290"/>
                  </a:lnTo>
                  <a:lnTo>
                    <a:pt x="1574424" y="2037328"/>
                  </a:lnTo>
                  <a:lnTo>
                    <a:pt x="1528341" y="2019290"/>
                  </a:lnTo>
                  <a:lnTo>
                    <a:pt x="1450447" y="1989829"/>
                  </a:lnTo>
                  <a:lnTo>
                    <a:pt x="1419482" y="1977938"/>
                  </a:lnTo>
                  <a:lnTo>
                    <a:pt x="1468995" y="1950577"/>
                  </a:lnTo>
                  <a:lnTo>
                    <a:pt x="1496638" y="1964303"/>
                  </a:lnTo>
                  <a:lnTo>
                    <a:pt x="1541647" y="1982935"/>
                  </a:lnTo>
                  <a:lnTo>
                    <a:pt x="1589673" y="1999899"/>
                  </a:lnTo>
                  <a:lnTo>
                    <a:pt x="1646332" y="2026593"/>
                  </a:lnTo>
                  <a:lnTo>
                    <a:pt x="1704961" y="2052200"/>
                  </a:lnTo>
                  <a:lnTo>
                    <a:pt x="1765033" y="2077008"/>
                  </a:lnTo>
                  <a:lnTo>
                    <a:pt x="1826025" y="2101308"/>
                  </a:lnTo>
                  <a:lnTo>
                    <a:pt x="1948671" y="2149544"/>
                  </a:lnTo>
                  <a:lnTo>
                    <a:pt x="2009275" y="2174058"/>
                  </a:lnTo>
                  <a:lnTo>
                    <a:pt x="2068699" y="2199225"/>
                  </a:lnTo>
                  <a:lnTo>
                    <a:pt x="2081593" y="2206601"/>
                  </a:lnTo>
                  <a:close/>
                </a:path>
                <a:path extrusionOk="0" h="2214245" w="2704465">
                  <a:moveTo>
                    <a:pt x="2622617" y="2210317"/>
                  </a:moveTo>
                  <a:lnTo>
                    <a:pt x="1281519" y="2213689"/>
                  </a:lnTo>
                  <a:lnTo>
                    <a:pt x="1276899" y="2204994"/>
                  </a:lnTo>
                  <a:lnTo>
                    <a:pt x="1519873" y="2204101"/>
                  </a:lnTo>
                  <a:lnTo>
                    <a:pt x="1523730" y="2210353"/>
                  </a:lnTo>
                  <a:lnTo>
                    <a:pt x="1963911" y="2207392"/>
                  </a:lnTo>
                  <a:lnTo>
                    <a:pt x="1970183" y="2210162"/>
                  </a:lnTo>
                  <a:lnTo>
                    <a:pt x="1975333" y="2207316"/>
                  </a:lnTo>
                  <a:lnTo>
                    <a:pt x="1996478" y="2207173"/>
                  </a:lnTo>
                  <a:lnTo>
                    <a:pt x="2622617" y="2210317"/>
                  </a:lnTo>
                  <a:close/>
                </a:path>
                <a:path extrusionOk="0" h="2214245" w="2704465">
                  <a:moveTo>
                    <a:pt x="2703926" y="2210726"/>
                  </a:moveTo>
                  <a:lnTo>
                    <a:pt x="2622617" y="2210317"/>
                  </a:lnTo>
                  <a:lnTo>
                    <a:pt x="2652317" y="2210243"/>
                  </a:lnTo>
                  <a:lnTo>
                    <a:pt x="2685824" y="2191727"/>
                  </a:lnTo>
                  <a:lnTo>
                    <a:pt x="2695766" y="2200734"/>
                  </a:lnTo>
                  <a:lnTo>
                    <a:pt x="2703926"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86" name="Google Shape;286;p16"/>
          <p:cNvSpPr/>
          <p:nvPr/>
        </p:nvSpPr>
        <p:spPr>
          <a:xfrm>
            <a:off x="15170050" y="-12200"/>
            <a:ext cx="3119120" cy="1858010"/>
          </a:xfrm>
          <a:custGeom>
            <a:rect b="b" l="l" r="r" t="t"/>
            <a:pathLst>
              <a:path extrusionOk="0" h="1858010" w="3119119">
                <a:moveTo>
                  <a:pt x="2458687" y="11514"/>
                </a:moveTo>
                <a:lnTo>
                  <a:pt x="2451108" y="1393"/>
                </a:lnTo>
                <a:lnTo>
                  <a:pt x="2459265" y="11516"/>
                </a:lnTo>
                <a:lnTo>
                  <a:pt x="2458687" y="11514"/>
                </a:lnTo>
                <a:close/>
              </a:path>
              <a:path extrusionOk="0" h="1858010" w="3119119">
                <a:moveTo>
                  <a:pt x="3118521" y="892148"/>
                </a:moveTo>
                <a:lnTo>
                  <a:pt x="3118086" y="892122"/>
                </a:lnTo>
                <a:lnTo>
                  <a:pt x="3105955" y="865987"/>
                </a:lnTo>
                <a:lnTo>
                  <a:pt x="3079220" y="813573"/>
                </a:lnTo>
                <a:lnTo>
                  <a:pt x="3053282" y="773918"/>
                </a:lnTo>
                <a:lnTo>
                  <a:pt x="3036498" y="747512"/>
                </a:lnTo>
                <a:lnTo>
                  <a:pt x="3013712" y="720755"/>
                </a:lnTo>
                <a:lnTo>
                  <a:pt x="2986411" y="681021"/>
                </a:lnTo>
                <a:lnTo>
                  <a:pt x="2954601" y="641024"/>
                </a:lnTo>
                <a:lnTo>
                  <a:pt x="2919027" y="600808"/>
                </a:lnTo>
                <a:lnTo>
                  <a:pt x="2881176" y="547745"/>
                </a:lnTo>
                <a:lnTo>
                  <a:pt x="2841054" y="494549"/>
                </a:lnTo>
                <a:lnTo>
                  <a:pt x="2799406" y="441264"/>
                </a:lnTo>
                <a:lnTo>
                  <a:pt x="2714520" y="334603"/>
                </a:lnTo>
                <a:lnTo>
                  <a:pt x="2672773" y="281312"/>
                </a:lnTo>
                <a:lnTo>
                  <a:pt x="2632484" y="228107"/>
                </a:lnTo>
                <a:lnTo>
                  <a:pt x="2593661" y="187701"/>
                </a:lnTo>
                <a:lnTo>
                  <a:pt x="2558528" y="134796"/>
                </a:lnTo>
                <a:lnTo>
                  <a:pt x="2459265" y="11516"/>
                </a:lnTo>
                <a:lnTo>
                  <a:pt x="2636355" y="12199"/>
                </a:lnTo>
                <a:lnTo>
                  <a:pt x="2690052" y="15332"/>
                </a:lnTo>
                <a:lnTo>
                  <a:pt x="2748112" y="31432"/>
                </a:lnTo>
                <a:lnTo>
                  <a:pt x="2503723" y="17176"/>
                </a:lnTo>
                <a:lnTo>
                  <a:pt x="2524659" y="43825"/>
                </a:lnTo>
                <a:lnTo>
                  <a:pt x="2549667" y="70711"/>
                </a:lnTo>
                <a:lnTo>
                  <a:pt x="2577489" y="110475"/>
                </a:lnTo>
                <a:lnTo>
                  <a:pt x="2608346" y="150416"/>
                </a:lnTo>
                <a:lnTo>
                  <a:pt x="2641718" y="190504"/>
                </a:lnTo>
                <a:lnTo>
                  <a:pt x="2677088" y="230709"/>
                </a:lnTo>
                <a:lnTo>
                  <a:pt x="2713197" y="283670"/>
                </a:lnTo>
                <a:lnTo>
                  <a:pt x="2751006" y="324017"/>
                </a:lnTo>
                <a:lnTo>
                  <a:pt x="2788516" y="377060"/>
                </a:lnTo>
                <a:lnTo>
                  <a:pt x="2826687" y="417428"/>
                </a:lnTo>
                <a:lnTo>
                  <a:pt x="2863523" y="470432"/>
                </a:lnTo>
                <a:lnTo>
                  <a:pt x="2899984" y="510700"/>
                </a:lnTo>
                <a:lnTo>
                  <a:pt x="2934071" y="563544"/>
                </a:lnTo>
                <a:lnTo>
                  <a:pt x="2966746" y="603591"/>
                </a:lnTo>
                <a:lnTo>
                  <a:pt x="2996749" y="643483"/>
                </a:lnTo>
                <a:lnTo>
                  <a:pt x="3023562" y="683188"/>
                </a:lnTo>
                <a:lnTo>
                  <a:pt x="3047407" y="710007"/>
                </a:lnTo>
                <a:lnTo>
                  <a:pt x="3067024" y="736579"/>
                </a:lnTo>
                <a:lnTo>
                  <a:pt x="3081895" y="762874"/>
                </a:lnTo>
                <a:lnTo>
                  <a:pt x="3104765" y="789635"/>
                </a:lnTo>
                <a:lnTo>
                  <a:pt x="3118406" y="815858"/>
                </a:lnTo>
                <a:lnTo>
                  <a:pt x="3118521" y="892148"/>
                </a:lnTo>
                <a:close/>
              </a:path>
              <a:path extrusionOk="0" h="1858010" w="3119119">
                <a:moveTo>
                  <a:pt x="3118086" y="892122"/>
                </a:moveTo>
                <a:lnTo>
                  <a:pt x="2458687" y="11514"/>
                </a:lnTo>
                <a:lnTo>
                  <a:pt x="2459265" y="11516"/>
                </a:lnTo>
                <a:lnTo>
                  <a:pt x="2558528" y="134796"/>
                </a:lnTo>
                <a:lnTo>
                  <a:pt x="2593661" y="187701"/>
                </a:lnTo>
                <a:lnTo>
                  <a:pt x="2632484" y="228107"/>
                </a:lnTo>
                <a:lnTo>
                  <a:pt x="2672773" y="281312"/>
                </a:lnTo>
                <a:lnTo>
                  <a:pt x="2714520" y="334603"/>
                </a:lnTo>
                <a:lnTo>
                  <a:pt x="2799406" y="441264"/>
                </a:lnTo>
                <a:lnTo>
                  <a:pt x="2841054" y="494549"/>
                </a:lnTo>
                <a:lnTo>
                  <a:pt x="2881176" y="547745"/>
                </a:lnTo>
                <a:lnTo>
                  <a:pt x="2919027" y="600808"/>
                </a:lnTo>
                <a:lnTo>
                  <a:pt x="2954601" y="641024"/>
                </a:lnTo>
                <a:lnTo>
                  <a:pt x="2986411" y="681021"/>
                </a:lnTo>
                <a:lnTo>
                  <a:pt x="3013712" y="720755"/>
                </a:lnTo>
                <a:lnTo>
                  <a:pt x="3036498" y="747512"/>
                </a:lnTo>
                <a:lnTo>
                  <a:pt x="3053282" y="773918"/>
                </a:lnTo>
                <a:lnTo>
                  <a:pt x="3079220" y="813573"/>
                </a:lnTo>
                <a:lnTo>
                  <a:pt x="3105955" y="865987"/>
                </a:lnTo>
                <a:lnTo>
                  <a:pt x="3118086" y="892122"/>
                </a:lnTo>
                <a:close/>
              </a:path>
              <a:path extrusionOk="0" h="1858010" w="3119119">
                <a:moveTo>
                  <a:pt x="1659311" y="211596"/>
                </a:moveTo>
                <a:lnTo>
                  <a:pt x="1429188" y="32047"/>
                </a:lnTo>
                <a:lnTo>
                  <a:pt x="1445777" y="19028"/>
                </a:lnTo>
                <a:lnTo>
                  <a:pt x="1469472" y="7697"/>
                </a:lnTo>
                <a:lnTo>
                  <a:pt x="2458687" y="11514"/>
                </a:lnTo>
                <a:lnTo>
                  <a:pt x="2510837" y="81159"/>
                </a:lnTo>
                <a:lnTo>
                  <a:pt x="1822182" y="40986"/>
                </a:lnTo>
                <a:lnTo>
                  <a:pt x="1715436" y="149183"/>
                </a:lnTo>
                <a:lnTo>
                  <a:pt x="1711103" y="161643"/>
                </a:lnTo>
                <a:lnTo>
                  <a:pt x="1700409" y="173733"/>
                </a:lnTo>
                <a:lnTo>
                  <a:pt x="1683780" y="185477"/>
                </a:lnTo>
                <a:lnTo>
                  <a:pt x="1660905" y="209570"/>
                </a:lnTo>
                <a:lnTo>
                  <a:pt x="1659311" y="211596"/>
                </a:lnTo>
                <a:close/>
              </a:path>
              <a:path extrusionOk="0" h="1858010" w="3119119">
                <a:moveTo>
                  <a:pt x="3118406" y="815858"/>
                </a:moveTo>
                <a:lnTo>
                  <a:pt x="3104765" y="789635"/>
                </a:lnTo>
                <a:lnTo>
                  <a:pt x="3081895" y="762874"/>
                </a:lnTo>
                <a:lnTo>
                  <a:pt x="3067024" y="736579"/>
                </a:lnTo>
                <a:lnTo>
                  <a:pt x="3047407" y="710007"/>
                </a:lnTo>
                <a:lnTo>
                  <a:pt x="3023562" y="683188"/>
                </a:lnTo>
                <a:lnTo>
                  <a:pt x="2996749" y="643483"/>
                </a:lnTo>
                <a:lnTo>
                  <a:pt x="2966746" y="603591"/>
                </a:lnTo>
                <a:lnTo>
                  <a:pt x="2934071" y="563544"/>
                </a:lnTo>
                <a:lnTo>
                  <a:pt x="2899984" y="510700"/>
                </a:lnTo>
                <a:lnTo>
                  <a:pt x="2863523" y="470432"/>
                </a:lnTo>
                <a:lnTo>
                  <a:pt x="2826687" y="417428"/>
                </a:lnTo>
                <a:lnTo>
                  <a:pt x="2788516" y="377060"/>
                </a:lnTo>
                <a:lnTo>
                  <a:pt x="2751006" y="324017"/>
                </a:lnTo>
                <a:lnTo>
                  <a:pt x="2713197" y="283670"/>
                </a:lnTo>
                <a:lnTo>
                  <a:pt x="2677088" y="230709"/>
                </a:lnTo>
                <a:lnTo>
                  <a:pt x="2641718" y="190504"/>
                </a:lnTo>
                <a:lnTo>
                  <a:pt x="2608346" y="150416"/>
                </a:lnTo>
                <a:lnTo>
                  <a:pt x="2577489" y="110475"/>
                </a:lnTo>
                <a:lnTo>
                  <a:pt x="2549667" y="70711"/>
                </a:lnTo>
                <a:lnTo>
                  <a:pt x="2524659" y="43825"/>
                </a:lnTo>
                <a:lnTo>
                  <a:pt x="2503723" y="17176"/>
                </a:lnTo>
                <a:lnTo>
                  <a:pt x="2614381" y="36345"/>
                </a:lnTo>
                <a:lnTo>
                  <a:pt x="2660462" y="51747"/>
                </a:lnTo>
                <a:lnTo>
                  <a:pt x="2710256" y="67365"/>
                </a:lnTo>
                <a:lnTo>
                  <a:pt x="2763083" y="83161"/>
                </a:lnTo>
                <a:lnTo>
                  <a:pt x="2819004" y="86423"/>
                </a:lnTo>
                <a:lnTo>
                  <a:pt x="2991881" y="134649"/>
                </a:lnTo>
                <a:lnTo>
                  <a:pt x="3050426" y="138064"/>
                </a:lnTo>
                <a:lnTo>
                  <a:pt x="3107191" y="154090"/>
                </a:lnTo>
                <a:lnTo>
                  <a:pt x="3118350" y="154741"/>
                </a:lnTo>
                <a:lnTo>
                  <a:pt x="3118441" y="549521"/>
                </a:lnTo>
                <a:lnTo>
                  <a:pt x="3118406" y="815858"/>
                </a:lnTo>
                <a:close/>
              </a:path>
              <a:path extrusionOk="0" h="1858010" w="3119119">
                <a:moveTo>
                  <a:pt x="3005014" y="97274"/>
                </a:moveTo>
                <a:lnTo>
                  <a:pt x="2763083" y="83161"/>
                </a:lnTo>
                <a:lnTo>
                  <a:pt x="2710256" y="67365"/>
                </a:lnTo>
                <a:lnTo>
                  <a:pt x="2660462" y="51747"/>
                </a:lnTo>
                <a:lnTo>
                  <a:pt x="2614381" y="36345"/>
                </a:lnTo>
                <a:lnTo>
                  <a:pt x="2503723" y="17176"/>
                </a:lnTo>
                <a:lnTo>
                  <a:pt x="2748112" y="31432"/>
                </a:lnTo>
                <a:lnTo>
                  <a:pt x="3005014" y="97274"/>
                </a:lnTo>
                <a:close/>
              </a:path>
              <a:path extrusionOk="0" h="1858010" w="3119119">
                <a:moveTo>
                  <a:pt x="555367" y="1200318"/>
                </a:moveTo>
                <a:lnTo>
                  <a:pt x="510662" y="1197710"/>
                </a:lnTo>
                <a:lnTo>
                  <a:pt x="480505" y="1170523"/>
                </a:lnTo>
                <a:lnTo>
                  <a:pt x="451140" y="1130669"/>
                </a:lnTo>
                <a:lnTo>
                  <a:pt x="439432" y="1091845"/>
                </a:lnTo>
                <a:lnTo>
                  <a:pt x="433377" y="1053350"/>
                </a:lnTo>
                <a:lnTo>
                  <a:pt x="433723" y="1002516"/>
                </a:lnTo>
                <a:lnTo>
                  <a:pt x="439003" y="964682"/>
                </a:lnTo>
                <a:lnTo>
                  <a:pt x="450705" y="914510"/>
                </a:lnTo>
                <a:lnTo>
                  <a:pt x="468101" y="864670"/>
                </a:lnTo>
                <a:lnTo>
                  <a:pt x="491201" y="815162"/>
                </a:lnTo>
                <a:lnTo>
                  <a:pt x="520015" y="765988"/>
                </a:lnTo>
                <a:lnTo>
                  <a:pt x="552983" y="704343"/>
                </a:lnTo>
                <a:lnTo>
                  <a:pt x="587900" y="655525"/>
                </a:lnTo>
                <a:lnTo>
                  <a:pt x="624390" y="606799"/>
                </a:lnTo>
                <a:lnTo>
                  <a:pt x="660601" y="570770"/>
                </a:lnTo>
                <a:lnTo>
                  <a:pt x="696898" y="522032"/>
                </a:lnTo>
                <a:lnTo>
                  <a:pt x="730689" y="485862"/>
                </a:lnTo>
                <a:lnTo>
                  <a:pt x="760861" y="462195"/>
                </a:lnTo>
                <a:lnTo>
                  <a:pt x="787038" y="438294"/>
                </a:lnTo>
                <a:lnTo>
                  <a:pt x="811613" y="414301"/>
                </a:lnTo>
                <a:lnTo>
                  <a:pt x="841271" y="390603"/>
                </a:lnTo>
                <a:lnTo>
                  <a:pt x="876125" y="354495"/>
                </a:lnTo>
                <a:lnTo>
                  <a:pt x="914074" y="331282"/>
                </a:lnTo>
                <a:lnTo>
                  <a:pt x="955969" y="295584"/>
                </a:lnTo>
                <a:lnTo>
                  <a:pt x="999707" y="272708"/>
                </a:lnTo>
                <a:lnTo>
                  <a:pt x="1046142" y="237276"/>
                </a:lnTo>
                <a:lnTo>
                  <a:pt x="1093909" y="201921"/>
                </a:lnTo>
                <a:lnTo>
                  <a:pt x="1142383" y="166608"/>
                </a:lnTo>
                <a:lnTo>
                  <a:pt x="1190200" y="143970"/>
                </a:lnTo>
                <a:lnTo>
                  <a:pt x="1238214" y="108629"/>
                </a:lnTo>
                <a:lnTo>
                  <a:pt x="1285059" y="73221"/>
                </a:lnTo>
                <a:lnTo>
                  <a:pt x="1329371" y="50379"/>
                </a:lnTo>
                <a:lnTo>
                  <a:pt x="1372004" y="14724"/>
                </a:lnTo>
                <a:lnTo>
                  <a:pt x="1392201" y="3189"/>
                </a:lnTo>
                <a:lnTo>
                  <a:pt x="1429188" y="32047"/>
                </a:lnTo>
                <a:lnTo>
                  <a:pt x="1400539" y="54530"/>
                </a:lnTo>
                <a:lnTo>
                  <a:pt x="1351716" y="77110"/>
                </a:lnTo>
                <a:lnTo>
                  <a:pt x="1298860" y="112167"/>
                </a:lnTo>
                <a:lnTo>
                  <a:pt x="1243741" y="147093"/>
                </a:lnTo>
                <a:lnTo>
                  <a:pt x="1186652" y="194618"/>
                </a:lnTo>
                <a:lnTo>
                  <a:pt x="1130100" y="229460"/>
                </a:lnTo>
                <a:lnTo>
                  <a:pt x="1074379" y="264351"/>
                </a:lnTo>
                <a:lnTo>
                  <a:pt x="1020519" y="299350"/>
                </a:lnTo>
                <a:lnTo>
                  <a:pt x="968813" y="347189"/>
                </a:lnTo>
                <a:lnTo>
                  <a:pt x="921769" y="382585"/>
                </a:lnTo>
                <a:lnTo>
                  <a:pt x="880419" y="405601"/>
                </a:lnTo>
                <a:lnTo>
                  <a:pt x="844315" y="441636"/>
                </a:lnTo>
                <a:lnTo>
                  <a:pt x="815968" y="465410"/>
                </a:lnTo>
                <a:lnTo>
                  <a:pt x="796657" y="476997"/>
                </a:lnTo>
                <a:lnTo>
                  <a:pt x="773293" y="501061"/>
                </a:lnTo>
                <a:lnTo>
                  <a:pt x="746576" y="537644"/>
                </a:lnTo>
                <a:lnTo>
                  <a:pt x="718681" y="561444"/>
                </a:lnTo>
                <a:lnTo>
                  <a:pt x="688830" y="597844"/>
                </a:lnTo>
                <a:lnTo>
                  <a:pt x="628269" y="670594"/>
                </a:lnTo>
                <a:lnTo>
                  <a:pt x="598219" y="719696"/>
                </a:lnTo>
                <a:lnTo>
                  <a:pt x="570484" y="756219"/>
                </a:lnTo>
                <a:lnTo>
                  <a:pt x="544287" y="805546"/>
                </a:lnTo>
                <a:lnTo>
                  <a:pt x="521803" y="842375"/>
                </a:lnTo>
                <a:lnTo>
                  <a:pt x="502253" y="892090"/>
                </a:lnTo>
                <a:lnTo>
                  <a:pt x="487815" y="929389"/>
                </a:lnTo>
                <a:lnTo>
                  <a:pt x="477707" y="979654"/>
                </a:lnTo>
                <a:lnTo>
                  <a:pt x="474109" y="1017585"/>
                </a:lnTo>
                <a:lnTo>
                  <a:pt x="476239" y="1068565"/>
                </a:lnTo>
                <a:lnTo>
                  <a:pt x="486275" y="1107291"/>
                </a:lnTo>
                <a:lnTo>
                  <a:pt x="504176" y="1146477"/>
                </a:lnTo>
                <a:lnTo>
                  <a:pt x="509996" y="1146816"/>
                </a:lnTo>
                <a:lnTo>
                  <a:pt x="516740" y="1159923"/>
                </a:lnTo>
                <a:lnTo>
                  <a:pt x="639374" y="1167077"/>
                </a:lnTo>
                <a:lnTo>
                  <a:pt x="609151" y="1178028"/>
                </a:lnTo>
                <a:lnTo>
                  <a:pt x="581091" y="1189105"/>
                </a:lnTo>
                <a:lnTo>
                  <a:pt x="555367" y="1200318"/>
                </a:lnTo>
                <a:close/>
              </a:path>
              <a:path extrusionOk="0" h="1858010" w="3119119">
                <a:moveTo>
                  <a:pt x="3118350" y="154741"/>
                </a:moveTo>
                <a:lnTo>
                  <a:pt x="3107191" y="154090"/>
                </a:lnTo>
                <a:lnTo>
                  <a:pt x="3050426" y="138064"/>
                </a:lnTo>
                <a:lnTo>
                  <a:pt x="2991881" y="134649"/>
                </a:lnTo>
                <a:lnTo>
                  <a:pt x="2819004" y="86423"/>
                </a:lnTo>
                <a:lnTo>
                  <a:pt x="3071173" y="101133"/>
                </a:lnTo>
                <a:lnTo>
                  <a:pt x="3118342" y="116599"/>
                </a:lnTo>
                <a:lnTo>
                  <a:pt x="3118350" y="154741"/>
                </a:lnTo>
                <a:close/>
              </a:path>
              <a:path extrusionOk="0" h="1858010" w="3119119">
                <a:moveTo>
                  <a:pt x="1974864" y="457798"/>
                </a:moveTo>
                <a:lnTo>
                  <a:pt x="1706624" y="248510"/>
                </a:lnTo>
                <a:lnTo>
                  <a:pt x="1716089" y="225503"/>
                </a:lnTo>
                <a:lnTo>
                  <a:pt x="1731355" y="200966"/>
                </a:lnTo>
                <a:lnTo>
                  <a:pt x="1742006" y="176160"/>
                </a:lnTo>
                <a:lnTo>
                  <a:pt x="1745633" y="176372"/>
                </a:lnTo>
                <a:lnTo>
                  <a:pt x="1822182" y="40986"/>
                </a:lnTo>
                <a:lnTo>
                  <a:pt x="2510837" y="81159"/>
                </a:lnTo>
                <a:lnTo>
                  <a:pt x="2570567" y="160926"/>
                </a:lnTo>
                <a:lnTo>
                  <a:pt x="2263732" y="143027"/>
                </a:lnTo>
                <a:lnTo>
                  <a:pt x="2263943" y="155753"/>
                </a:lnTo>
                <a:lnTo>
                  <a:pt x="2075476" y="144758"/>
                </a:lnTo>
                <a:lnTo>
                  <a:pt x="2008158" y="356965"/>
                </a:lnTo>
                <a:lnTo>
                  <a:pt x="1990402" y="406784"/>
                </a:lnTo>
                <a:lnTo>
                  <a:pt x="1974864" y="457798"/>
                </a:lnTo>
                <a:close/>
              </a:path>
              <a:path extrusionOk="0" h="1858010" w="3119119">
                <a:moveTo>
                  <a:pt x="343260" y="132704"/>
                </a:moveTo>
                <a:lnTo>
                  <a:pt x="132133" y="120388"/>
                </a:lnTo>
                <a:lnTo>
                  <a:pt x="175178" y="110185"/>
                </a:lnTo>
                <a:lnTo>
                  <a:pt x="222403" y="112940"/>
                </a:lnTo>
                <a:lnTo>
                  <a:pt x="274062" y="103240"/>
                </a:lnTo>
                <a:lnTo>
                  <a:pt x="438966" y="74718"/>
                </a:lnTo>
                <a:lnTo>
                  <a:pt x="493903" y="52496"/>
                </a:lnTo>
                <a:lnTo>
                  <a:pt x="545676" y="42802"/>
                </a:lnTo>
                <a:lnTo>
                  <a:pt x="572547" y="31656"/>
                </a:lnTo>
                <a:lnTo>
                  <a:pt x="597729" y="33125"/>
                </a:lnTo>
                <a:lnTo>
                  <a:pt x="622699" y="21868"/>
                </a:lnTo>
                <a:lnTo>
                  <a:pt x="646720" y="10555"/>
                </a:lnTo>
                <a:lnTo>
                  <a:pt x="670739" y="3701"/>
                </a:lnTo>
                <a:lnTo>
                  <a:pt x="917882" y="946"/>
                </a:lnTo>
                <a:lnTo>
                  <a:pt x="880701" y="11491"/>
                </a:lnTo>
                <a:lnTo>
                  <a:pt x="826001" y="21014"/>
                </a:lnTo>
                <a:lnTo>
                  <a:pt x="774982" y="30751"/>
                </a:lnTo>
                <a:lnTo>
                  <a:pt x="729247" y="28083"/>
                </a:lnTo>
                <a:lnTo>
                  <a:pt x="688176" y="38401"/>
                </a:lnTo>
                <a:lnTo>
                  <a:pt x="653371" y="49085"/>
                </a:lnTo>
                <a:lnTo>
                  <a:pt x="630084" y="60440"/>
                </a:lnTo>
                <a:lnTo>
                  <a:pt x="606228" y="59048"/>
                </a:lnTo>
                <a:lnTo>
                  <a:pt x="580446" y="70258"/>
                </a:lnTo>
                <a:lnTo>
                  <a:pt x="553595" y="81405"/>
                </a:lnTo>
                <a:lnTo>
                  <a:pt x="450031" y="100791"/>
                </a:lnTo>
                <a:lnTo>
                  <a:pt x="396205" y="123079"/>
                </a:lnTo>
                <a:lnTo>
                  <a:pt x="343260" y="132704"/>
                </a:lnTo>
                <a:close/>
              </a:path>
              <a:path extrusionOk="0" h="1858010" w="3119119">
                <a:moveTo>
                  <a:pt x="44471" y="10682"/>
                </a:moveTo>
                <a:lnTo>
                  <a:pt x="46316" y="958"/>
                </a:lnTo>
                <a:lnTo>
                  <a:pt x="683711" y="0"/>
                </a:lnTo>
                <a:lnTo>
                  <a:pt x="670739" y="3701"/>
                </a:lnTo>
                <a:lnTo>
                  <a:pt x="44471" y="10682"/>
                </a:lnTo>
                <a:close/>
              </a:path>
              <a:path extrusionOk="0" h="1858010" w="3119119">
                <a:moveTo>
                  <a:pt x="3118442" y="548123"/>
                </a:moveTo>
                <a:lnTo>
                  <a:pt x="3118350" y="154741"/>
                </a:lnTo>
                <a:lnTo>
                  <a:pt x="3118493" y="154749"/>
                </a:lnTo>
                <a:lnTo>
                  <a:pt x="3118442" y="548123"/>
                </a:lnTo>
                <a:close/>
              </a:path>
              <a:path extrusionOk="0" h="1858010" w="3119119">
                <a:moveTo>
                  <a:pt x="240839" y="152156"/>
                </a:moveTo>
                <a:lnTo>
                  <a:pt x="74090" y="142429"/>
                </a:lnTo>
                <a:lnTo>
                  <a:pt x="28131" y="114320"/>
                </a:lnTo>
                <a:lnTo>
                  <a:pt x="5801" y="74877"/>
                </a:lnTo>
                <a:lnTo>
                  <a:pt x="0" y="23683"/>
                </a:lnTo>
                <a:lnTo>
                  <a:pt x="2993" y="11144"/>
                </a:lnTo>
                <a:lnTo>
                  <a:pt x="44471" y="10682"/>
                </a:lnTo>
                <a:lnTo>
                  <a:pt x="41544" y="26107"/>
                </a:lnTo>
                <a:lnTo>
                  <a:pt x="41726" y="51545"/>
                </a:lnTo>
                <a:lnTo>
                  <a:pt x="44471" y="64419"/>
                </a:lnTo>
                <a:lnTo>
                  <a:pt x="50067" y="77459"/>
                </a:lnTo>
                <a:lnTo>
                  <a:pt x="58038" y="90638"/>
                </a:lnTo>
                <a:lnTo>
                  <a:pt x="68649" y="91257"/>
                </a:lnTo>
                <a:lnTo>
                  <a:pt x="96708" y="105607"/>
                </a:lnTo>
                <a:lnTo>
                  <a:pt x="132133" y="120388"/>
                </a:lnTo>
                <a:lnTo>
                  <a:pt x="343260" y="132704"/>
                </a:lnTo>
                <a:lnTo>
                  <a:pt x="240839" y="152156"/>
                </a:lnTo>
                <a:close/>
              </a:path>
              <a:path extrusionOk="0" h="1858010" w="3119119">
                <a:moveTo>
                  <a:pt x="3118615" y="1298993"/>
                </a:moveTo>
                <a:lnTo>
                  <a:pt x="3113275" y="1298681"/>
                </a:lnTo>
                <a:lnTo>
                  <a:pt x="3052171" y="1269689"/>
                </a:lnTo>
                <a:lnTo>
                  <a:pt x="3021949" y="1229785"/>
                </a:lnTo>
                <a:lnTo>
                  <a:pt x="2990091" y="1202499"/>
                </a:lnTo>
                <a:lnTo>
                  <a:pt x="2958716" y="1149814"/>
                </a:lnTo>
                <a:lnTo>
                  <a:pt x="2925507" y="1109735"/>
                </a:lnTo>
                <a:lnTo>
                  <a:pt x="2874923" y="1017788"/>
                </a:lnTo>
                <a:lnTo>
                  <a:pt x="2852328" y="991043"/>
                </a:lnTo>
                <a:lnTo>
                  <a:pt x="2826136" y="951373"/>
                </a:lnTo>
                <a:lnTo>
                  <a:pt x="2796945" y="898816"/>
                </a:lnTo>
                <a:lnTo>
                  <a:pt x="2763874" y="858745"/>
                </a:lnTo>
                <a:lnTo>
                  <a:pt x="2729002" y="805856"/>
                </a:lnTo>
                <a:lnTo>
                  <a:pt x="2692186" y="752853"/>
                </a:lnTo>
                <a:lnTo>
                  <a:pt x="2654026" y="699772"/>
                </a:lnTo>
                <a:lnTo>
                  <a:pt x="2615859" y="633977"/>
                </a:lnTo>
                <a:lnTo>
                  <a:pt x="2576805" y="580844"/>
                </a:lnTo>
                <a:lnTo>
                  <a:pt x="2538202" y="527737"/>
                </a:lnTo>
                <a:lnTo>
                  <a:pt x="2500648" y="474691"/>
                </a:lnTo>
                <a:lnTo>
                  <a:pt x="2464741" y="421741"/>
                </a:lnTo>
                <a:lnTo>
                  <a:pt x="2431080" y="368923"/>
                </a:lnTo>
                <a:lnTo>
                  <a:pt x="2399525" y="328941"/>
                </a:lnTo>
                <a:lnTo>
                  <a:pt x="2371412" y="289160"/>
                </a:lnTo>
                <a:lnTo>
                  <a:pt x="2346601" y="262285"/>
                </a:lnTo>
                <a:lnTo>
                  <a:pt x="2311495" y="209382"/>
                </a:lnTo>
                <a:lnTo>
                  <a:pt x="2263732" y="143027"/>
                </a:lnTo>
                <a:lnTo>
                  <a:pt x="2570567" y="160926"/>
                </a:lnTo>
                <a:lnTo>
                  <a:pt x="3118086" y="892122"/>
                </a:lnTo>
                <a:lnTo>
                  <a:pt x="3118521" y="892148"/>
                </a:lnTo>
                <a:lnTo>
                  <a:pt x="3118615" y="1298993"/>
                </a:lnTo>
                <a:close/>
              </a:path>
              <a:path extrusionOk="0" h="1858010" w="3119119">
                <a:moveTo>
                  <a:pt x="2261717" y="681609"/>
                </a:moveTo>
                <a:lnTo>
                  <a:pt x="2046922" y="514020"/>
                </a:lnTo>
                <a:lnTo>
                  <a:pt x="2053454" y="423176"/>
                </a:lnTo>
                <a:lnTo>
                  <a:pt x="2056293" y="385200"/>
                </a:lnTo>
                <a:lnTo>
                  <a:pt x="2062066" y="309255"/>
                </a:lnTo>
                <a:lnTo>
                  <a:pt x="2075476" y="144758"/>
                </a:lnTo>
                <a:lnTo>
                  <a:pt x="2263943" y="155753"/>
                </a:lnTo>
                <a:lnTo>
                  <a:pt x="2264576" y="193931"/>
                </a:lnTo>
                <a:lnTo>
                  <a:pt x="2264182" y="206622"/>
                </a:lnTo>
                <a:lnTo>
                  <a:pt x="2264429" y="219350"/>
                </a:lnTo>
                <a:lnTo>
                  <a:pt x="2263587" y="295583"/>
                </a:lnTo>
                <a:lnTo>
                  <a:pt x="2263663" y="384584"/>
                </a:lnTo>
                <a:lnTo>
                  <a:pt x="2263026" y="448115"/>
                </a:lnTo>
                <a:lnTo>
                  <a:pt x="2262577" y="511658"/>
                </a:lnTo>
                <a:lnTo>
                  <a:pt x="2262242" y="575207"/>
                </a:lnTo>
                <a:lnTo>
                  <a:pt x="2261944" y="638758"/>
                </a:lnTo>
                <a:lnTo>
                  <a:pt x="2261717" y="681609"/>
                </a:lnTo>
                <a:close/>
              </a:path>
              <a:path extrusionOk="0" h="1858010" w="3119119">
                <a:moveTo>
                  <a:pt x="639374" y="1167077"/>
                </a:moveTo>
                <a:lnTo>
                  <a:pt x="557571" y="1162305"/>
                </a:lnTo>
                <a:lnTo>
                  <a:pt x="573871" y="1150542"/>
                </a:lnTo>
                <a:lnTo>
                  <a:pt x="592187" y="1151611"/>
                </a:lnTo>
                <a:lnTo>
                  <a:pt x="614212" y="1140182"/>
                </a:lnTo>
                <a:lnTo>
                  <a:pt x="639425" y="1128939"/>
                </a:lnTo>
                <a:lnTo>
                  <a:pt x="668042" y="1117895"/>
                </a:lnTo>
                <a:lnTo>
                  <a:pt x="701019" y="1094391"/>
                </a:lnTo>
                <a:lnTo>
                  <a:pt x="737833" y="1071111"/>
                </a:lnTo>
                <a:lnTo>
                  <a:pt x="779441" y="1035397"/>
                </a:lnTo>
                <a:lnTo>
                  <a:pt x="825319" y="999932"/>
                </a:lnTo>
                <a:lnTo>
                  <a:pt x="875684" y="964729"/>
                </a:lnTo>
                <a:lnTo>
                  <a:pt x="931493" y="917130"/>
                </a:lnTo>
                <a:lnTo>
                  <a:pt x="992222" y="869818"/>
                </a:lnTo>
                <a:lnTo>
                  <a:pt x="1058827" y="810134"/>
                </a:lnTo>
                <a:lnTo>
                  <a:pt x="1131525" y="738093"/>
                </a:lnTo>
                <a:lnTo>
                  <a:pt x="1209794" y="666376"/>
                </a:lnTo>
                <a:lnTo>
                  <a:pt x="1265757" y="618786"/>
                </a:lnTo>
                <a:lnTo>
                  <a:pt x="1321219" y="558453"/>
                </a:lnTo>
                <a:lnTo>
                  <a:pt x="1374274" y="510693"/>
                </a:lnTo>
                <a:lnTo>
                  <a:pt x="1425974" y="450140"/>
                </a:lnTo>
                <a:lnTo>
                  <a:pt x="1474413" y="402111"/>
                </a:lnTo>
                <a:lnTo>
                  <a:pt x="1519166" y="366580"/>
                </a:lnTo>
                <a:lnTo>
                  <a:pt x="1561283" y="318182"/>
                </a:lnTo>
                <a:lnTo>
                  <a:pt x="1598860" y="282233"/>
                </a:lnTo>
                <a:lnTo>
                  <a:pt x="1632210" y="246037"/>
                </a:lnTo>
                <a:lnTo>
                  <a:pt x="1659311" y="211596"/>
                </a:lnTo>
                <a:lnTo>
                  <a:pt x="1706624" y="248510"/>
                </a:lnTo>
                <a:lnTo>
                  <a:pt x="1695659" y="275166"/>
                </a:lnTo>
                <a:lnTo>
                  <a:pt x="1688178" y="287444"/>
                </a:lnTo>
                <a:lnTo>
                  <a:pt x="1647756" y="285086"/>
                </a:lnTo>
                <a:lnTo>
                  <a:pt x="1621846" y="309001"/>
                </a:lnTo>
                <a:lnTo>
                  <a:pt x="1593558" y="332779"/>
                </a:lnTo>
                <a:lnTo>
                  <a:pt x="1562330" y="369098"/>
                </a:lnTo>
                <a:lnTo>
                  <a:pt x="1529075" y="405300"/>
                </a:lnTo>
                <a:lnTo>
                  <a:pt x="1493967" y="441393"/>
                </a:lnTo>
                <a:lnTo>
                  <a:pt x="1457181" y="477388"/>
                </a:lnTo>
                <a:lnTo>
                  <a:pt x="1418892" y="513296"/>
                </a:lnTo>
                <a:lnTo>
                  <a:pt x="1378534" y="561796"/>
                </a:lnTo>
                <a:lnTo>
                  <a:pt x="1337761" y="597559"/>
                </a:lnTo>
                <a:lnTo>
                  <a:pt x="1296009" y="633264"/>
                </a:lnTo>
                <a:lnTo>
                  <a:pt x="1252712" y="681594"/>
                </a:lnTo>
                <a:lnTo>
                  <a:pt x="1209523" y="717215"/>
                </a:lnTo>
                <a:lnTo>
                  <a:pt x="1165139" y="765481"/>
                </a:lnTo>
                <a:lnTo>
                  <a:pt x="1077180" y="836632"/>
                </a:lnTo>
                <a:lnTo>
                  <a:pt x="1032475" y="884880"/>
                </a:lnTo>
                <a:lnTo>
                  <a:pt x="945444" y="956085"/>
                </a:lnTo>
                <a:lnTo>
                  <a:pt x="902729" y="991734"/>
                </a:lnTo>
                <a:lnTo>
                  <a:pt x="860779" y="1027428"/>
                </a:lnTo>
                <a:lnTo>
                  <a:pt x="820509" y="1050507"/>
                </a:lnTo>
                <a:lnTo>
                  <a:pt x="780615" y="1086321"/>
                </a:lnTo>
                <a:lnTo>
                  <a:pt x="742749" y="1109539"/>
                </a:lnTo>
                <a:lnTo>
                  <a:pt x="706347" y="1132843"/>
                </a:lnTo>
                <a:lnTo>
                  <a:pt x="671584" y="1156243"/>
                </a:lnTo>
                <a:lnTo>
                  <a:pt x="639374" y="1167077"/>
                </a:lnTo>
                <a:close/>
              </a:path>
              <a:path extrusionOk="0" h="1858010" w="3119119">
                <a:moveTo>
                  <a:pt x="2970701" y="1234777"/>
                </a:moveTo>
                <a:lnTo>
                  <a:pt x="2296445" y="708704"/>
                </a:lnTo>
                <a:lnTo>
                  <a:pt x="2297054" y="653520"/>
                </a:lnTo>
                <a:lnTo>
                  <a:pt x="2297714" y="589990"/>
                </a:lnTo>
                <a:lnTo>
                  <a:pt x="2297645" y="539131"/>
                </a:lnTo>
                <a:lnTo>
                  <a:pt x="2298377" y="475605"/>
                </a:lnTo>
                <a:lnTo>
                  <a:pt x="2298485" y="424756"/>
                </a:lnTo>
                <a:lnTo>
                  <a:pt x="2298515" y="335762"/>
                </a:lnTo>
                <a:lnTo>
                  <a:pt x="2298890" y="259501"/>
                </a:lnTo>
                <a:lnTo>
                  <a:pt x="2318726" y="286086"/>
                </a:lnTo>
                <a:lnTo>
                  <a:pt x="2368867" y="352580"/>
                </a:lnTo>
                <a:lnTo>
                  <a:pt x="2397466" y="405103"/>
                </a:lnTo>
                <a:lnTo>
                  <a:pt x="2429251" y="445099"/>
                </a:lnTo>
                <a:lnTo>
                  <a:pt x="2462261" y="497879"/>
                </a:lnTo>
                <a:lnTo>
                  <a:pt x="2497491" y="538076"/>
                </a:lnTo>
                <a:lnTo>
                  <a:pt x="2532979" y="591001"/>
                </a:lnTo>
                <a:lnTo>
                  <a:pt x="2605015" y="696913"/>
                </a:lnTo>
                <a:lnTo>
                  <a:pt x="2640597" y="749844"/>
                </a:lnTo>
                <a:lnTo>
                  <a:pt x="2675243" y="802720"/>
                </a:lnTo>
                <a:lnTo>
                  <a:pt x="2709209" y="842843"/>
                </a:lnTo>
                <a:lnTo>
                  <a:pt x="2740535" y="895525"/>
                </a:lnTo>
                <a:lnTo>
                  <a:pt x="2770214" y="935397"/>
                </a:lnTo>
                <a:lnTo>
                  <a:pt x="2797025" y="975103"/>
                </a:lnTo>
                <a:lnTo>
                  <a:pt x="2820485" y="1014613"/>
                </a:lnTo>
                <a:lnTo>
                  <a:pt x="2840849" y="1041228"/>
                </a:lnTo>
                <a:lnTo>
                  <a:pt x="2884463" y="1120055"/>
                </a:lnTo>
                <a:lnTo>
                  <a:pt x="2913662" y="1159899"/>
                </a:lnTo>
                <a:lnTo>
                  <a:pt x="2943700" y="1199793"/>
                </a:lnTo>
                <a:lnTo>
                  <a:pt x="2970701" y="1234777"/>
                </a:lnTo>
                <a:close/>
              </a:path>
              <a:path extrusionOk="0" h="1858010" w="3119119">
                <a:moveTo>
                  <a:pt x="1478656" y="1699160"/>
                </a:moveTo>
                <a:lnTo>
                  <a:pt x="1420005" y="1683025"/>
                </a:lnTo>
                <a:lnTo>
                  <a:pt x="1388043" y="1655733"/>
                </a:lnTo>
                <a:lnTo>
                  <a:pt x="1359424" y="1628636"/>
                </a:lnTo>
                <a:lnTo>
                  <a:pt x="1336436" y="1576440"/>
                </a:lnTo>
                <a:lnTo>
                  <a:pt x="1317672" y="1537204"/>
                </a:lnTo>
                <a:lnTo>
                  <a:pt x="1306158" y="1472964"/>
                </a:lnTo>
                <a:lnTo>
                  <a:pt x="1300486" y="1421778"/>
                </a:lnTo>
                <a:lnTo>
                  <a:pt x="1302633" y="1371048"/>
                </a:lnTo>
                <a:lnTo>
                  <a:pt x="1310059" y="1320626"/>
                </a:lnTo>
                <a:lnTo>
                  <a:pt x="1320970" y="1283121"/>
                </a:lnTo>
                <a:lnTo>
                  <a:pt x="1335787" y="1233131"/>
                </a:lnTo>
                <a:lnTo>
                  <a:pt x="1352716" y="1183263"/>
                </a:lnTo>
                <a:lnTo>
                  <a:pt x="1370700" y="1133458"/>
                </a:lnTo>
                <a:lnTo>
                  <a:pt x="1388908" y="1083665"/>
                </a:lnTo>
                <a:lnTo>
                  <a:pt x="1406552" y="1033839"/>
                </a:lnTo>
                <a:lnTo>
                  <a:pt x="1422648" y="983923"/>
                </a:lnTo>
                <a:lnTo>
                  <a:pt x="1436210" y="933859"/>
                </a:lnTo>
                <a:lnTo>
                  <a:pt x="1446992" y="870920"/>
                </a:lnTo>
                <a:lnTo>
                  <a:pt x="1452529" y="820388"/>
                </a:lnTo>
                <a:lnTo>
                  <a:pt x="1456729" y="782491"/>
                </a:lnTo>
                <a:lnTo>
                  <a:pt x="1464584" y="744808"/>
                </a:lnTo>
                <a:lnTo>
                  <a:pt x="1476372" y="694641"/>
                </a:lnTo>
                <a:lnTo>
                  <a:pt x="1490153" y="657304"/>
                </a:lnTo>
                <a:lnTo>
                  <a:pt x="1506943" y="607428"/>
                </a:lnTo>
                <a:lnTo>
                  <a:pt x="1525542" y="557658"/>
                </a:lnTo>
                <a:lnTo>
                  <a:pt x="1545486" y="507967"/>
                </a:lnTo>
                <a:lnTo>
                  <a:pt x="1566315" y="458327"/>
                </a:lnTo>
                <a:lnTo>
                  <a:pt x="1608778" y="359094"/>
                </a:lnTo>
                <a:lnTo>
                  <a:pt x="1628749" y="322118"/>
                </a:lnTo>
                <a:lnTo>
                  <a:pt x="1647756" y="285086"/>
                </a:lnTo>
                <a:lnTo>
                  <a:pt x="1688178" y="287444"/>
                </a:lnTo>
                <a:lnTo>
                  <a:pt x="1673215" y="311998"/>
                </a:lnTo>
                <a:lnTo>
                  <a:pt x="1647469" y="374065"/>
                </a:lnTo>
                <a:lnTo>
                  <a:pt x="1621571" y="423409"/>
                </a:lnTo>
                <a:lnTo>
                  <a:pt x="1594972" y="485426"/>
                </a:lnTo>
                <a:lnTo>
                  <a:pt x="1569343" y="547500"/>
                </a:lnTo>
                <a:lnTo>
                  <a:pt x="1545614" y="609684"/>
                </a:lnTo>
                <a:lnTo>
                  <a:pt x="1524717" y="672034"/>
                </a:lnTo>
                <a:lnTo>
                  <a:pt x="1508321" y="721932"/>
                </a:lnTo>
                <a:lnTo>
                  <a:pt x="1495879" y="784775"/>
                </a:lnTo>
                <a:lnTo>
                  <a:pt x="1490539" y="822605"/>
                </a:lnTo>
                <a:lnTo>
                  <a:pt x="1485666" y="873176"/>
                </a:lnTo>
                <a:lnTo>
                  <a:pt x="1477357" y="923546"/>
                </a:lnTo>
                <a:lnTo>
                  <a:pt x="1466950" y="961080"/>
                </a:lnTo>
                <a:lnTo>
                  <a:pt x="1453565" y="1011154"/>
                </a:lnTo>
                <a:lnTo>
                  <a:pt x="1439280" y="1048462"/>
                </a:lnTo>
                <a:lnTo>
                  <a:pt x="1423214" y="1098380"/>
                </a:lnTo>
                <a:lnTo>
                  <a:pt x="1406704" y="1148272"/>
                </a:lnTo>
                <a:lnTo>
                  <a:pt x="1389553" y="1185412"/>
                </a:lnTo>
                <a:lnTo>
                  <a:pt x="1372858" y="1235293"/>
                </a:lnTo>
                <a:lnTo>
                  <a:pt x="1358346" y="1285302"/>
                </a:lnTo>
                <a:lnTo>
                  <a:pt x="1347002" y="1335495"/>
                </a:lnTo>
                <a:lnTo>
                  <a:pt x="1340549" y="1373260"/>
                </a:lnTo>
                <a:lnTo>
                  <a:pt x="1339235" y="1411324"/>
                </a:lnTo>
                <a:lnTo>
                  <a:pt x="1345320" y="1475248"/>
                </a:lnTo>
                <a:lnTo>
                  <a:pt x="1359312" y="1539633"/>
                </a:lnTo>
                <a:lnTo>
                  <a:pt x="1381168" y="1579049"/>
                </a:lnTo>
                <a:lnTo>
                  <a:pt x="1407889" y="1618749"/>
                </a:lnTo>
                <a:lnTo>
                  <a:pt x="1438693" y="1645974"/>
                </a:lnTo>
                <a:lnTo>
                  <a:pt x="1546047" y="1664950"/>
                </a:lnTo>
                <a:lnTo>
                  <a:pt x="1534774" y="1677006"/>
                </a:lnTo>
                <a:lnTo>
                  <a:pt x="1508200" y="1688170"/>
                </a:lnTo>
                <a:lnTo>
                  <a:pt x="1478656" y="1699160"/>
                </a:lnTo>
                <a:close/>
              </a:path>
              <a:path extrusionOk="0" h="1858010" w="3119119">
                <a:moveTo>
                  <a:pt x="2009511" y="484830"/>
                </a:moveTo>
                <a:lnTo>
                  <a:pt x="2004909" y="481240"/>
                </a:lnTo>
                <a:lnTo>
                  <a:pt x="2011385" y="458863"/>
                </a:lnTo>
                <a:lnTo>
                  <a:pt x="2009511" y="484830"/>
                </a:lnTo>
                <a:close/>
              </a:path>
              <a:path extrusionOk="0" h="1858010" w="3119119">
                <a:moveTo>
                  <a:pt x="1546047" y="1664950"/>
                </a:moveTo>
                <a:lnTo>
                  <a:pt x="1457494" y="1659784"/>
                </a:lnTo>
                <a:lnTo>
                  <a:pt x="1478129" y="1648274"/>
                </a:lnTo>
                <a:lnTo>
                  <a:pt x="1497312" y="1649393"/>
                </a:lnTo>
                <a:lnTo>
                  <a:pt x="1515453" y="1637738"/>
                </a:lnTo>
                <a:lnTo>
                  <a:pt x="1523334" y="1638198"/>
                </a:lnTo>
                <a:lnTo>
                  <a:pt x="1533736" y="1613377"/>
                </a:lnTo>
                <a:lnTo>
                  <a:pt x="1544380" y="1601284"/>
                </a:lnTo>
                <a:lnTo>
                  <a:pt x="1556685" y="1576575"/>
                </a:lnTo>
                <a:lnTo>
                  <a:pt x="1569851" y="1551915"/>
                </a:lnTo>
                <a:lnTo>
                  <a:pt x="1583818" y="1527302"/>
                </a:lnTo>
                <a:lnTo>
                  <a:pt x="1599263" y="1490062"/>
                </a:lnTo>
                <a:lnTo>
                  <a:pt x="1615388" y="1452862"/>
                </a:lnTo>
                <a:lnTo>
                  <a:pt x="1632132" y="1415697"/>
                </a:lnTo>
                <a:lnTo>
                  <a:pt x="1650174" y="1365895"/>
                </a:lnTo>
                <a:lnTo>
                  <a:pt x="1667975" y="1328792"/>
                </a:lnTo>
                <a:lnTo>
                  <a:pt x="1686952" y="1279044"/>
                </a:lnTo>
                <a:lnTo>
                  <a:pt x="1706307" y="1229318"/>
                </a:lnTo>
                <a:lnTo>
                  <a:pt x="1726718" y="1166940"/>
                </a:lnTo>
                <a:lnTo>
                  <a:pt x="1746645" y="1117248"/>
                </a:lnTo>
                <a:lnTo>
                  <a:pt x="1767508" y="1054896"/>
                </a:lnTo>
                <a:lnTo>
                  <a:pt x="1787766" y="1005223"/>
                </a:lnTo>
                <a:lnTo>
                  <a:pt x="1850966" y="818203"/>
                </a:lnTo>
                <a:lnTo>
                  <a:pt x="1871161" y="768527"/>
                </a:lnTo>
                <a:lnTo>
                  <a:pt x="1891928" y="706169"/>
                </a:lnTo>
                <a:lnTo>
                  <a:pt x="1912468" y="643799"/>
                </a:lnTo>
                <a:lnTo>
                  <a:pt x="1932719" y="581412"/>
                </a:lnTo>
                <a:lnTo>
                  <a:pt x="1952623" y="519004"/>
                </a:lnTo>
                <a:lnTo>
                  <a:pt x="1971378" y="469243"/>
                </a:lnTo>
                <a:lnTo>
                  <a:pt x="1974864" y="457798"/>
                </a:lnTo>
                <a:lnTo>
                  <a:pt x="2004909" y="481240"/>
                </a:lnTo>
                <a:lnTo>
                  <a:pt x="1996911" y="508874"/>
                </a:lnTo>
                <a:lnTo>
                  <a:pt x="1981392" y="558823"/>
                </a:lnTo>
                <a:lnTo>
                  <a:pt x="1965657" y="596047"/>
                </a:lnTo>
                <a:lnTo>
                  <a:pt x="1947579" y="658561"/>
                </a:lnTo>
                <a:lnTo>
                  <a:pt x="1929466" y="708359"/>
                </a:lnTo>
                <a:lnTo>
                  <a:pt x="1909929" y="770788"/>
                </a:lnTo>
                <a:lnTo>
                  <a:pt x="1890539" y="820512"/>
                </a:lnTo>
                <a:lnTo>
                  <a:pt x="1869907" y="882877"/>
                </a:lnTo>
                <a:lnTo>
                  <a:pt x="1848861" y="945218"/>
                </a:lnTo>
                <a:lnTo>
                  <a:pt x="1828233" y="994870"/>
                </a:lnTo>
                <a:lnTo>
                  <a:pt x="1806634" y="1057178"/>
                </a:lnTo>
                <a:lnTo>
                  <a:pt x="1763101" y="1181776"/>
                </a:lnTo>
                <a:lnTo>
                  <a:pt x="1742088" y="1231405"/>
                </a:lnTo>
                <a:lnTo>
                  <a:pt x="1720466" y="1293713"/>
                </a:lnTo>
                <a:lnTo>
                  <a:pt x="1699802" y="1343362"/>
                </a:lnTo>
                <a:lnTo>
                  <a:pt x="1679450" y="1393030"/>
                </a:lnTo>
                <a:lnTo>
                  <a:pt x="1659498" y="1442721"/>
                </a:lnTo>
                <a:lnTo>
                  <a:pt x="1640037" y="1492441"/>
                </a:lnTo>
                <a:lnTo>
                  <a:pt x="1621898" y="1529524"/>
                </a:lnTo>
                <a:lnTo>
                  <a:pt x="1604430" y="1566646"/>
                </a:lnTo>
                <a:lnTo>
                  <a:pt x="1587725" y="1603813"/>
                </a:lnTo>
                <a:lnTo>
                  <a:pt x="1572613" y="1628359"/>
                </a:lnTo>
                <a:lnTo>
                  <a:pt x="1558443" y="1652960"/>
                </a:lnTo>
                <a:lnTo>
                  <a:pt x="1546047" y="1664950"/>
                </a:lnTo>
                <a:close/>
              </a:path>
              <a:path extrusionOk="0" h="1858010" w="3119119">
                <a:moveTo>
                  <a:pt x="3118504" y="815864"/>
                </a:moveTo>
                <a:lnTo>
                  <a:pt x="3118442" y="548123"/>
                </a:lnTo>
                <a:lnTo>
                  <a:pt x="3118504" y="815864"/>
                </a:lnTo>
                <a:close/>
              </a:path>
              <a:path extrusionOk="0" h="1858010" w="3119119">
                <a:moveTo>
                  <a:pt x="2233630" y="1857626"/>
                </a:moveTo>
                <a:lnTo>
                  <a:pt x="2195562" y="1855405"/>
                </a:lnTo>
                <a:lnTo>
                  <a:pt x="2179097" y="1841731"/>
                </a:lnTo>
                <a:lnTo>
                  <a:pt x="2162606" y="1840769"/>
                </a:lnTo>
                <a:lnTo>
                  <a:pt x="2147686" y="1827185"/>
                </a:lnTo>
                <a:lnTo>
                  <a:pt x="2124517" y="1813120"/>
                </a:lnTo>
                <a:lnTo>
                  <a:pt x="2102021" y="1786380"/>
                </a:lnTo>
                <a:lnTo>
                  <a:pt x="2080555" y="1746986"/>
                </a:lnTo>
                <a:lnTo>
                  <a:pt x="2059736" y="1707630"/>
                </a:lnTo>
                <a:lnTo>
                  <a:pt x="2039919" y="1668333"/>
                </a:lnTo>
                <a:lnTo>
                  <a:pt x="2021462" y="1629115"/>
                </a:lnTo>
                <a:lnTo>
                  <a:pt x="2005460" y="1577327"/>
                </a:lnTo>
                <a:lnTo>
                  <a:pt x="1991530" y="1525659"/>
                </a:lnTo>
                <a:lnTo>
                  <a:pt x="1980028" y="1474133"/>
                </a:lnTo>
                <a:lnTo>
                  <a:pt x="1971311" y="1422770"/>
                </a:lnTo>
                <a:lnTo>
                  <a:pt x="1966474" y="1358919"/>
                </a:lnTo>
                <a:lnTo>
                  <a:pt x="1965135" y="1295272"/>
                </a:lnTo>
                <a:lnTo>
                  <a:pt x="1965612" y="1257159"/>
                </a:lnTo>
                <a:lnTo>
                  <a:pt x="1966395" y="1219063"/>
                </a:lnTo>
                <a:lnTo>
                  <a:pt x="1968203" y="1168314"/>
                </a:lnTo>
                <a:lnTo>
                  <a:pt x="1970277" y="1117580"/>
                </a:lnTo>
                <a:lnTo>
                  <a:pt x="1972595" y="1066860"/>
                </a:lnTo>
                <a:lnTo>
                  <a:pt x="1975877" y="1003483"/>
                </a:lnTo>
                <a:lnTo>
                  <a:pt x="1983842" y="864096"/>
                </a:lnTo>
                <a:lnTo>
                  <a:pt x="1989365" y="775422"/>
                </a:lnTo>
                <a:lnTo>
                  <a:pt x="1993464" y="712093"/>
                </a:lnTo>
                <a:lnTo>
                  <a:pt x="1996926" y="661439"/>
                </a:lnTo>
                <a:lnTo>
                  <a:pt x="2000469" y="610791"/>
                </a:lnTo>
                <a:lnTo>
                  <a:pt x="2004074" y="560147"/>
                </a:lnTo>
                <a:lnTo>
                  <a:pt x="2009511" y="484830"/>
                </a:lnTo>
                <a:lnTo>
                  <a:pt x="2046922" y="514020"/>
                </a:lnTo>
                <a:lnTo>
                  <a:pt x="2042530" y="575104"/>
                </a:lnTo>
                <a:lnTo>
                  <a:pt x="2033926" y="701739"/>
                </a:lnTo>
                <a:lnTo>
                  <a:pt x="2029765" y="765065"/>
                </a:lnTo>
                <a:lnTo>
                  <a:pt x="2026545" y="815732"/>
                </a:lnTo>
                <a:lnTo>
                  <a:pt x="2023425" y="866405"/>
                </a:lnTo>
                <a:lnTo>
                  <a:pt x="2016112" y="993116"/>
                </a:lnTo>
                <a:lnTo>
                  <a:pt x="2010887" y="1094521"/>
                </a:lnTo>
                <a:lnTo>
                  <a:pt x="2008751" y="1145252"/>
                </a:lnTo>
                <a:lnTo>
                  <a:pt x="2006199" y="1208671"/>
                </a:lnTo>
                <a:lnTo>
                  <a:pt x="2004743" y="1259441"/>
                </a:lnTo>
                <a:lnTo>
                  <a:pt x="2004412" y="1297563"/>
                </a:lnTo>
                <a:lnTo>
                  <a:pt x="2005919" y="1361220"/>
                </a:lnTo>
                <a:lnTo>
                  <a:pt x="2011309" y="1425103"/>
                </a:lnTo>
                <a:lnTo>
                  <a:pt x="2020871" y="1476516"/>
                </a:lnTo>
                <a:lnTo>
                  <a:pt x="2033414" y="1528103"/>
                </a:lnTo>
                <a:lnTo>
                  <a:pt x="2048488" y="1579837"/>
                </a:lnTo>
                <a:lnTo>
                  <a:pt x="2065641" y="1631692"/>
                </a:lnTo>
                <a:lnTo>
                  <a:pt x="2084421" y="1683643"/>
                </a:lnTo>
                <a:lnTo>
                  <a:pt x="2105117" y="1722992"/>
                </a:lnTo>
                <a:lnTo>
                  <a:pt x="2171970" y="1803174"/>
                </a:lnTo>
                <a:lnTo>
                  <a:pt x="2184423" y="1803900"/>
                </a:lnTo>
                <a:lnTo>
                  <a:pt x="2197680" y="1817388"/>
                </a:lnTo>
                <a:lnTo>
                  <a:pt x="2272489" y="1821752"/>
                </a:lnTo>
                <a:lnTo>
                  <a:pt x="2255237" y="1846173"/>
                </a:lnTo>
                <a:lnTo>
                  <a:pt x="2233630" y="1857626"/>
                </a:lnTo>
                <a:close/>
              </a:path>
              <a:path extrusionOk="0" h="1858010" w="3119119">
                <a:moveTo>
                  <a:pt x="2272489" y="1821752"/>
                </a:moveTo>
                <a:lnTo>
                  <a:pt x="2226979" y="1819097"/>
                </a:lnTo>
                <a:lnTo>
                  <a:pt x="2242954" y="1807315"/>
                </a:lnTo>
                <a:lnTo>
                  <a:pt x="2254318" y="1782550"/>
                </a:lnTo>
                <a:lnTo>
                  <a:pt x="2261822" y="1744847"/>
                </a:lnTo>
                <a:lnTo>
                  <a:pt x="2266218" y="1694248"/>
                </a:lnTo>
                <a:lnTo>
                  <a:pt x="2268256" y="1630799"/>
                </a:lnTo>
                <a:lnTo>
                  <a:pt x="2267208" y="1579882"/>
                </a:lnTo>
                <a:lnTo>
                  <a:pt x="2265304" y="1516203"/>
                </a:lnTo>
                <a:lnTo>
                  <a:pt x="2262555" y="1452474"/>
                </a:lnTo>
                <a:lnTo>
                  <a:pt x="2258974" y="1401410"/>
                </a:lnTo>
                <a:lnTo>
                  <a:pt x="2255555" y="1350355"/>
                </a:lnTo>
                <a:lnTo>
                  <a:pt x="2253109" y="1299358"/>
                </a:lnTo>
                <a:lnTo>
                  <a:pt x="2251697" y="1248420"/>
                </a:lnTo>
                <a:lnTo>
                  <a:pt x="2251379" y="1197547"/>
                </a:lnTo>
                <a:lnTo>
                  <a:pt x="2252218" y="1146741"/>
                </a:lnTo>
                <a:lnTo>
                  <a:pt x="2254090" y="1108709"/>
                </a:lnTo>
                <a:lnTo>
                  <a:pt x="2255321" y="1070639"/>
                </a:lnTo>
                <a:lnTo>
                  <a:pt x="2256726" y="1019866"/>
                </a:lnTo>
                <a:lnTo>
                  <a:pt x="2257642" y="969065"/>
                </a:lnTo>
                <a:lnTo>
                  <a:pt x="2258882" y="905568"/>
                </a:lnTo>
                <a:lnTo>
                  <a:pt x="2259783" y="842052"/>
                </a:lnTo>
                <a:lnTo>
                  <a:pt x="2260420" y="778521"/>
                </a:lnTo>
                <a:lnTo>
                  <a:pt x="2261608" y="702308"/>
                </a:lnTo>
                <a:lnTo>
                  <a:pt x="2261717" y="681609"/>
                </a:lnTo>
                <a:lnTo>
                  <a:pt x="2296445" y="708704"/>
                </a:lnTo>
                <a:lnTo>
                  <a:pt x="2296353" y="717048"/>
                </a:lnTo>
                <a:lnTo>
                  <a:pt x="2296297" y="767900"/>
                </a:lnTo>
                <a:lnTo>
                  <a:pt x="2295356" y="831414"/>
                </a:lnTo>
                <a:lnTo>
                  <a:pt x="2294956" y="882245"/>
                </a:lnTo>
                <a:lnTo>
                  <a:pt x="2293567" y="945733"/>
                </a:lnTo>
                <a:lnTo>
                  <a:pt x="2292614" y="996532"/>
                </a:lnTo>
                <a:lnTo>
                  <a:pt x="2290332" y="1085395"/>
                </a:lnTo>
                <a:lnTo>
                  <a:pt x="2288898" y="1123453"/>
                </a:lnTo>
                <a:lnTo>
                  <a:pt x="2287693" y="1148810"/>
                </a:lnTo>
                <a:lnTo>
                  <a:pt x="2286855" y="1199616"/>
                </a:lnTo>
                <a:lnTo>
                  <a:pt x="2287172" y="1250490"/>
                </a:lnTo>
                <a:lnTo>
                  <a:pt x="2288584" y="1301427"/>
                </a:lnTo>
                <a:lnTo>
                  <a:pt x="2291030" y="1352425"/>
                </a:lnTo>
                <a:lnTo>
                  <a:pt x="2295188" y="1390809"/>
                </a:lnTo>
                <a:lnTo>
                  <a:pt x="2299305" y="1467331"/>
                </a:lnTo>
                <a:lnTo>
                  <a:pt x="2301978" y="1543770"/>
                </a:lnTo>
                <a:lnTo>
                  <a:pt x="2303490" y="1607426"/>
                </a:lnTo>
                <a:lnTo>
                  <a:pt x="2302645" y="1670946"/>
                </a:lnTo>
                <a:lnTo>
                  <a:pt x="2299726" y="1721631"/>
                </a:lnTo>
                <a:lnTo>
                  <a:pt x="2294278" y="1759454"/>
                </a:lnTo>
                <a:lnTo>
                  <a:pt x="2285105" y="1797060"/>
                </a:lnTo>
                <a:lnTo>
                  <a:pt x="2272489" y="1821752"/>
                </a:lnTo>
                <a:close/>
              </a:path>
              <a:path extrusionOk="0" h="1858010" w="3119119">
                <a:moveTo>
                  <a:pt x="3118151" y="1349821"/>
                </a:moveTo>
                <a:lnTo>
                  <a:pt x="3072699" y="1334456"/>
                </a:lnTo>
                <a:lnTo>
                  <a:pt x="3039077" y="1307067"/>
                </a:lnTo>
                <a:lnTo>
                  <a:pt x="3006090" y="1279715"/>
                </a:lnTo>
                <a:lnTo>
                  <a:pt x="2974526" y="1239732"/>
                </a:lnTo>
                <a:lnTo>
                  <a:pt x="2970701" y="1234777"/>
                </a:lnTo>
                <a:lnTo>
                  <a:pt x="3118151" y="1349821"/>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287" name="Google Shape;287;p16"/>
          <p:cNvGrpSpPr/>
          <p:nvPr/>
        </p:nvGrpSpPr>
        <p:grpSpPr>
          <a:xfrm>
            <a:off x="4223391" y="1721954"/>
            <a:ext cx="10533974" cy="2231471"/>
            <a:chOff x="4223391" y="1721954"/>
            <a:chExt cx="10533974" cy="2231471"/>
          </a:xfrm>
        </p:grpSpPr>
        <p:sp>
          <p:nvSpPr>
            <p:cNvPr id="288" name="Google Shape;288;p16"/>
            <p:cNvSpPr/>
            <p:nvPr/>
          </p:nvSpPr>
          <p:spPr>
            <a:xfrm>
              <a:off x="4679327" y="1721954"/>
              <a:ext cx="33655" cy="67310"/>
            </a:xfrm>
            <a:custGeom>
              <a:rect b="b" l="l" r="r" t="t"/>
              <a:pathLst>
                <a:path extrusionOk="0" h="67310" w="33654">
                  <a:moveTo>
                    <a:pt x="11214" y="9296"/>
                  </a:moveTo>
                  <a:lnTo>
                    <a:pt x="8420" y="1866"/>
                  </a:lnTo>
                  <a:lnTo>
                    <a:pt x="0" y="0"/>
                  </a:lnTo>
                  <a:lnTo>
                    <a:pt x="1460" y="6134"/>
                  </a:lnTo>
                  <a:lnTo>
                    <a:pt x="1943" y="9309"/>
                  </a:lnTo>
                  <a:lnTo>
                    <a:pt x="1460" y="12471"/>
                  </a:lnTo>
                  <a:lnTo>
                    <a:pt x="0" y="18618"/>
                  </a:lnTo>
                  <a:lnTo>
                    <a:pt x="8420" y="16725"/>
                  </a:lnTo>
                  <a:lnTo>
                    <a:pt x="11214" y="9296"/>
                  </a:lnTo>
                  <a:close/>
                </a:path>
                <a:path extrusionOk="0" h="67310" w="33654">
                  <a:moveTo>
                    <a:pt x="33604" y="55943"/>
                  </a:moveTo>
                  <a:lnTo>
                    <a:pt x="30657" y="49568"/>
                  </a:lnTo>
                  <a:lnTo>
                    <a:pt x="26784" y="44081"/>
                  </a:lnTo>
                  <a:lnTo>
                    <a:pt x="22580" y="38950"/>
                  </a:lnTo>
                  <a:lnTo>
                    <a:pt x="18618" y="33591"/>
                  </a:lnTo>
                  <a:lnTo>
                    <a:pt x="19786" y="46113"/>
                  </a:lnTo>
                  <a:lnTo>
                    <a:pt x="19113" y="55994"/>
                  </a:lnTo>
                  <a:lnTo>
                    <a:pt x="20993" y="63068"/>
                  </a:lnTo>
                  <a:lnTo>
                    <a:pt x="29832" y="67106"/>
                  </a:lnTo>
                  <a:lnTo>
                    <a:pt x="30632" y="61341"/>
                  </a:lnTo>
                  <a:lnTo>
                    <a:pt x="26492" y="53759"/>
                  </a:lnTo>
                  <a:lnTo>
                    <a:pt x="29832" y="52247"/>
                  </a:lnTo>
                  <a:lnTo>
                    <a:pt x="30060" y="54508"/>
                  </a:lnTo>
                  <a:lnTo>
                    <a:pt x="30391" y="56680"/>
                  </a:lnTo>
                  <a:lnTo>
                    <a:pt x="33604" y="5594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89" name="Google Shape;289;p16"/>
            <p:cNvPicPr preferRelativeResize="0"/>
            <p:nvPr/>
          </p:nvPicPr>
          <p:blipFill rotWithShape="1">
            <a:blip r:embed="rId4">
              <a:alphaModFix/>
            </a:blip>
            <a:srcRect b="0" l="0" r="0" t="0"/>
            <a:stretch/>
          </p:blipFill>
          <p:spPr>
            <a:xfrm>
              <a:off x="4223391" y="1781625"/>
              <a:ext cx="10533974" cy="2171800"/>
            </a:xfrm>
            <a:prstGeom prst="rect">
              <a:avLst/>
            </a:prstGeom>
            <a:noFill/>
            <a:ln>
              <a:noFill/>
            </a:ln>
          </p:spPr>
        </p:pic>
      </p:grpSp>
      <p:sp>
        <p:nvSpPr>
          <p:cNvPr id="290" name="Google Shape;290;p16"/>
          <p:cNvSpPr/>
          <p:nvPr/>
        </p:nvSpPr>
        <p:spPr>
          <a:xfrm>
            <a:off x="6200788" y="1296399"/>
            <a:ext cx="71120" cy="34290"/>
          </a:xfrm>
          <a:custGeom>
            <a:rect b="b" l="l" r="r" t="t"/>
            <a:pathLst>
              <a:path extrusionOk="0" h="34290" w="71120">
                <a:moveTo>
                  <a:pt x="43284" y="34116"/>
                </a:moveTo>
                <a:lnTo>
                  <a:pt x="36498" y="32507"/>
                </a:lnTo>
                <a:lnTo>
                  <a:pt x="30100" y="30516"/>
                </a:lnTo>
                <a:lnTo>
                  <a:pt x="22338" y="29860"/>
                </a:lnTo>
                <a:lnTo>
                  <a:pt x="21784" y="20547"/>
                </a:lnTo>
                <a:lnTo>
                  <a:pt x="28245" y="18256"/>
                </a:lnTo>
                <a:lnTo>
                  <a:pt x="29833" y="11234"/>
                </a:lnTo>
                <a:lnTo>
                  <a:pt x="21828" y="6683"/>
                </a:lnTo>
                <a:lnTo>
                  <a:pt x="15858" y="11248"/>
                </a:lnTo>
                <a:lnTo>
                  <a:pt x="9417" y="17663"/>
                </a:lnTo>
                <a:lnTo>
                  <a:pt x="0" y="18662"/>
                </a:lnTo>
                <a:lnTo>
                  <a:pt x="4541" y="11973"/>
                </a:lnTo>
                <a:lnTo>
                  <a:pt x="0" y="11234"/>
                </a:lnTo>
                <a:lnTo>
                  <a:pt x="20022" y="4266"/>
                </a:lnTo>
                <a:lnTo>
                  <a:pt x="38690" y="2443"/>
                </a:lnTo>
                <a:lnTo>
                  <a:pt x="55718" y="2207"/>
                </a:lnTo>
                <a:lnTo>
                  <a:pt x="70818" y="0"/>
                </a:lnTo>
                <a:lnTo>
                  <a:pt x="70818" y="14930"/>
                </a:lnTo>
                <a:lnTo>
                  <a:pt x="60651" y="14115"/>
                </a:lnTo>
                <a:lnTo>
                  <a:pt x="54175" y="16948"/>
                </a:lnTo>
                <a:lnTo>
                  <a:pt x="51367" y="23447"/>
                </a:lnTo>
                <a:lnTo>
                  <a:pt x="52209" y="33629"/>
                </a:lnTo>
                <a:lnTo>
                  <a:pt x="43284" y="3411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1" name="Google Shape;291;p16"/>
          <p:cNvSpPr/>
          <p:nvPr/>
        </p:nvSpPr>
        <p:spPr>
          <a:xfrm>
            <a:off x="9515957" y="1434465"/>
            <a:ext cx="287655" cy="243204"/>
          </a:xfrm>
          <a:custGeom>
            <a:rect b="b" l="l" r="r" t="t"/>
            <a:pathLst>
              <a:path extrusionOk="0" h="243205" w="287654">
                <a:moveTo>
                  <a:pt x="111839" y="242650"/>
                </a:moveTo>
                <a:lnTo>
                  <a:pt x="111618" y="236908"/>
                </a:lnTo>
                <a:lnTo>
                  <a:pt x="114581" y="220948"/>
                </a:lnTo>
                <a:lnTo>
                  <a:pt x="115605" y="212753"/>
                </a:lnTo>
                <a:lnTo>
                  <a:pt x="103245" y="215206"/>
                </a:lnTo>
                <a:lnTo>
                  <a:pt x="83065" y="210383"/>
                </a:lnTo>
                <a:lnTo>
                  <a:pt x="70892" y="212753"/>
                </a:lnTo>
                <a:lnTo>
                  <a:pt x="69095" y="204275"/>
                </a:lnTo>
                <a:lnTo>
                  <a:pt x="65076" y="198040"/>
                </a:lnTo>
                <a:lnTo>
                  <a:pt x="59313" y="193571"/>
                </a:lnTo>
                <a:lnTo>
                  <a:pt x="52283" y="190395"/>
                </a:lnTo>
                <a:lnTo>
                  <a:pt x="52978" y="171913"/>
                </a:lnTo>
                <a:lnTo>
                  <a:pt x="51032" y="156123"/>
                </a:lnTo>
                <a:lnTo>
                  <a:pt x="45963" y="143472"/>
                </a:lnTo>
                <a:lnTo>
                  <a:pt x="37292" y="134407"/>
                </a:lnTo>
                <a:lnTo>
                  <a:pt x="25181" y="139271"/>
                </a:lnTo>
                <a:lnTo>
                  <a:pt x="20219" y="139890"/>
                </a:lnTo>
                <a:lnTo>
                  <a:pt x="11077" y="138176"/>
                </a:lnTo>
                <a:lnTo>
                  <a:pt x="13551" y="127713"/>
                </a:lnTo>
                <a:lnTo>
                  <a:pt x="10107" y="119024"/>
                </a:lnTo>
                <a:lnTo>
                  <a:pt x="4378" y="110571"/>
                </a:lnTo>
                <a:lnTo>
                  <a:pt x="0" y="100814"/>
                </a:lnTo>
                <a:lnTo>
                  <a:pt x="6508" y="102757"/>
                </a:lnTo>
                <a:lnTo>
                  <a:pt x="12415" y="98786"/>
                </a:lnTo>
                <a:lnTo>
                  <a:pt x="22449" y="85810"/>
                </a:lnTo>
                <a:lnTo>
                  <a:pt x="18738" y="73633"/>
                </a:lnTo>
                <a:lnTo>
                  <a:pt x="19019" y="62699"/>
                </a:lnTo>
                <a:lnTo>
                  <a:pt x="23793" y="53075"/>
                </a:lnTo>
                <a:lnTo>
                  <a:pt x="33562" y="44827"/>
                </a:lnTo>
                <a:lnTo>
                  <a:pt x="31423" y="36686"/>
                </a:lnTo>
                <a:lnTo>
                  <a:pt x="27581" y="30285"/>
                </a:lnTo>
                <a:lnTo>
                  <a:pt x="22077" y="25546"/>
                </a:lnTo>
                <a:lnTo>
                  <a:pt x="14953" y="22395"/>
                </a:lnTo>
                <a:lnTo>
                  <a:pt x="41190" y="12574"/>
                </a:lnTo>
                <a:lnTo>
                  <a:pt x="70047" y="4143"/>
                </a:lnTo>
                <a:lnTo>
                  <a:pt x="100268" y="2038"/>
                </a:lnTo>
                <a:lnTo>
                  <a:pt x="130596" y="11197"/>
                </a:lnTo>
                <a:lnTo>
                  <a:pt x="135913" y="9091"/>
                </a:lnTo>
                <a:lnTo>
                  <a:pt x="139679" y="5395"/>
                </a:lnTo>
                <a:lnTo>
                  <a:pt x="141710" y="0"/>
                </a:lnTo>
                <a:lnTo>
                  <a:pt x="163180" y="15352"/>
                </a:lnTo>
                <a:lnTo>
                  <a:pt x="181790" y="31463"/>
                </a:lnTo>
                <a:lnTo>
                  <a:pt x="200871" y="44906"/>
                </a:lnTo>
                <a:lnTo>
                  <a:pt x="223753" y="52255"/>
                </a:lnTo>
                <a:lnTo>
                  <a:pt x="221944" y="63970"/>
                </a:lnTo>
                <a:lnTo>
                  <a:pt x="229107" y="66852"/>
                </a:lnTo>
                <a:lnTo>
                  <a:pt x="231248" y="74613"/>
                </a:lnTo>
                <a:lnTo>
                  <a:pt x="253587" y="74613"/>
                </a:lnTo>
                <a:lnTo>
                  <a:pt x="255371" y="80186"/>
                </a:lnTo>
                <a:lnTo>
                  <a:pt x="255978" y="85164"/>
                </a:lnTo>
                <a:lnTo>
                  <a:pt x="257263" y="90474"/>
                </a:lnTo>
                <a:lnTo>
                  <a:pt x="261082" y="97045"/>
                </a:lnTo>
                <a:lnTo>
                  <a:pt x="268702" y="94599"/>
                </a:lnTo>
                <a:lnTo>
                  <a:pt x="273193" y="96629"/>
                </a:lnTo>
                <a:lnTo>
                  <a:pt x="278154" y="99810"/>
                </a:lnTo>
                <a:lnTo>
                  <a:pt x="287187" y="100814"/>
                </a:lnTo>
                <a:lnTo>
                  <a:pt x="273841" y="109863"/>
                </a:lnTo>
                <a:lnTo>
                  <a:pt x="262693" y="121121"/>
                </a:lnTo>
                <a:lnTo>
                  <a:pt x="254460" y="135290"/>
                </a:lnTo>
                <a:lnTo>
                  <a:pt x="249857" y="153069"/>
                </a:lnTo>
                <a:lnTo>
                  <a:pt x="261082" y="164267"/>
                </a:lnTo>
                <a:lnTo>
                  <a:pt x="264848" y="171695"/>
                </a:lnTo>
                <a:lnTo>
                  <a:pt x="263689" y="181370"/>
                </a:lnTo>
                <a:lnTo>
                  <a:pt x="260611" y="187761"/>
                </a:lnTo>
                <a:lnTo>
                  <a:pt x="258711" y="193584"/>
                </a:lnTo>
                <a:lnTo>
                  <a:pt x="261082" y="201555"/>
                </a:lnTo>
                <a:lnTo>
                  <a:pt x="252348" y="198164"/>
                </a:lnTo>
                <a:lnTo>
                  <a:pt x="243742" y="200451"/>
                </a:lnTo>
                <a:lnTo>
                  <a:pt x="227482" y="209020"/>
                </a:lnTo>
                <a:lnTo>
                  <a:pt x="230768" y="215746"/>
                </a:lnTo>
                <a:lnTo>
                  <a:pt x="234977" y="216522"/>
                </a:lnTo>
                <a:lnTo>
                  <a:pt x="203109" y="219331"/>
                </a:lnTo>
                <a:lnTo>
                  <a:pt x="170528" y="224777"/>
                </a:lnTo>
                <a:lnTo>
                  <a:pt x="139387" y="232627"/>
                </a:lnTo>
                <a:lnTo>
                  <a:pt x="111839" y="24265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2" name="Google Shape;292;p16"/>
          <p:cNvSpPr txBox="1"/>
          <p:nvPr>
            <p:ph type="ctrTitle"/>
          </p:nvPr>
        </p:nvSpPr>
        <p:spPr>
          <a:xfrm>
            <a:off x="1593589" y="628162"/>
            <a:ext cx="12725891" cy="3432735"/>
          </a:xfrm>
          <a:prstGeom prst="rect">
            <a:avLst/>
          </a:prstGeom>
          <a:noFill/>
          <a:ln>
            <a:noFill/>
          </a:ln>
        </p:spPr>
        <p:txBody>
          <a:bodyPr anchorCtr="0" anchor="t" bIns="0" lIns="0" spcFirstLastPara="1" rIns="0" wrap="square" tIns="1355000">
            <a:spAutoFit/>
          </a:bodyPr>
          <a:lstStyle/>
          <a:p>
            <a:pPr indent="0" lvl="0" marL="4918710" rtl="0" algn="l">
              <a:lnSpc>
                <a:spcPct val="100000"/>
              </a:lnSpc>
              <a:spcBef>
                <a:spcPts val="0"/>
              </a:spcBef>
              <a:spcAft>
                <a:spcPts val="0"/>
              </a:spcAft>
              <a:buNone/>
            </a:pPr>
            <a:r>
              <a:rPr lang="en-US" sz="8800">
                <a:latin typeface="Calibri"/>
                <a:ea typeface="Calibri"/>
                <a:cs typeface="Calibri"/>
                <a:sym typeface="Calibri"/>
              </a:rPr>
              <a:t>MASIWAK</a:t>
            </a:r>
            <a:endParaRPr sz="8800">
              <a:latin typeface="Calibri"/>
              <a:ea typeface="Calibri"/>
              <a:cs typeface="Calibri"/>
              <a:sym typeface="Calibri"/>
            </a:endParaRPr>
          </a:p>
        </p:txBody>
      </p:sp>
      <p:sp>
        <p:nvSpPr>
          <p:cNvPr id="293" name="Google Shape;293;p16"/>
          <p:cNvSpPr txBox="1"/>
          <p:nvPr/>
        </p:nvSpPr>
        <p:spPr>
          <a:xfrm>
            <a:off x="3354309" y="4436093"/>
            <a:ext cx="11800840" cy="2980690"/>
          </a:xfrm>
          <a:prstGeom prst="rect">
            <a:avLst/>
          </a:prstGeom>
          <a:noFill/>
          <a:ln>
            <a:noFill/>
          </a:ln>
        </p:spPr>
        <p:txBody>
          <a:bodyPr anchorCtr="0" anchor="t" bIns="0" lIns="0" spcFirstLastPara="1" rIns="0" wrap="square" tIns="12050">
            <a:spAutoFit/>
          </a:bodyPr>
          <a:lstStyle/>
          <a:p>
            <a:pPr indent="0" lvl="0" marL="12700" marR="5080" rtl="0" algn="l">
              <a:lnSpc>
                <a:spcPct val="116399"/>
              </a:lnSpc>
              <a:spcBef>
                <a:spcPts val="0"/>
              </a:spcBef>
              <a:spcAft>
                <a:spcPts val="0"/>
              </a:spcAft>
              <a:buNone/>
            </a:pPr>
            <a:r>
              <a:rPr lang="en-US" sz="5550">
                <a:solidFill>
                  <a:srgbClr val="C84826"/>
                </a:solidFill>
                <a:latin typeface="Calibri"/>
                <a:ea typeface="Calibri"/>
                <a:cs typeface="Calibri"/>
                <a:sym typeface="Calibri"/>
              </a:rPr>
              <a:t>to	turn	the	hand	from	the	wrist	halfway clockwise,	then	raise	and	lower	wrist	once or		twice.</a:t>
            </a:r>
            <a:endParaRPr sz="555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pSp>
        <p:nvGrpSpPr>
          <p:cNvPr id="298" name="Google Shape;298;p17"/>
          <p:cNvGrpSpPr/>
          <p:nvPr/>
        </p:nvGrpSpPr>
        <p:grpSpPr>
          <a:xfrm>
            <a:off x="3579446" y="1664588"/>
            <a:ext cx="11643444" cy="2461350"/>
            <a:chOff x="3579446" y="1664588"/>
            <a:chExt cx="11643444" cy="2461350"/>
          </a:xfrm>
        </p:grpSpPr>
        <p:sp>
          <p:nvSpPr>
            <p:cNvPr id="299" name="Google Shape;299;p17"/>
            <p:cNvSpPr/>
            <p:nvPr/>
          </p:nvSpPr>
          <p:spPr>
            <a:xfrm>
              <a:off x="4083405" y="1664588"/>
              <a:ext cx="37465" cy="74295"/>
            </a:xfrm>
            <a:custGeom>
              <a:rect b="b" l="l" r="r" t="t"/>
              <a:pathLst>
                <a:path extrusionOk="0" h="74294" w="37464">
                  <a:moveTo>
                    <a:pt x="12395" y="10274"/>
                  </a:moveTo>
                  <a:lnTo>
                    <a:pt x="9296" y="2070"/>
                  </a:lnTo>
                  <a:lnTo>
                    <a:pt x="0" y="0"/>
                  </a:lnTo>
                  <a:lnTo>
                    <a:pt x="1612" y="6781"/>
                  </a:lnTo>
                  <a:lnTo>
                    <a:pt x="2146" y="10287"/>
                  </a:lnTo>
                  <a:lnTo>
                    <a:pt x="1612" y="13779"/>
                  </a:lnTo>
                  <a:lnTo>
                    <a:pt x="0" y="20561"/>
                  </a:lnTo>
                  <a:lnTo>
                    <a:pt x="9296" y="18465"/>
                  </a:lnTo>
                  <a:lnTo>
                    <a:pt x="12395" y="10274"/>
                  </a:lnTo>
                  <a:close/>
                </a:path>
                <a:path extrusionOk="0" h="74294" w="37464">
                  <a:moveTo>
                    <a:pt x="37147" y="61772"/>
                  </a:moveTo>
                  <a:lnTo>
                    <a:pt x="33883" y="54724"/>
                  </a:lnTo>
                  <a:lnTo>
                    <a:pt x="29603" y="48679"/>
                  </a:lnTo>
                  <a:lnTo>
                    <a:pt x="24955" y="43002"/>
                  </a:lnTo>
                  <a:lnTo>
                    <a:pt x="20574" y="37084"/>
                  </a:lnTo>
                  <a:lnTo>
                    <a:pt x="21869" y="50914"/>
                  </a:lnTo>
                  <a:lnTo>
                    <a:pt x="21132" y="61836"/>
                  </a:lnTo>
                  <a:lnTo>
                    <a:pt x="23202" y="69634"/>
                  </a:lnTo>
                  <a:lnTo>
                    <a:pt x="32981" y="74091"/>
                  </a:lnTo>
                  <a:lnTo>
                    <a:pt x="33858" y="67729"/>
                  </a:lnTo>
                  <a:lnTo>
                    <a:pt x="29273" y="59347"/>
                  </a:lnTo>
                  <a:lnTo>
                    <a:pt x="32981" y="57696"/>
                  </a:lnTo>
                  <a:lnTo>
                    <a:pt x="33223" y="60172"/>
                  </a:lnTo>
                  <a:lnTo>
                    <a:pt x="33591" y="62585"/>
                  </a:lnTo>
                  <a:lnTo>
                    <a:pt x="37147" y="61772"/>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00" name="Google Shape;300;p17"/>
            <p:cNvPicPr preferRelativeResize="0"/>
            <p:nvPr/>
          </p:nvPicPr>
          <p:blipFill rotWithShape="1">
            <a:blip r:embed="rId3">
              <a:alphaModFix/>
            </a:blip>
            <a:srcRect b="0" l="0" r="0" t="0"/>
            <a:stretch/>
          </p:blipFill>
          <p:spPr>
            <a:xfrm>
              <a:off x="3579446" y="1730472"/>
              <a:ext cx="11643444" cy="2395466"/>
            </a:xfrm>
            <a:prstGeom prst="rect">
              <a:avLst/>
            </a:prstGeom>
            <a:noFill/>
            <a:ln>
              <a:noFill/>
            </a:ln>
          </p:spPr>
        </p:pic>
      </p:grpSp>
      <p:sp>
        <p:nvSpPr>
          <p:cNvPr id="301" name="Google Shape;301;p17"/>
          <p:cNvSpPr/>
          <p:nvPr/>
        </p:nvSpPr>
        <p:spPr>
          <a:xfrm>
            <a:off x="5765108" y="1194810"/>
            <a:ext cx="78740" cy="38100"/>
          </a:xfrm>
          <a:custGeom>
            <a:rect b="b" l="l" r="r" t="t"/>
            <a:pathLst>
              <a:path extrusionOk="0" h="38100" w="78739">
                <a:moveTo>
                  <a:pt x="47842" y="37662"/>
                </a:moveTo>
                <a:lnTo>
                  <a:pt x="40342" y="35885"/>
                </a:lnTo>
                <a:lnTo>
                  <a:pt x="33270" y="33688"/>
                </a:lnTo>
                <a:lnTo>
                  <a:pt x="24691" y="32963"/>
                </a:lnTo>
                <a:lnTo>
                  <a:pt x="24078" y="22683"/>
                </a:lnTo>
                <a:lnTo>
                  <a:pt x="31220" y="20153"/>
                </a:lnTo>
                <a:lnTo>
                  <a:pt x="32975" y="12402"/>
                </a:lnTo>
                <a:lnTo>
                  <a:pt x="24127" y="7378"/>
                </a:lnTo>
                <a:lnTo>
                  <a:pt x="17528" y="12417"/>
                </a:lnTo>
                <a:lnTo>
                  <a:pt x="10409" y="19498"/>
                </a:lnTo>
                <a:lnTo>
                  <a:pt x="0" y="20602"/>
                </a:lnTo>
                <a:lnTo>
                  <a:pt x="5019" y="13218"/>
                </a:lnTo>
                <a:lnTo>
                  <a:pt x="0" y="12402"/>
                </a:lnTo>
                <a:lnTo>
                  <a:pt x="22130" y="4710"/>
                </a:lnTo>
                <a:lnTo>
                  <a:pt x="42765" y="2697"/>
                </a:lnTo>
                <a:lnTo>
                  <a:pt x="61587" y="2436"/>
                </a:lnTo>
                <a:lnTo>
                  <a:pt x="78277" y="0"/>
                </a:lnTo>
                <a:lnTo>
                  <a:pt x="78277" y="16481"/>
                </a:lnTo>
                <a:lnTo>
                  <a:pt x="67039" y="15582"/>
                </a:lnTo>
                <a:lnTo>
                  <a:pt x="59881" y="18710"/>
                </a:lnTo>
                <a:lnTo>
                  <a:pt x="56778" y="25884"/>
                </a:lnTo>
                <a:lnTo>
                  <a:pt x="57707" y="37125"/>
                </a:lnTo>
                <a:lnTo>
                  <a:pt x="47842" y="37662"/>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2" name="Google Shape;302;p17"/>
          <p:cNvSpPr/>
          <p:nvPr/>
        </p:nvSpPr>
        <p:spPr>
          <a:xfrm>
            <a:off x="9429442" y="1347226"/>
            <a:ext cx="317500" cy="267970"/>
          </a:xfrm>
          <a:custGeom>
            <a:rect b="b" l="l" r="r" t="t"/>
            <a:pathLst>
              <a:path extrusionOk="0" h="267969" w="317500">
                <a:moveTo>
                  <a:pt x="123618" y="267871"/>
                </a:moveTo>
                <a:lnTo>
                  <a:pt x="123374" y="261533"/>
                </a:lnTo>
                <a:lnTo>
                  <a:pt x="126649" y="243914"/>
                </a:lnTo>
                <a:lnTo>
                  <a:pt x="127781" y="234867"/>
                </a:lnTo>
                <a:lnTo>
                  <a:pt x="114119" y="237575"/>
                </a:lnTo>
                <a:lnTo>
                  <a:pt x="91814" y="232251"/>
                </a:lnTo>
                <a:lnTo>
                  <a:pt x="78358" y="234867"/>
                </a:lnTo>
                <a:lnTo>
                  <a:pt x="76372" y="225508"/>
                </a:lnTo>
                <a:lnTo>
                  <a:pt x="71930" y="218625"/>
                </a:lnTo>
                <a:lnTo>
                  <a:pt x="65560" y="213691"/>
                </a:lnTo>
                <a:lnTo>
                  <a:pt x="57789" y="210185"/>
                </a:lnTo>
                <a:lnTo>
                  <a:pt x="58558" y="189782"/>
                </a:lnTo>
                <a:lnTo>
                  <a:pt x="56407" y="172351"/>
                </a:lnTo>
                <a:lnTo>
                  <a:pt x="50804" y="158385"/>
                </a:lnTo>
                <a:lnTo>
                  <a:pt x="41219" y="148378"/>
                </a:lnTo>
                <a:lnTo>
                  <a:pt x="27833" y="153747"/>
                </a:lnTo>
                <a:lnTo>
                  <a:pt x="22349" y="154430"/>
                </a:lnTo>
                <a:lnTo>
                  <a:pt x="12243" y="152539"/>
                </a:lnTo>
                <a:lnTo>
                  <a:pt x="14979" y="140988"/>
                </a:lnTo>
                <a:lnTo>
                  <a:pt x="11172" y="131396"/>
                </a:lnTo>
                <a:lnTo>
                  <a:pt x="4839" y="122064"/>
                </a:lnTo>
                <a:lnTo>
                  <a:pt x="0" y="111293"/>
                </a:lnTo>
                <a:lnTo>
                  <a:pt x="7194" y="113438"/>
                </a:lnTo>
                <a:lnTo>
                  <a:pt x="13723" y="109055"/>
                </a:lnTo>
                <a:lnTo>
                  <a:pt x="24813" y="94730"/>
                </a:lnTo>
                <a:lnTo>
                  <a:pt x="20712" y="81287"/>
                </a:lnTo>
                <a:lnTo>
                  <a:pt x="21022" y="69216"/>
                </a:lnTo>
                <a:lnTo>
                  <a:pt x="26299" y="58592"/>
                </a:lnTo>
                <a:lnTo>
                  <a:pt x="37097" y="49486"/>
                </a:lnTo>
                <a:lnTo>
                  <a:pt x="34733" y="40499"/>
                </a:lnTo>
                <a:lnTo>
                  <a:pt x="30486" y="33433"/>
                </a:lnTo>
                <a:lnTo>
                  <a:pt x="24402" y="28202"/>
                </a:lnTo>
                <a:lnTo>
                  <a:pt x="16528" y="24722"/>
                </a:lnTo>
                <a:lnTo>
                  <a:pt x="45528" y="13881"/>
                </a:lnTo>
                <a:lnTo>
                  <a:pt x="77425" y="4574"/>
                </a:lnTo>
                <a:lnTo>
                  <a:pt x="110829" y="2250"/>
                </a:lnTo>
                <a:lnTo>
                  <a:pt x="144351" y="12361"/>
                </a:lnTo>
                <a:lnTo>
                  <a:pt x="150228" y="10036"/>
                </a:lnTo>
                <a:lnTo>
                  <a:pt x="154391" y="5956"/>
                </a:lnTo>
                <a:lnTo>
                  <a:pt x="156635" y="0"/>
                </a:lnTo>
                <a:lnTo>
                  <a:pt x="180366" y="16947"/>
                </a:lnTo>
                <a:lnTo>
                  <a:pt x="200937" y="34733"/>
                </a:lnTo>
                <a:lnTo>
                  <a:pt x="222027" y="49573"/>
                </a:lnTo>
                <a:lnTo>
                  <a:pt x="247319" y="57686"/>
                </a:lnTo>
                <a:lnTo>
                  <a:pt x="247437" y="65794"/>
                </a:lnTo>
                <a:lnTo>
                  <a:pt x="249824" y="71664"/>
                </a:lnTo>
                <a:lnTo>
                  <a:pt x="253030" y="76716"/>
                </a:lnTo>
                <a:lnTo>
                  <a:pt x="255604" y="82368"/>
                </a:lnTo>
                <a:lnTo>
                  <a:pt x="280295" y="82368"/>
                </a:lnTo>
                <a:lnTo>
                  <a:pt x="282267" y="88521"/>
                </a:lnTo>
                <a:lnTo>
                  <a:pt x="282938" y="94016"/>
                </a:lnTo>
                <a:lnTo>
                  <a:pt x="284359" y="99878"/>
                </a:lnTo>
                <a:lnTo>
                  <a:pt x="288580" y="107132"/>
                </a:lnTo>
                <a:lnTo>
                  <a:pt x="297003" y="104432"/>
                </a:lnTo>
                <a:lnTo>
                  <a:pt x="301967" y="106673"/>
                </a:lnTo>
                <a:lnTo>
                  <a:pt x="307451" y="110184"/>
                </a:lnTo>
                <a:lnTo>
                  <a:pt x="317434" y="111293"/>
                </a:lnTo>
                <a:lnTo>
                  <a:pt x="302683" y="121282"/>
                </a:lnTo>
                <a:lnTo>
                  <a:pt x="290360" y="133711"/>
                </a:lnTo>
                <a:lnTo>
                  <a:pt x="281260" y="149353"/>
                </a:lnTo>
                <a:lnTo>
                  <a:pt x="276173" y="168980"/>
                </a:lnTo>
                <a:lnTo>
                  <a:pt x="280829" y="173621"/>
                </a:lnTo>
                <a:lnTo>
                  <a:pt x="289282" y="183730"/>
                </a:lnTo>
                <a:lnTo>
                  <a:pt x="292743" y="189542"/>
                </a:lnTo>
                <a:lnTo>
                  <a:pt x="291461" y="200223"/>
                </a:lnTo>
                <a:lnTo>
                  <a:pt x="288060" y="207278"/>
                </a:lnTo>
                <a:lnTo>
                  <a:pt x="285959" y="213706"/>
                </a:lnTo>
                <a:lnTo>
                  <a:pt x="288580" y="222505"/>
                </a:lnTo>
                <a:lnTo>
                  <a:pt x="278926" y="218762"/>
                </a:lnTo>
                <a:lnTo>
                  <a:pt x="269414" y="221287"/>
                </a:lnTo>
                <a:lnTo>
                  <a:pt x="251441" y="230746"/>
                </a:lnTo>
                <a:lnTo>
                  <a:pt x="255074" y="238171"/>
                </a:lnTo>
                <a:lnTo>
                  <a:pt x="259726" y="239028"/>
                </a:lnTo>
                <a:lnTo>
                  <a:pt x="224502" y="242129"/>
                </a:lnTo>
                <a:lnTo>
                  <a:pt x="188489" y="248141"/>
                </a:lnTo>
                <a:lnTo>
                  <a:pt x="154068" y="256807"/>
                </a:lnTo>
                <a:lnTo>
                  <a:pt x="123618" y="267871"/>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03" name="Google Shape;303;p17"/>
          <p:cNvGrpSpPr/>
          <p:nvPr/>
        </p:nvGrpSpPr>
        <p:grpSpPr>
          <a:xfrm>
            <a:off x="-6344" y="7084923"/>
            <a:ext cx="18294954" cy="3202305"/>
            <a:chOff x="-6344" y="7084923"/>
            <a:chExt cx="18294954" cy="3202305"/>
          </a:xfrm>
        </p:grpSpPr>
        <p:sp>
          <p:nvSpPr>
            <p:cNvPr id="304" name="Google Shape;304;p17"/>
            <p:cNvSpPr/>
            <p:nvPr/>
          </p:nvSpPr>
          <p:spPr>
            <a:xfrm>
              <a:off x="0" y="8671635"/>
              <a:ext cx="18288000" cy="1615440"/>
            </a:xfrm>
            <a:custGeom>
              <a:rect b="b" l="l" r="r" t="t"/>
              <a:pathLst>
                <a:path extrusionOk="0" h="1615440" w="18288000">
                  <a:moveTo>
                    <a:pt x="18288000" y="1615364"/>
                  </a:moveTo>
                  <a:lnTo>
                    <a:pt x="0" y="1615364"/>
                  </a:lnTo>
                  <a:lnTo>
                    <a:pt x="0" y="0"/>
                  </a:lnTo>
                  <a:lnTo>
                    <a:pt x="18288000" y="0"/>
                  </a:lnTo>
                  <a:lnTo>
                    <a:pt x="18288000" y="161536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5" name="Google Shape;305;p17"/>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6" name="Google Shape;306;p17"/>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13"/>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66"/>
                  </a:lnTo>
                  <a:lnTo>
                    <a:pt x="2047189" y="2312454"/>
                  </a:lnTo>
                  <a:lnTo>
                    <a:pt x="2038121" y="2356142"/>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57"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07" name="Google Shape;307;p17"/>
            <p:cNvPicPr preferRelativeResize="0"/>
            <p:nvPr/>
          </p:nvPicPr>
          <p:blipFill rotWithShape="1">
            <a:blip r:embed="rId4">
              <a:alphaModFix/>
            </a:blip>
            <a:srcRect b="0" l="0" r="0" t="0"/>
            <a:stretch/>
          </p:blipFill>
          <p:spPr>
            <a:xfrm>
              <a:off x="-6344" y="7167612"/>
              <a:ext cx="1753739" cy="3116332"/>
            </a:xfrm>
            <a:prstGeom prst="rect">
              <a:avLst/>
            </a:prstGeom>
            <a:noFill/>
            <a:ln>
              <a:noFill/>
            </a:ln>
          </p:spPr>
        </p:pic>
      </p:grpSp>
      <p:sp>
        <p:nvSpPr>
          <p:cNvPr id="308" name="Google Shape;308;p17"/>
          <p:cNvSpPr txBox="1"/>
          <p:nvPr>
            <p:ph type="title"/>
          </p:nvPr>
        </p:nvSpPr>
        <p:spPr>
          <a:xfrm>
            <a:off x="4963085" y="1198127"/>
            <a:ext cx="8447405" cy="2800985"/>
          </a:xfrm>
          <a:prstGeom prst="rect">
            <a:avLst/>
          </a:prstGeom>
          <a:noFill/>
          <a:ln>
            <a:noFill/>
          </a:ln>
        </p:spPr>
        <p:txBody>
          <a:bodyPr anchorCtr="0" anchor="t" bIns="0" lIns="0" spcFirstLastPara="1" rIns="0" wrap="square" tIns="1019300">
            <a:spAutoFit/>
          </a:bodyPr>
          <a:lstStyle/>
          <a:p>
            <a:pPr indent="0" lvl="0" marL="2873375" rtl="0" algn="l">
              <a:lnSpc>
                <a:spcPct val="100000"/>
              </a:lnSpc>
              <a:spcBef>
                <a:spcPts val="0"/>
              </a:spcBef>
              <a:spcAft>
                <a:spcPts val="0"/>
              </a:spcAft>
              <a:buNone/>
            </a:pPr>
            <a:r>
              <a:rPr lang="en-US"/>
              <a:t>DRAW</a:t>
            </a:r>
            <a:endParaRPr/>
          </a:p>
        </p:txBody>
      </p:sp>
      <p:sp>
        <p:nvSpPr>
          <p:cNvPr id="309" name="Google Shape;309;p17"/>
          <p:cNvSpPr txBox="1"/>
          <p:nvPr/>
        </p:nvSpPr>
        <p:spPr>
          <a:xfrm>
            <a:off x="4021032" y="4461571"/>
            <a:ext cx="10284460" cy="3698240"/>
          </a:xfrm>
          <a:prstGeom prst="rect">
            <a:avLst/>
          </a:prstGeom>
          <a:noFill/>
          <a:ln>
            <a:noFill/>
          </a:ln>
        </p:spPr>
        <p:txBody>
          <a:bodyPr anchorCtr="0" anchor="t" bIns="0" lIns="0" spcFirstLastPara="1" rIns="0" wrap="square" tIns="11425">
            <a:spAutoFit/>
          </a:bodyPr>
          <a:lstStyle/>
          <a:p>
            <a:pPr indent="0" lvl="0" marL="12700" marR="5080" rtl="0" algn="l">
              <a:lnSpc>
                <a:spcPct val="115900"/>
              </a:lnSpc>
              <a:spcBef>
                <a:spcPts val="0"/>
              </a:spcBef>
              <a:spcAft>
                <a:spcPts val="0"/>
              </a:spcAft>
              <a:buNone/>
            </a:pPr>
            <a:r>
              <a:rPr lang="en-US" sz="5200">
                <a:solidFill>
                  <a:srgbClr val="C84826"/>
                </a:solidFill>
                <a:latin typeface="Calibri"/>
                <a:ea typeface="Calibri"/>
                <a:cs typeface="Calibri"/>
                <a:sym typeface="Calibri"/>
              </a:rPr>
              <a:t>To	pull	one	foot	along		the			floor		close	to the		other		which		has	the	weight	ofthe body		The	weight		may		or		may	not	be transferred.</a:t>
            </a:r>
            <a:endParaRPr sz="52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18"/>
          <p:cNvGrpSpPr/>
          <p:nvPr/>
        </p:nvGrpSpPr>
        <p:grpSpPr>
          <a:xfrm>
            <a:off x="16288131" y="11"/>
            <a:ext cx="2000250" cy="10287397"/>
            <a:chOff x="16288131" y="11"/>
            <a:chExt cx="2000250" cy="10287397"/>
          </a:xfrm>
        </p:grpSpPr>
        <p:sp>
          <p:nvSpPr>
            <p:cNvPr id="315" name="Google Shape;315;p18"/>
            <p:cNvSpPr/>
            <p:nvPr/>
          </p:nvSpPr>
          <p:spPr>
            <a:xfrm>
              <a:off x="16295589" y="7393"/>
              <a:ext cx="1985010" cy="10280015"/>
            </a:xfrm>
            <a:custGeom>
              <a:rect b="b" l="l" r="r" t="t"/>
              <a:pathLst>
                <a:path extrusionOk="0" h="10280015" w="1985009">
                  <a:moveTo>
                    <a:pt x="1984931" y="0"/>
                  </a:moveTo>
                  <a:lnTo>
                    <a:pt x="1984931" y="10279606"/>
                  </a:lnTo>
                  <a:lnTo>
                    <a:pt x="0" y="10279606"/>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6" name="Google Shape;316;p18"/>
            <p:cNvSpPr/>
            <p:nvPr/>
          </p:nvSpPr>
          <p:spPr>
            <a:xfrm>
              <a:off x="16288131" y="11"/>
              <a:ext cx="2000250" cy="10287000"/>
            </a:xfrm>
            <a:custGeom>
              <a:rect b="b" l="l" r="r" t="t"/>
              <a:pathLst>
                <a:path extrusionOk="0" h="10287000" w="2000250">
                  <a:moveTo>
                    <a:pt x="1999830" y="0"/>
                  </a:moveTo>
                  <a:lnTo>
                    <a:pt x="1984590" y="0"/>
                  </a:lnTo>
                  <a:lnTo>
                    <a:pt x="15240" y="0"/>
                  </a:lnTo>
                  <a:lnTo>
                    <a:pt x="0" y="0"/>
                  </a:lnTo>
                  <a:lnTo>
                    <a:pt x="0" y="10286987"/>
                  </a:lnTo>
                  <a:lnTo>
                    <a:pt x="15240" y="10286987"/>
                  </a:lnTo>
                  <a:lnTo>
                    <a:pt x="15240" y="14833"/>
                  </a:lnTo>
                  <a:lnTo>
                    <a:pt x="1984590" y="14833"/>
                  </a:lnTo>
                  <a:lnTo>
                    <a:pt x="1984590" y="10286987"/>
                  </a:lnTo>
                  <a:lnTo>
                    <a:pt x="1999830" y="10286987"/>
                  </a:lnTo>
                  <a:lnTo>
                    <a:pt x="1999830"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317" name="Google Shape;317;p18"/>
          <p:cNvPicPr preferRelativeResize="0"/>
          <p:nvPr/>
        </p:nvPicPr>
        <p:blipFill rotWithShape="1">
          <a:blip r:embed="rId3">
            <a:alphaModFix/>
          </a:blip>
          <a:srcRect b="0" l="0" r="0" t="0"/>
          <a:stretch/>
        </p:blipFill>
        <p:spPr>
          <a:xfrm>
            <a:off x="0" y="-6255"/>
            <a:ext cx="2767801" cy="2672592"/>
          </a:xfrm>
          <a:prstGeom prst="rect">
            <a:avLst/>
          </a:prstGeom>
          <a:noFill/>
          <a:ln>
            <a:noFill/>
          </a:ln>
        </p:spPr>
      </p:pic>
      <p:sp>
        <p:nvSpPr>
          <p:cNvPr id="318" name="Google Shape;318;p18"/>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803"/>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402"/>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49"/>
                </a:lnTo>
                <a:lnTo>
                  <a:pt x="179222" y="2457386"/>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31"/>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86"/>
                </a:lnTo>
                <a:lnTo>
                  <a:pt x="191122" y="2299766"/>
                </a:lnTo>
                <a:lnTo>
                  <a:pt x="182854" y="2300528"/>
                </a:lnTo>
                <a:lnTo>
                  <a:pt x="140373" y="2325738"/>
                </a:lnTo>
                <a:lnTo>
                  <a:pt x="125780" y="2345080"/>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809"/>
                </a:lnTo>
                <a:lnTo>
                  <a:pt x="2014372" y="1975586"/>
                </a:lnTo>
                <a:lnTo>
                  <a:pt x="1980514" y="1972741"/>
                </a:lnTo>
                <a:lnTo>
                  <a:pt x="1956092" y="1978444"/>
                </a:lnTo>
                <a:lnTo>
                  <a:pt x="1932495" y="1983371"/>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22"/>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809"/>
                </a:lnTo>
                <a:lnTo>
                  <a:pt x="2011565" y="1610194"/>
                </a:lnTo>
                <a:lnTo>
                  <a:pt x="2001812" y="1584413"/>
                </a:lnTo>
                <a:lnTo>
                  <a:pt x="2000542" y="1568094"/>
                </a:lnTo>
                <a:lnTo>
                  <a:pt x="1996719" y="1554213"/>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49"/>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12"/>
                </a:lnTo>
                <a:lnTo>
                  <a:pt x="1354988" y="1831555"/>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12"/>
                </a:lnTo>
                <a:lnTo>
                  <a:pt x="1351114" y="3195002"/>
                </a:lnTo>
                <a:lnTo>
                  <a:pt x="1340281" y="3196920"/>
                </a:lnTo>
                <a:lnTo>
                  <a:pt x="1312227" y="3201530"/>
                </a:lnTo>
                <a:lnTo>
                  <a:pt x="1308328" y="3202076"/>
                </a:lnTo>
                <a:lnTo>
                  <a:pt x="1352791" y="3202076"/>
                </a:lnTo>
                <a:lnTo>
                  <a:pt x="1352689" y="3201454"/>
                </a:lnTo>
                <a:lnTo>
                  <a:pt x="1778254" y="3199244"/>
                </a:lnTo>
                <a:lnTo>
                  <a:pt x="1845805" y="3134995"/>
                </a:lnTo>
                <a:lnTo>
                  <a:pt x="1869300" y="3095104"/>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01"/>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9" name="Google Shape;319;p18"/>
          <p:cNvSpPr/>
          <p:nvPr/>
        </p:nvSpPr>
        <p:spPr>
          <a:xfrm>
            <a:off x="15131074" y="-10992"/>
            <a:ext cx="3157220" cy="2258060"/>
          </a:xfrm>
          <a:custGeom>
            <a:rect b="b" l="l" r="r" t="t"/>
            <a:pathLst>
              <a:path extrusionOk="0" h="2258060" w="3157219">
                <a:moveTo>
                  <a:pt x="1476399" y="384226"/>
                </a:moveTo>
                <a:lnTo>
                  <a:pt x="1185894" y="544760"/>
                </a:lnTo>
                <a:lnTo>
                  <a:pt x="1223163" y="509664"/>
                </a:lnTo>
                <a:lnTo>
                  <a:pt x="1263541" y="487351"/>
                </a:lnTo>
                <a:lnTo>
                  <a:pt x="1294304" y="455850"/>
                </a:lnTo>
                <a:lnTo>
                  <a:pt x="1379698" y="408661"/>
                </a:lnTo>
                <a:lnTo>
                  <a:pt x="1346683" y="397903"/>
                </a:lnTo>
                <a:lnTo>
                  <a:pt x="1309217" y="389605"/>
                </a:lnTo>
                <a:lnTo>
                  <a:pt x="1267845" y="383464"/>
                </a:lnTo>
                <a:lnTo>
                  <a:pt x="1216976" y="368071"/>
                </a:lnTo>
                <a:lnTo>
                  <a:pt x="1169434" y="365341"/>
                </a:lnTo>
                <a:lnTo>
                  <a:pt x="1113488" y="352753"/>
                </a:lnTo>
                <a:lnTo>
                  <a:pt x="1055823" y="341115"/>
                </a:lnTo>
                <a:lnTo>
                  <a:pt x="996988" y="330125"/>
                </a:lnTo>
                <a:lnTo>
                  <a:pt x="943666" y="330588"/>
                </a:lnTo>
                <a:lnTo>
                  <a:pt x="825057" y="309125"/>
                </a:lnTo>
                <a:lnTo>
                  <a:pt x="767002" y="297703"/>
                </a:lnTo>
                <a:lnTo>
                  <a:pt x="716648" y="296526"/>
                </a:lnTo>
                <a:lnTo>
                  <a:pt x="668403" y="294184"/>
                </a:lnTo>
                <a:lnTo>
                  <a:pt x="622813" y="290375"/>
                </a:lnTo>
                <a:lnTo>
                  <a:pt x="580426" y="284796"/>
                </a:lnTo>
                <a:lnTo>
                  <a:pt x="533508" y="281720"/>
                </a:lnTo>
                <a:lnTo>
                  <a:pt x="480579" y="267466"/>
                </a:lnTo>
                <a:lnTo>
                  <a:pt x="434302" y="264036"/>
                </a:lnTo>
                <a:lnTo>
                  <a:pt x="376649" y="237891"/>
                </a:lnTo>
                <a:lnTo>
                  <a:pt x="326424" y="222142"/>
                </a:lnTo>
                <a:lnTo>
                  <a:pt x="277875" y="205467"/>
                </a:lnTo>
                <a:lnTo>
                  <a:pt x="225250" y="176543"/>
                </a:lnTo>
                <a:lnTo>
                  <a:pt x="175076" y="146265"/>
                </a:lnTo>
                <a:lnTo>
                  <a:pt x="133878" y="125527"/>
                </a:lnTo>
                <a:lnTo>
                  <a:pt x="89767" y="91898"/>
                </a:lnTo>
                <a:lnTo>
                  <a:pt x="55407" y="67382"/>
                </a:lnTo>
                <a:lnTo>
                  <a:pt x="18907" y="29547"/>
                </a:lnTo>
                <a:lnTo>
                  <a:pt x="0" y="10994"/>
                </a:lnTo>
                <a:lnTo>
                  <a:pt x="56274" y="10974"/>
                </a:lnTo>
                <a:lnTo>
                  <a:pt x="64189" y="19026"/>
                </a:lnTo>
                <a:lnTo>
                  <a:pt x="95513" y="45219"/>
                </a:lnTo>
                <a:lnTo>
                  <a:pt x="130689" y="69285"/>
                </a:lnTo>
                <a:lnTo>
                  <a:pt x="175546" y="102501"/>
                </a:lnTo>
                <a:lnTo>
                  <a:pt x="223638" y="133930"/>
                </a:lnTo>
                <a:lnTo>
                  <a:pt x="268518" y="152633"/>
                </a:lnTo>
                <a:lnTo>
                  <a:pt x="322155" y="180997"/>
                </a:lnTo>
                <a:lnTo>
                  <a:pt x="371964" y="196976"/>
                </a:lnTo>
                <a:lnTo>
                  <a:pt x="429914" y="222957"/>
                </a:lnTo>
                <a:lnTo>
                  <a:pt x="483420" y="236894"/>
                </a:lnTo>
                <a:lnTo>
                  <a:pt x="532173" y="238955"/>
                </a:lnTo>
                <a:lnTo>
                  <a:pt x="582005" y="240420"/>
                </a:lnTo>
                <a:lnTo>
                  <a:pt x="628525" y="243715"/>
                </a:lnTo>
                <a:lnTo>
                  <a:pt x="684888" y="256072"/>
                </a:lnTo>
                <a:lnTo>
                  <a:pt x="738095" y="255672"/>
                </a:lnTo>
                <a:lnTo>
                  <a:pt x="799699" y="265133"/>
                </a:lnTo>
                <a:lnTo>
                  <a:pt x="862838" y="273746"/>
                </a:lnTo>
                <a:lnTo>
                  <a:pt x="990832" y="290023"/>
                </a:lnTo>
                <a:lnTo>
                  <a:pt x="1060380" y="309595"/>
                </a:lnTo>
                <a:lnTo>
                  <a:pt x="1122431" y="318809"/>
                </a:lnTo>
                <a:lnTo>
                  <a:pt x="1182403" y="329172"/>
                </a:lnTo>
                <a:lnTo>
                  <a:pt x="1239573" y="341083"/>
                </a:lnTo>
                <a:lnTo>
                  <a:pt x="1287077" y="343834"/>
                </a:lnTo>
                <a:lnTo>
                  <a:pt x="1336472" y="360042"/>
                </a:lnTo>
                <a:lnTo>
                  <a:pt x="1368617" y="356780"/>
                </a:lnTo>
                <a:lnTo>
                  <a:pt x="1401206" y="367774"/>
                </a:lnTo>
                <a:lnTo>
                  <a:pt x="1421238" y="371205"/>
                </a:lnTo>
                <a:lnTo>
                  <a:pt x="1434129" y="378583"/>
                </a:lnTo>
                <a:lnTo>
                  <a:pt x="1476399" y="384226"/>
                </a:lnTo>
                <a:close/>
              </a:path>
              <a:path extrusionOk="0" h="2258060" w="3157219">
                <a:moveTo>
                  <a:pt x="1096356" y="10612"/>
                </a:moveTo>
                <a:lnTo>
                  <a:pt x="56274" y="10974"/>
                </a:lnTo>
                <a:lnTo>
                  <a:pt x="54952" y="9629"/>
                </a:lnTo>
                <a:lnTo>
                  <a:pt x="1069557" y="0"/>
                </a:lnTo>
                <a:lnTo>
                  <a:pt x="1096356" y="10612"/>
                </a:lnTo>
                <a:close/>
              </a:path>
              <a:path extrusionOk="0" h="2258060" w="3157219">
                <a:moveTo>
                  <a:pt x="1587248" y="206961"/>
                </a:moveTo>
                <a:lnTo>
                  <a:pt x="1501539" y="167318"/>
                </a:lnTo>
                <a:lnTo>
                  <a:pt x="1451933" y="151227"/>
                </a:lnTo>
                <a:lnTo>
                  <a:pt x="1394729" y="124833"/>
                </a:lnTo>
                <a:lnTo>
                  <a:pt x="1342409" y="110242"/>
                </a:lnTo>
                <a:lnTo>
                  <a:pt x="1282902" y="85121"/>
                </a:lnTo>
                <a:lnTo>
                  <a:pt x="1222550" y="60467"/>
                </a:lnTo>
                <a:lnTo>
                  <a:pt x="1161558" y="36167"/>
                </a:lnTo>
                <a:lnTo>
                  <a:pt x="1096356" y="10612"/>
                </a:lnTo>
                <a:lnTo>
                  <a:pt x="1181615" y="10582"/>
                </a:lnTo>
                <a:lnTo>
                  <a:pt x="1212675" y="22421"/>
                </a:lnTo>
                <a:lnTo>
                  <a:pt x="1262755" y="38249"/>
                </a:lnTo>
                <a:lnTo>
                  <a:pt x="1310852" y="55175"/>
                </a:lnTo>
                <a:lnTo>
                  <a:pt x="1356667" y="73361"/>
                </a:lnTo>
                <a:lnTo>
                  <a:pt x="1399904" y="92971"/>
                </a:lnTo>
                <a:lnTo>
                  <a:pt x="1434129" y="103060"/>
                </a:lnTo>
                <a:lnTo>
                  <a:pt x="1468278" y="84190"/>
                </a:lnTo>
                <a:lnTo>
                  <a:pt x="1587248" y="206961"/>
                </a:lnTo>
                <a:close/>
              </a:path>
              <a:path extrusionOk="0" h="2258060" w="3157219">
                <a:moveTo>
                  <a:pt x="1342566" y="10102"/>
                </a:moveTo>
                <a:lnTo>
                  <a:pt x="1341111" y="9451"/>
                </a:lnTo>
                <a:lnTo>
                  <a:pt x="1341638" y="9160"/>
                </a:lnTo>
                <a:lnTo>
                  <a:pt x="1342566" y="10102"/>
                </a:lnTo>
                <a:close/>
              </a:path>
              <a:path extrusionOk="0" h="2258060" w="3157219">
                <a:moveTo>
                  <a:pt x="1468278" y="84190"/>
                </a:moveTo>
                <a:lnTo>
                  <a:pt x="1434129" y="103060"/>
                </a:lnTo>
                <a:lnTo>
                  <a:pt x="1342566" y="10102"/>
                </a:lnTo>
                <a:lnTo>
                  <a:pt x="1437752" y="52688"/>
                </a:lnTo>
                <a:lnTo>
                  <a:pt x="1468278" y="84190"/>
                </a:lnTo>
                <a:close/>
              </a:path>
              <a:path extrusionOk="0" h="2258060" w="3157219">
                <a:moveTo>
                  <a:pt x="2339266" y="456025"/>
                </a:moveTo>
                <a:lnTo>
                  <a:pt x="1437752" y="52688"/>
                </a:lnTo>
                <a:lnTo>
                  <a:pt x="1395066" y="8638"/>
                </a:lnTo>
                <a:lnTo>
                  <a:pt x="2218464" y="3162"/>
                </a:lnTo>
                <a:lnTo>
                  <a:pt x="2188559" y="48690"/>
                </a:lnTo>
                <a:lnTo>
                  <a:pt x="2243575" y="32789"/>
                </a:lnTo>
                <a:lnTo>
                  <a:pt x="2314932" y="7858"/>
                </a:lnTo>
                <a:lnTo>
                  <a:pt x="2443366" y="125400"/>
                </a:lnTo>
                <a:lnTo>
                  <a:pt x="2336182" y="184630"/>
                </a:lnTo>
                <a:lnTo>
                  <a:pt x="2394062" y="210650"/>
                </a:lnTo>
                <a:lnTo>
                  <a:pt x="2398202" y="208362"/>
                </a:lnTo>
                <a:lnTo>
                  <a:pt x="2522441" y="255717"/>
                </a:lnTo>
                <a:lnTo>
                  <a:pt x="2571012" y="272380"/>
                </a:lnTo>
                <a:lnTo>
                  <a:pt x="2588282" y="277337"/>
                </a:lnTo>
                <a:lnTo>
                  <a:pt x="2319987" y="425598"/>
                </a:lnTo>
                <a:lnTo>
                  <a:pt x="2339266" y="456025"/>
                </a:lnTo>
                <a:close/>
              </a:path>
              <a:path extrusionOk="0" h="2258060" w="3157219">
                <a:moveTo>
                  <a:pt x="1310984" y="504637"/>
                </a:moveTo>
                <a:lnTo>
                  <a:pt x="1054228" y="646521"/>
                </a:lnTo>
                <a:lnTo>
                  <a:pt x="1139903" y="570175"/>
                </a:lnTo>
                <a:lnTo>
                  <a:pt x="1419299" y="415780"/>
                </a:lnTo>
                <a:lnTo>
                  <a:pt x="1404824" y="438280"/>
                </a:lnTo>
                <a:lnTo>
                  <a:pt x="1343871" y="471963"/>
                </a:lnTo>
                <a:lnTo>
                  <a:pt x="1310984" y="504637"/>
                </a:lnTo>
                <a:close/>
              </a:path>
              <a:path extrusionOk="0" h="2258060" w="3157219">
                <a:moveTo>
                  <a:pt x="540433" y="1568495"/>
                </a:moveTo>
                <a:lnTo>
                  <a:pt x="505279" y="1587922"/>
                </a:lnTo>
                <a:lnTo>
                  <a:pt x="468107" y="1593962"/>
                </a:lnTo>
                <a:lnTo>
                  <a:pt x="435722" y="1597357"/>
                </a:lnTo>
                <a:lnTo>
                  <a:pt x="414240" y="1594727"/>
                </a:lnTo>
                <a:lnTo>
                  <a:pt x="395674" y="1590485"/>
                </a:lnTo>
                <a:lnTo>
                  <a:pt x="374301" y="1573293"/>
                </a:lnTo>
                <a:lnTo>
                  <a:pt x="362817" y="1565139"/>
                </a:lnTo>
                <a:lnTo>
                  <a:pt x="342068" y="1533101"/>
                </a:lnTo>
                <a:lnTo>
                  <a:pt x="332964" y="1509130"/>
                </a:lnTo>
                <a:lnTo>
                  <a:pt x="329071" y="1482278"/>
                </a:lnTo>
                <a:lnTo>
                  <a:pt x="330095" y="1452710"/>
                </a:lnTo>
                <a:lnTo>
                  <a:pt x="345713" y="1386075"/>
                </a:lnTo>
                <a:lnTo>
                  <a:pt x="359717" y="1349334"/>
                </a:lnTo>
                <a:lnTo>
                  <a:pt x="377458" y="1310528"/>
                </a:lnTo>
                <a:lnTo>
                  <a:pt x="398642" y="1269820"/>
                </a:lnTo>
                <a:lnTo>
                  <a:pt x="429111" y="1238481"/>
                </a:lnTo>
                <a:lnTo>
                  <a:pt x="456295" y="1194457"/>
                </a:lnTo>
                <a:lnTo>
                  <a:pt x="492174" y="1160129"/>
                </a:lnTo>
                <a:lnTo>
                  <a:pt x="524178" y="1113441"/>
                </a:lnTo>
                <a:lnTo>
                  <a:pt x="606072" y="1039184"/>
                </a:lnTo>
                <a:lnTo>
                  <a:pt x="643095" y="989723"/>
                </a:lnTo>
                <a:lnTo>
                  <a:pt x="775420" y="873097"/>
                </a:lnTo>
                <a:lnTo>
                  <a:pt x="1003160" y="674741"/>
                </a:lnTo>
                <a:lnTo>
                  <a:pt x="1267134" y="528869"/>
                </a:lnTo>
                <a:lnTo>
                  <a:pt x="1225255" y="566512"/>
                </a:lnTo>
                <a:lnTo>
                  <a:pt x="1173727" y="594987"/>
                </a:lnTo>
                <a:lnTo>
                  <a:pt x="763010" y="937959"/>
                </a:lnTo>
                <a:lnTo>
                  <a:pt x="670450" y="1018110"/>
                </a:lnTo>
                <a:lnTo>
                  <a:pt x="631405" y="1068689"/>
                </a:lnTo>
                <a:lnTo>
                  <a:pt x="587557" y="1107420"/>
                </a:lnTo>
                <a:lnTo>
                  <a:pt x="551638" y="1156271"/>
                </a:lnTo>
                <a:lnTo>
                  <a:pt x="511824" y="1192774"/>
                </a:lnTo>
                <a:lnTo>
                  <a:pt x="480847" y="1238894"/>
                </a:lnTo>
                <a:lnTo>
                  <a:pt x="446883" y="1272164"/>
                </a:lnTo>
                <a:lnTo>
                  <a:pt x="422663" y="1314550"/>
                </a:lnTo>
                <a:lnTo>
                  <a:pt x="402503" y="1354693"/>
                </a:lnTo>
                <a:lnTo>
                  <a:pt x="386857" y="1392341"/>
                </a:lnTo>
                <a:lnTo>
                  <a:pt x="370040" y="1416136"/>
                </a:lnTo>
                <a:lnTo>
                  <a:pt x="371542" y="1487811"/>
                </a:lnTo>
                <a:lnTo>
                  <a:pt x="392225" y="1534387"/>
                </a:lnTo>
                <a:lnTo>
                  <a:pt x="426887" y="1558736"/>
                </a:lnTo>
                <a:lnTo>
                  <a:pt x="442329" y="1564704"/>
                </a:lnTo>
                <a:lnTo>
                  <a:pt x="467577" y="1550751"/>
                </a:lnTo>
                <a:lnTo>
                  <a:pt x="505422" y="1544339"/>
                </a:lnTo>
                <a:lnTo>
                  <a:pt x="690526" y="1442050"/>
                </a:lnTo>
                <a:lnTo>
                  <a:pt x="614303" y="1513174"/>
                </a:lnTo>
                <a:lnTo>
                  <a:pt x="572904" y="1536051"/>
                </a:lnTo>
                <a:lnTo>
                  <a:pt x="540433" y="1568495"/>
                </a:lnTo>
                <a:close/>
              </a:path>
              <a:path extrusionOk="0" h="2258060" w="3157219">
                <a:moveTo>
                  <a:pt x="1489938" y="739273"/>
                </a:moveTo>
                <a:lnTo>
                  <a:pt x="1291342" y="849018"/>
                </a:lnTo>
                <a:lnTo>
                  <a:pt x="1388696" y="766217"/>
                </a:lnTo>
                <a:lnTo>
                  <a:pt x="1432731" y="727382"/>
                </a:lnTo>
                <a:lnTo>
                  <a:pt x="1478503" y="702089"/>
                </a:lnTo>
                <a:lnTo>
                  <a:pt x="1512753" y="668661"/>
                </a:lnTo>
                <a:lnTo>
                  <a:pt x="1573460" y="635114"/>
                </a:lnTo>
                <a:lnTo>
                  <a:pt x="1594731" y="608859"/>
                </a:lnTo>
                <a:lnTo>
                  <a:pt x="1655242" y="560919"/>
                </a:lnTo>
                <a:lnTo>
                  <a:pt x="1620168" y="638305"/>
                </a:lnTo>
                <a:lnTo>
                  <a:pt x="1612798" y="656880"/>
                </a:lnTo>
                <a:lnTo>
                  <a:pt x="1521867" y="707128"/>
                </a:lnTo>
                <a:lnTo>
                  <a:pt x="1489938" y="739273"/>
                </a:lnTo>
                <a:close/>
              </a:path>
              <a:path extrusionOk="0" h="2258060" w="3157219">
                <a:moveTo>
                  <a:pt x="2463124" y="143484"/>
                </a:moveTo>
                <a:lnTo>
                  <a:pt x="2441602" y="155377"/>
                </a:lnTo>
                <a:lnTo>
                  <a:pt x="2336182" y="184630"/>
                </a:lnTo>
                <a:lnTo>
                  <a:pt x="2443366" y="125400"/>
                </a:lnTo>
                <a:lnTo>
                  <a:pt x="2463124" y="143484"/>
                </a:lnTo>
                <a:close/>
              </a:path>
              <a:path extrusionOk="0" h="2258060" w="3157219">
                <a:moveTo>
                  <a:pt x="2895501" y="40595"/>
                </a:moveTo>
                <a:lnTo>
                  <a:pt x="2815943" y="64524"/>
                </a:lnTo>
                <a:lnTo>
                  <a:pt x="2765447" y="92429"/>
                </a:lnTo>
                <a:lnTo>
                  <a:pt x="2657178" y="123256"/>
                </a:lnTo>
                <a:lnTo>
                  <a:pt x="2606735" y="136630"/>
                </a:lnTo>
                <a:lnTo>
                  <a:pt x="2565686" y="159314"/>
                </a:lnTo>
                <a:lnTo>
                  <a:pt x="2500874" y="178032"/>
                </a:lnTo>
                <a:lnTo>
                  <a:pt x="2463124" y="143484"/>
                </a:lnTo>
                <a:lnTo>
                  <a:pt x="2472302" y="138412"/>
                </a:lnTo>
                <a:lnTo>
                  <a:pt x="2515662" y="128952"/>
                </a:lnTo>
                <a:lnTo>
                  <a:pt x="2564671" y="116371"/>
                </a:lnTo>
                <a:lnTo>
                  <a:pt x="2612317" y="90042"/>
                </a:lnTo>
                <a:lnTo>
                  <a:pt x="2670008" y="72663"/>
                </a:lnTo>
                <a:lnTo>
                  <a:pt x="2857796" y="12394"/>
                </a:lnTo>
                <a:lnTo>
                  <a:pt x="2873540" y="3694"/>
                </a:lnTo>
                <a:lnTo>
                  <a:pt x="2895501" y="40595"/>
                </a:lnTo>
                <a:close/>
              </a:path>
              <a:path extrusionOk="0" h="2258060" w="3157219">
                <a:moveTo>
                  <a:pt x="1479515" y="2195148"/>
                </a:moveTo>
                <a:lnTo>
                  <a:pt x="1366726" y="2257475"/>
                </a:lnTo>
                <a:lnTo>
                  <a:pt x="1350051" y="2252188"/>
                </a:lnTo>
                <a:lnTo>
                  <a:pt x="1314480" y="2228341"/>
                </a:lnTo>
                <a:lnTo>
                  <a:pt x="1283856" y="2201761"/>
                </a:lnTo>
                <a:lnTo>
                  <a:pt x="1258186" y="2172443"/>
                </a:lnTo>
                <a:lnTo>
                  <a:pt x="1231342" y="2129272"/>
                </a:lnTo>
                <a:lnTo>
                  <a:pt x="1215611" y="2094462"/>
                </a:lnTo>
                <a:lnTo>
                  <a:pt x="1198723" y="2045789"/>
                </a:lnTo>
                <a:lnTo>
                  <a:pt x="1186828" y="1994358"/>
                </a:lnTo>
                <a:lnTo>
                  <a:pt x="1179933" y="1940164"/>
                </a:lnTo>
                <a:lnTo>
                  <a:pt x="1178049" y="1883200"/>
                </a:lnTo>
                <a:lnTo>
                  <a:pt x="1179158" y="1824583"/>
                </a:lnTo>
                <a:lnTo>
                  <a:pt x="1182623" y="1764664"/>
                </a:lnTo>
                <a:lnTo>
                  <a:pt x="1187468" y="1703982"/>
                </a:lnTo>
                <a:lnTo>
                  <a:pt x="1192717" y="1643077"/>
                </a:lnTo>
                <a:lnTo>
                  <a:pt x="1203532" y="1593597"/>
                </a:lnTo>
                <a:lnTo>
                  <a:pt x="1212797" y="1544973"/>
                </a:lnTo>
                <a:lnTo>
                  <a:pt x="1219537" y="1497745"/>
                </a:lnTo>
                <a:lnTo>
                  <a:pt x="1228914" y="1463561"/>
                </a:lnTo>
                <a:lnTo>
                  <a:pt x="1236886" y="1430154"/>
                </a:lnTo>
                <a:lnTo>
                  <a:pt x="1249315" y="1394283"/>
                </a:lnTo>
                <a:lnTo>
                  <a:pt x="1265652" y="1356253"/>
                </a:lnTo>
                <a:lnTo>
                  <a:pt x="1279210" y="1305257"/>
                </a:lnTo>
                <a:lnTo>
                  <a:pt x="1301720" y="1263816"/>
                </a:lnTo>
                <a:lnTo>
                  <a:pt x="1320354" y="1210015"/>
                </a:lnTo>
                <a:lnTo>
                  <a:pt x="1340705" y="1155266"/>
                </a:lnTo>
                <a:lnTo>
                  <a:pt x="1362224" y="1099871"/>
                </a:lnTo>
                <a:lnTo>
                  <a:pt x="1390502" y="1055242"/>
                </a:lnTo>
                <a:lnTo>
                  <a:pt x="1434447" y="943951"/>
                </a:lnTo>
                <a:lnTo>
                  <a:pt x="1455158" y="889003"/>
                </a:lnTo>
                <a:lnTo>
                  <a:pt x="1480435" y="846033"/>
                </a:lnTo>
                <a:lnTo>
                  <a:pt x="1503591" y="804234"/>
                </a:lnTo>
                <a:lnTo>
                  <a:pt x="1517940" y="752801"/>
                </a:lnTo>
                <a:lnTo>
                  <a:pt x="1535212" y="714255"/>
                </a:lnTo>
                <a:lnTo>
                  <a:pt x="1554858" y="688897"/>
                </a:lnTo>
                <a:lnTo>
                  <a:pt x="1612798" y="656880"/>
                </a:lnTo>
                <a:lnTo>
                  <a:pt x="1598019" y="679547"/>
                </a:lnTo>
                <a:lnTo>
                  <a:pt x="1582875" y="716918"/>
                </a:lnTo>
                <a:lnTo>
                  <a:pt x="1562132" y="757383"/>
                </a:lnTo>
                <a:lnTo>
                  <a:pt x="1542831" y="811552"/>
                </a:lnTo>
                <a:lnTo>
                  <a:pt x="1519738" y="867817"/>
                </a:lnTo>
                <a:lnTo>
                  <a:pt x="1493758" y="925677"/>
                </a:lnTo>
                <a:lnTo>
                  <a:pt x="1465793" y="984634"/>
                </a:lnTo>
                <a:lnTo>
                  <a:pt x="1379035" y="1163087"/>
                </a:lnTo>
                <a:lnTo>
                  <a:pt x="1358314" y="1232542"/>
                </a:lnTo>
                <a:lnTo>
                  <a:pt x="1333989" y="1289488"/>
                </a:lnTo>
                <a:lnTo>
                  <a:pt x="1313104" y="1344532"/>
                </a:lnTo>
                <a:lnTo>
                  <a:pt x="1290425" y="1386067"/>
                </a:lnTo>
                <a:lnTo>
                  <a:pt x="1279132" y="1435811"/>
                </a:lnTo>
                <a:lnTo>
                  <a:pt x="1267852" y="1471047"/>
                </a:lnTo>
                <a:lnTo>
                  <a:pt x="1263847" y="1502262"/>
                </a:lnTo>
                <a:lnTo>
                  <a:pt x="1256936" y="1535083"/>
                </a:lnTo>
                <a:lnTo>
                  <a:pt x="1247734" y="1569171"/>
                </a:lnTo>
                <a:lnTo>
                  <a:pt x="1236851" y="1604187"/>
                </a:lnTo>
                <a:lnTo>
                  <a:pt x="1231040" y="1650902"/>
                </a:lnTo>
                <a:lnTo>
                  <a:pt x="1224774" y="1697868"/>
                </a:lnTo>
                <a:lnTo>
                  <a:pt x="1224804" y="1755856"/>
                </a:lnTo>
                <a:lnTo>
                  <a:pt x="1219466" y="1802309"/>
                </a:lnTo>
                <a:lnTo>
                  <a:pt x="1215510" y="1847998"/>
                </a:lnTo>
                <a:lnTo>
                  <a:pt x="1219689" y="1903694"/>
                </a:lnTo>
                <a:lnTo>
                  <a:pt x="1220337" y="1946839"/>
                </a:lnTo>
                <a:lnTo>
                  <a:pt x="1230344" y="1999313"/>
                </a:lnTo>
                <a:lnTo>
                  <a:pt x="1244184" y="2049670"/>
                </a:lnTo>
                <a:lnTo>
                  <a:pt x="1256332" y="2086461"/>
                </a:lnTo>
                <a:lnTo>
                  <a:pt x="1279676" y="2131565"/>
                </a:lnTo>
                <a:lnTo>
                  <a:pt x="1302552" y="2162427"/>
                </a:lnTo>
                <a:lnTo>
                  <a:pt x="1331711" y="2189817"/>
                </a:lnTo>
                <a:lnTo>
                  <a:pt x="1367766" y="2213397"/>
                </a:lnTo>
                <a:lnTo>
                  <a:pt x="1372869" y="2210577"/>
                </a:lnTo>
                <a:lnTo>
                  <a:pt x="1385569" y="2218060"/>
                </a:lnTo>
                <a:lnTo>
                  <a:pt x="1493087" y="2158646"/>
                </a:lnTo>
                <a:lnTo>
                  <a:pt x="1479515" y="2195148"/>
                </a:lnTo>
                <a:close/>
              </a:path>
              <a:path extrusionOk="0" h="2258060" w="3157219">
                <a:moveTo>
                  <a:pt x="2550145" y="223126"/>
                </a:moveTo>
                <a:lnTo>
                  <a:pt x="2523170" y="211810"/>
                </a:lnTo>
                <a:lnTo>
                  <a:pt x="2487671" y="202425"/>
                </a:lnTo>
                <a:lnTo>
                  <a:pt x="2455742" y="191067"/>
                </a:lnTo>
                <a:lnTo>
                  <a:pt x="2500874" y="178032"/>
                </a:lnTo>
                <a:lnTo>
                  <a:pt x="2550145" y="223126"/>
                </a:lnTo>
                <a:close/>
              </a:path>
              <a:path extrusionOk="0" h="2258060" w="3157219">
                <a:moveTo>
                  <a:pt x="967207" y="1158646"/>
                </a:moveTo>
                <a:lnTo>
                  <a:pt x="852548" y="1222007"/>
                </a:lnTo>
                <a:lnTo>
                  <a:pt x="867654" y="1199158"/>
                </a:lnTo>
                <a:lnTo>
                  <a:pt x="888065" y="1187878"/>
                </a:lnTo>
                <a:lnTo>
                  <a:pt x="915808" y="1158047"/>
                </a:lnTo>
                <a:lnTo>
                  <a:pt x="949935" y="1124687"/>
                </a:lnTo>
                <a:lnTo>
                  <a:pt x="989465" y="1088341"/>
                </a:lnTo>
                <a:lnTo>
                  <a:pt x="1033417" y="1049552"/>
                </a:lnTo>
                <a:lnTo>
                  <a:pt x="1080812" y="1008860"/>
                </a:lnTo>
                <a:lnTo>
                  <a:pt x="1233845" y="880791"/>
                </a:lnTo>
                <a:lnTo>
                  <a:pt x="1447548" y="762698"/>
                </a:lnTo>
                <a:lnTo>
                  <a:pt x="1407731" y="799202"/>
                </a:lnTo>
                <a:lnTo>
                  <a:pt x="1365101" y="837260"/>
                </a:lnTo>
                <a:lnTo>
                  <a:pt x="1314276" y="865346"/>
                </a:lnTo>
                <a:lnTo>
                  <a:pt x="1175427" y="985578"/>
                </a:lnTo>
                <a:lnTo>
                  <a:pt x="1123926" y="1014038"/>
                </a:lnTo>
                <a:lnTo>
                  <a:pt x="1080281" y="1052657"/>
                </a:lnTo>
                <a:lnTo>
                  <a:pt x="1039109" y="1089910"/>
                </a:lnTo>
                <a:lnTo>
                  <a:pt x="1001166" y="1125379"/>
                </a:lnTo>
                <a:lnTo>
                  <a:pt x="967207" y="1158646"/>
                </a:lnTo>
                <a:close/>
              </a:path>
              <a:path extrusionOk="0" h="2258060" w="3157219">
                <a:moveTo>
                  <a:pt x="1493087" y="2158646"/>
                </a:moveTo>
                <a:lnTo>
                  <a:pt x="1435010" y="2190739"/>
                </a:lnTo>
                <a:lnTo>
                  <a:pt x="1444929" y="2170756"/>
                </a:lnTo>
                <a:lnTo>
                  <a:pt x="1457453" y="2149335"/>
                </a:lnTo>
                <a:lnTo>
                  <a:pt x="1472771" y="2126368"/>
                </a:lnTo>
                <a:lnTo>
                  <a:pt x="1491074" y="2101753"/>
                </a:lnTo>
                <a:lnTo>
                  <a:pt x="1506413" y="2064275"/>
                </a:lnTo>
                <a:lnTo>
                  <a:pt x="1525116" y="2024937"/>
                </a:lnTo>
                <a:lnTo>
                  <a:pt x="1547373" y="1983635"/>
                </a:lnTo>
                <a:lnTo>
                  <a:pt x="1567236" y="1929156"/>
                </a:lnTo>
                <a:lnTo>
                  <a:pt x="1584894" y="1861393"/>
                </a:lnTo>
                <a:lnTo>
                  <a:pt x="1606676" y="1791352"/>
                </a:lnTo>
                <a:lnTo>
                  <a:pt x="1632772" y="1718926"/>
                </a:lnTo>
                <a:lnTo>
                  <a:pt x="1657234" y="1632903"/>
                </a:lnTo>
                <a:lnTo>
                  <a:pt x="1686389" y="1544286"/>
                </a:lnTo>
                <a:lnTo>
                  <a:pt x="1708150" y="1430753"/>
                </a:lnTo>
                <a:lnTo>
                  <a:pt x="1730069" y="1360636"/>
                </a:lnTo>
                <a:lnTo>
                  <a:pt x="1744760" y="1280012"/>
                </a:lnTo>
                <a:lnTo>
                  <a:pt x="1764129" y="1211304"/>
                </a:lnTo>
                <a:lnTo>
                  <a:pt x="1781660" y="1143611"/>
                </a:lnTo>
                <a:lnTo>
                  <a:pt x="1796982" y="1077140"/>
                </a:lnTo>
                <a:lnTo>
                  <a:pt x="1809719" y="1012097"/>
                </a:lnTo>
                <a:lnTo>
                  <a:pt x="1819498" y="948689"/>
                </a:lnTo>
                <a:lnTo>
                  <a:pt x="1832083" y="898231"/>
                </a:lnTo>
                <a:lnTo>
                  <a:pt x="1840961" y="849821"/>
                </a:lnTo>
                <a:lnTo>
                  <a:pt x="1845759" y="803666"/>
                </a:lnTo>
                <a:lnTo>
                  <a:pt x="1852241" y="771082"/>
                </a:lnTo>
                <a:lnTo>
                  <a:pt x="1860033" y="752275"/>
                </a:lnTo>
                <a:lnTo>
                  <a:pt x="1862622" y="736343"/>
                </a:lnTo>
                <a:lnTo>
                  <a:pt x="1865773" y="734602"/>
                </a:lnTo>
                <a:lnTo>
                  <a:pt x="1892141" y="575019"/>
                </a:lnTo>
                <a:lnTo>
                  <a:pt x="1899683" y="730365"/>
                </a:lnTo>
                <a:lnTo>
                  <a:pt x="1902642" y="743230"/>
                </a:lnTo>
                <a:lnTo>
                  <a:pt x="1900739" y="758783"/>
                </a:lnTo>
                <a:lnTo>
                  <a:pt x="1907066" y="798790"/>
                </a:lnTo>
                <a:lnTo>
                  <a:pt x="1910163" y="840582"/>
                </a:lnTo>
                <a:lnTo>
                  <a:pt x="1911869" y="854141"/>
                </a:lnTo>
                <a:lnTo>
                  <a:pt x="1874952" y="874541"/>
                </a:lnTo>
                <a:lnTo>
                  <a:pt x="1865808" y="908596"/>
                </a:lnTo>
                <a:lnTo>
                  <a:pt x="1860720" y="954911"/>
                </a:lnTo>
                <a:lnTo>
                  <a:pt x="1847563" y="991184"/>
                </a:lnTo>
                <a:lnTo>
                  <a:pt x="1838767" y="1039548"/>
                </a:lnTo>
                <a:lnTo>
                  <a:pt x="1828347" y="1088810"/>
                </a:lnTo>
                <a:lnTo>
                  <a:pt x="1816456" y="1138885"/>
                </a:lnTo>
                <a:lnTo>
                  <a:pt x="1803246" y="1189688"/>
                </a:lnTo>
                <a:lnTo>
                  <a:pt x="1795011" y="1252243"/>
                </a:lnTo>
                <a:lnTo>
                  <a:pt x="1779624" y="1304249"/>
                </a:lnTo>
                <a:lnTo>
                  <a:pt x="1769517" y="1367839"/>
                </a:lnTo>
                <a:lnTo>
                  <a:pt x="1752565" y="1420710"/>
                </a:lnTo>
                <a:lnTo>
                  <a:pt x="1735060" y="1473887"/>
                </a:lnTo>
                <a:lnTo>
                  <a:pt x="1723294" y="1538393"/>
                </a:lnTo>
                <a:lnTo>
                  <a:pt x="1705143" y="1591927"/>
                </a:lnTo>
                <a:lnTo>
                  <a:pt x="1693037" y="1656622"/>
                </a:lnTo>
                <a:lnTo>
                  <a:pt x="1656877" y="1763611"/>
                </a:lnTo>
                <a:lnTo>
                  <a:pt x="1639268" y="1816845"/>
                </a:lnTo>
                <a:lnTo>
                  <a:pt x="1622178" y="1869792"/>
                </a:lnTo>
                <a:lnTo>
                  <a:pt x="1605760" y="1922368"/>
                </a:lnTo>
                <a:lnTo>
                  <a:pt x="1590166" y="1974489"/>
                </a:lnTo>
                <a:lnTo>
                  <a:pt x="1569410" y="2014961"/>
                </a:lnTo>
                <a:lnTo>
                  <a:pt x="1549786" y="2054808"/>
                </a:lnTo>
                <a:lnTo>
                  <a:pt x="1531445" y="2093945"/>
                </a:lnTo>
                <a:lnTo>
                  <a:pt x="1514540" y="2132289"/>
                </a:lnTo>
                <a:lnTo>
                  <a:pt x="1493087" y="2158646"/>
                </a:lnTo>
                <a:close/>
              </a:path>
              <a:path extrusionOk="0" h="2258060" w="3157219">
                <a:moveTo>
                  <a:pt x="3152803" y="472922"/>
                </a:moveTo>
                <a:lnTo>
                  <a:pt x="3118476" y="462889"/>
                </a:lnTo>
                <a:lnTo>
                  <a:pt x="3058143" y="438224"/>
                </a:lnTo>
                <a:lnTo>
                  <a:pt x="2995819" y="414660"/>
                </a:lnTo>
                <a:lnTo>
                  <a:pt x="2932158" y="391835"/>
                </a:lnTo>
                <a:lnTo>
                  <a:pt x="2803440" y="346956"/>
                </a:lnTo>
                <a:lnTo>
                  <a:pt x="2739691" y="324179"/>
                </a:lnTo>
                <a:lnTo>
                  <a:pt x="2683360" y="311804"/>
                </a:lnTo>
                <a:lnTo>
                  <a:pt x="2622823" y="287252"/>
                </a:lnTo>
                <a:lnTo>
                  <a:pt x="2619021" y="286161"/>
                </a:lnTo>
                <a:lnTo>
                  <a:pt x="2550145" y="223126"/>
                </a:lnTo>
                <a:lnTo>
                  <a:pt x="2567924" y="230583"/>
                </a:lnTo>
                <a:lnTo>
                  <a:pt x="2615337" y="247885"/>
                </a:lnTo>
                <a:lnTo>
                  <a:pt x="2664957" y="263969"/>
                </a:lnTo>
                <a:lnTo>
                  <a:pt x="2716327" y="279085"/>
                </a:lnTo>
                <a:lnTo>
                  <a:pt x="2775133" y="304593"/>
                </a:lnTo>
                <a:lnTo>
                  <a:pt x="2828641" y="318528"/>
                </a:lnTo>
                <a:lnTo>
                  <a:pt x="2888675" y="343358"/>
                </a:lnTo>
                <a:lnTo>
                  <a:pt x="2942502" y="357116"/>
                </a:lnTo>
                <a:lnTo>
                  <a:pt x="3001945" y="382273"/>
                </a:lnTo>
                <a:lnTo>
                  <a:pt x="3060411" y="407969"/>
                </a:lnTo>
                <a:lnTo>
                  <a:pt x="3111305" y="423348"/>
                </a:lnTo>
                <a:lnTo>
                  <a:pt x="3127262" y="430006"/>
                </a:lnTo>
                <a:lnTo>
                  <a:pt x="3152803" y="472922"/>
                </a:lnTo>
                <a:close/>
              </a:path>
              <a:path extrusionOk="0" h="2258060" w="3157219">
                <a:moveTo>
                  <a:pt x="3156159" y="442065"/>
                </a:moveTo>
                <a:lnTo>
                  <a:pt x="3127262" y="430006"/>
                </a:lnTo>
                <a:lnTo>
                  <a:pt x="2895501" y="40595"/>
                </a:lnTo>
                <a:lnTo>
                  <a:pt x="2988706" y="12559"/>
                </a:lnTo>
                <a:lnTo>
                  <a:pt x="2995446" y="8834"/>
                </a:lnTo>
                <a:lnTo>
                  <a:pt x="3156159" y="442065"/>
                </a:lnTo>
                <a:close/>
              </a:path>
              <a:path extrusionOk="0" h="2258060" w="3157219">
                <a:moveTo>
                  <a:pt x="690526" y="1442050"/>
                </a:moveTo>
                <a:lnTo>
                  <a:pt x="542514" y="1523842"/>
                </a:lnTo>
                <a:lnTo>
                  <a:pt x="577779" y="1489853"/>
                </a:lnTo>
                <a:lnTo>
                  <a:pt x="616284" y="1454075"/>
                </a:lnTo>
                <a:lnTo>
                  <a:pt x="740502" y="1341928"/>
                </a:lnTo>
                <a:lnTo>
                  <a:pt x="775094" y="1293810"/>
                </a:lnTo>
                <a:lnTo>
                  <a:pt x="813698" y="1257976"/>
                </a:lnTo>
                <a:lnTo>
                  <a:pt x="830470" y="1234207"/>
                </a:lnTo>
                <a:lnTo>
                  <a:pt x="931847" y="1178186"/>
                </a:lnTo>
                <a:lnTo>
                  <a:pt x="908119" y="1205799"/>
                </a:lnTo>
                <a:lnTo>
                  <a:pt x="894488" y="1227833"/>
                </a:lnTo>
                <a:lnTo>
                  <a:pt x="873573" y="1239390"/>
                </a:lnTo>
                <a:lnTo>
                  <a:pt x="857756" y="1262632"/>
                </a:lnTo>
                <a:lnTo>
                  <a:pt x="841001" y="1286392"/>
                </a:lnTo>
                <a:lnTo>
                  <a:pt x="763776" y="1358069"/>
                </a:lnTo>
                <a:lnTo>
                  <a:pt x="730158" y="1405649"/>
                </a:lnTo>
                <a:lnTo>
                  <a:pt x="690526" y="1442050"/>
                </a:lnTo>
                <a:close/>
              </a:path>
              <a:path extrusionOk="0" h="2258060" w="3157219">
                <a:moveTo>
                  <a:pt x="3154688" y="776405"/>
                </a:moveTo>
                <a:lnTo>
                  <a:pt x="3124970" y="763824"/>
                </a:lnTo>
                <a:lnTo>
                  <a:pt x="3067249" y="737717"/>
                </a:lnTo>
                <a:lnTo>
                  <a:pt x="3007824" y="712550"/>
                </a:lnTo>
                <a:lnTo>
                  <a:pt x="2947221" y="688035"/>
                </a:lnTo>
                <a:lnTo>
                  <a:pt x="2885963" y="663882"/>
                </a:lnTo>
                <a:lnTo>
                  <a:pt x="2818436" y="628691"/>
                </a:lnTo>
                <a:lnTo>
                  <a:pt x="2757444" y="604391"/>
                </a:lnTo>
                <a:lnTo>
                  <a:pt x="2697372" y="579583"/>
                </a:lnTo>
                <a:lnTo>
                  <a:pt x="2638743" y="553976"/>
                </a:lnTo>
                <a:lnTo>
                  <a:pt x="2588223" y="538391"/>
                </a:lnTo>
                <a:lnTo>
                  <a:pt x="2534058" y="510318"/>
                </a:lnTo>
                <a:lnTo>
                  <a:pt x="2489049" y="491686"/>
                </a:lnTo>
                <a:lnTo>
                  <a:pt x="2453723" y="482205"/>
                </a:lnTo>
                <a:lnTo>
                  <a:pt x="2395797" y="456211"/>
                </a:lnTo>
                <a:lnTo>
                  <a:pt x="2319987" y="425598"/>
                </a:lnTo>
                <a:lnTo>
                  <a:pt x="2588282" y="277337"/>
                </a:lnTo>
                <a:lnTo>
                  <a:pt x="2619021" y="286161"/>
                </a:lnTo>
                <a:lnTo>
                  <a:pt x="3154688" y="776405"/>
                </a:lnTo>
                <a:close/>
              </a:path>
              <a:path extrusionOk="0" h="2258060" w="3157219">
                <a:moveTo>
                  <a:pt x="2525542" y="2095649"/>
                </a:moveTo>
                <a:lnTo>
                  <a:pt x="2465348" y="2128912"/>
                </a:lnTo>
                <a:lnTo>
                  <a:pt x="2476028" y="2108509"/>
                </a:lnTo>
                <a:lnTo>
                  <a:pt x="2485146" y="2088970"/>
                </a:lnTo>
                <a:lnTo>
                  <a:pt x="2492055" y="2085151"/>
                </a:lnTo>
                <a:lnTo>
                  <a:pt x="2493740" y="2069719"/>
                </a:lnTo>
                <a:lnTo>
                  <a:pt x="2490147" y="2042702"/>
                </a:lnTo>
                <a:lnTo>
                  <a:pt x="2493501" y="2026348"/>
                </a:lnTo>
                <a:lnTo>
                  <a:pt x="2485331" y="1987359"/>
                </a:lnTo>
                <a:lnTo>
                  <a:pt x="2484003" y="1959091"/>
                </a:lnTo>
                <a:lnTo>
                  <a:pt x="2477184" y="1919355"/>
                </a:lnTo>
                <a:lnTo>
                  <a:pt x="2470961" y="1879291"/>
                </a:lnTo>
                <a:lnTo>
                  <a:pt x="2465281" y="1838926"/>
                </a:lnTo>
                <a:lnTo>
                  <a:pt x="2460090" y="1798291"/>
                </a:lnTo>
                <a:lnTo>
                  <a:pt x="2449197" y="1746306"/>
                </a:lnTo>
                <a:lnTo>
                  <a:pt x="2438688" y="1694109"/>
                </a:lnTo>
                <a:lnTo>
                  <a:pt x="2428510" y="1641729"/>
                </a:lnTo>
                <a:lnTo>
                  <a:pt x="2418610" y="1589195"/>
                </a:lnTo>
                <a:lnTo>
                  <a:pt x="2402795" y="1525429"/>
                </a:lnTo>
                <a:lnTo>
                  <a:pt x="2393290" y="1472676"/>
                </a:lnTo>
                <a:lnTo>
                  <a:pt x="2377766" y="1408749"/>
                </a:lnTo>
                <a:lnTo>
                  <a:pt x="2362307" y="1344786"/>
                </a:lnTo>
                <a:lnTo>
                  <a:pt x="2352999" y="1291925"/>
                </a:lnTo>
                <a:lnTo>
                  <a:pt x="2337513" y="1227977"/>
                </a:lnTo>
                <a:lnTo>
                  <a:pt x="2321932" y="1164081"/>
                </a:lnTo>
                <a:lnTo>
                  <a:pt x="2306206" y="1100266"/>
                </a:lnTo>
                <a:lnTo>
                  <a:pt x="2290279" y="1036561"/>
                </a:lnTo>
                <a:lnTo>
                  <a:pt x="2274101" y="972996"/>
                </a:lnTo>
                <a:lnTo>
                  <a:pt x="2263755" y="920708"/>
                </a:lnTo>
                <a:lnTo>
                  <a:pt x="2246912" y="857510"/>
                </a:lnTo>
                <a:lnTo>
                  <a:pt x="2229658" y="794539"/>
                </a:lnTo>
                <a:lnTo>
                  <a:pt x="2218078" y="742934"/>
                </a:lnTo>
                <a:lnTo>
                  <a:pt x="2161723" y="527556"/>
                </a:lnTo>
                <a:lnTo>
                  <a:pt x="2238194" y="673813"/>
                </a:lnTo>
                <a:lnTo>
                  <a:pt x="2279992" y="752223"/>
                </a:lnTo>
                <a:lnTo>
                  <a:pt x="2297863" y="785851"/>
                </a:lnTo>
                <a:lnTo>
                  <a:pt x="2315689" y="819504"/>
                </a:lnTo>
                <a:lnTo>
                  <a:pt x="2281341" y="838485"/>
                </a:lnTo>
                <a:lnTo>
                  <a:pt x="2289659" y="877391"/>
                </a:lnTo>
                <a:lnTo>
                  <a:pt x="2303200" y="927913"/>
                </a:lnTo>
                <a:lnTo>
                  <a:pt x="2315904" y="978898"/>
                </a:lnTo>
                <a:lnTo>
                  <a:pt x="2327849" y="1030301"/>
                </a:lnTo>
                <a:lnTo>
                  <a:pt x="2339116" y="1082080"/>
                </a:lnTo>
                <a:lnTo>
                  <a:pt x="2355922" y="1145299"/>
                </a:lnTo>
                <a:lnTo>
                  <a:pt x="2366069" y="1197696"/>
                </a:lnTo>
                <a:lnTo>
                  <a:pt x="2381914" y="1261446"/>
                </a:lnTo>
                <a:lnTo>
                  <a:pt x="2397396" y="1325396"/>
                </a:lnTo>
                <a:lnTo>
                  <a:pt x="2412597" y="1389502"/>
                </a:lnTo>
                <a:lnTo>
                  <a:pt x="2427594" y="1453720"/>
                </a:lnTo>
                <a:lnTo>
                  <a:pt x="2436328" y="1506898"/>
                </a:lnTo>
                <a:lnTo>
                  <a:pt x="2466020" y="1635502"/>
                </a:lnTo>
                <a:lnTo>
                  <a:pt x="2474858" y="1688623"/>
                </a:lnTo>
                <a:lnTo>
                  <a:pt x="2483889" y="1741637"/>
                </a:lnTo>
                <a:lnTo>
                  <a:pt x="2493192" y="1794500"/>
                </a:lnTo>
                <a:lnTo>
                  <a:pt x="2502847" y="1847170"/>
                </a:lnTo>
                <a:lnTo>
                  <a:pt x="2512932" y="1899601"/>
                </a:lnTo>
                <a:lnTo>
                  <a:pt x="2517389" y="1940641"/>
                </a:lnTo>
                <a:lnTo>
                  <a:pt x="2522435" y="1981356"/>
                </a:lnTo>
                <a:lnTo>
                  <a:pt x="2528150" y="2021702"/>
                </a:lnTo>
                <a:lnTo>
                  <a:pt x="2528473" y="2050525"/>
                </a:lnTo>
                <a:lnTo>
                  <a:pt x="2529624" y="2078892"/>
                </a:lnTo>
                <a:lnTo>
                  <a:pt x="2525542" y="2095649"/>
                </a:lnTo>
                <a:close/>
              </a:path>
              <a:path extrusionOk="0" h="2258060" w="3157219">
                <a:moveTo>
                  <a:pt x="3155521" y="1746131"/>
                </a:moveTo>
                <a:lnTo>
                  <a:pt x="3124150" y="1692351"/>
                </a:lnTo>
                <a:lnTo>
                  <a:pt x="3089945" y="1638747"/>
                </a:lnTo>
                <a:lnTo>
                  <a:pt x="3054342" y="1585916"/>
                </a:lnTo>
                <a:lnTo>
                  <a:pt x="3017998" y="1533494"/>
                </a:lnTo>
                <a:lnTo>
                  <a:pt x="2987710" y="1492226"/>
                </a:lnTo>
                <a:lnTo>
                  <a:pt x="2957566" y="1450879"/>
                </a:lnTo>
                <a:lnTo>
                  <a:pt x="2928274" y="1409062"/>
                </a:lnTo>
                <a:lnTo>
                  <a:pt x="2899889" y="1366743"/>
                </a:lnTo>
                <a:lnTo>
                  <a:pt x="2872463" y="1323893"/>
                </a:lnTo>
                <a:lnTo>
                  <a:pt x="2846051" y="1280484"/>
                </a:lnTo>
                <a:lnTo>
                  <a:pt x="2833470" y="1258434"/>
                </a:lnTo>
                <a:lnTo>
                  <a:pt x="2808051" y="1214476"/>
                </a:lnTo>
                <a:lnTo>
                  <a:pt x="2782136" y="1170793"/>
                </a:lnTo>
                <a:lnTo>
                  <a:pt x="2755791" y="1127346"/>
                </a:lnTo>
                <a:lnTo>
                  <a:pt x="2722944" y="1072992"/>
                </a:lnTo>
                <a:lnTo>
                  <a:pt x="2689800" y="1018801"/>
                </a:lnTo>
                <a:lnTo>
                  <a:pt x="2656424" y="964739"/>
                </a:lnTo>
                <a:lnTo>
                  <a:pt x="2616745" y="899659"/>
                </a:lnTo>
                <a:lnTo>
                  <a:pt x="2583105" y="845743"/>
                </a:lnTo>
                <a:lnTo>
                  <a:pt x="2549432" y="791845"/>
                </a:lnTo>
                <a:lnTo>
                  <a:pt x="2515793" y="737928"/>
                </a:lnTo>
                <a:lnTo>
                  <a:pt x="2482252" y="683957"/>
                </a:lnTo>
                <a:lnTo>
                  <a:pt x="2448877" y="629895"/>
                </a:lnTo>
                <a:lnTo>
                  <a:pt x="2401302" y="554677"/>
                </a:lnTo>
                <a:lnTo>
                  <a:pt x="2367458" y="500873"/>
                </a:lnTo>
                <a:lnTo>
                  <a:pt x="2354316" y="479133"/>
                </a:lnTo>
                <a:lnTo>
                  <a:pt x="2354013" y="479301"/>
                </a:lnTo>
                <a:lnTo>
                  <a:pt x="2339266" y="456025"/>
                </a:lnTo>
                <a:lnTo>
                  <a:pt x="2428695" y="496036"/>
                </a:lnTo>
                <a:lnTo>
                  <a:pt x="2411893" y="505321"/>
                </a:lnTo>
                <a:lnTo>
                  <a:pt x="2452285" y="570007"/>
                </a:lnTo>
                <a:lnTo>
                  <a:pt x="2499767" y="645276"/>
                </a:lnTo>
                <a:lnTo>
                  <a:pt x="2532958" y="699441"/>
                </a:lnTo>
                <a:lnTo>
                  <a:pt x="2560559" y="743167"/>
                </a:lnTo>
                <a:lnTo>
                  <a:pt x="2593458" y="796518"/>
                </a:lnTo>
                <a:lnTo>
                  <a:pt x="2620675" y="839483"/>
                </a:lnTo>
                <a:lnTo>
                  <a:pt x="2653994" y="893576"/>
                </a:lnTo>
                <a:lnTo>
                  <a:pt x="2687231" y="947715"/>
                </a:lnTo>
                <a:lnTo>
                  <a:pt x="2714202" y="990816"/>
                </a:lnTo>
                <a:lnTo>
                  <a:pt x="2747137" y="1045121"/>
                </a:lnTo>
                <a:lnTo>
                  <a:pt x="2773714" y="1088439"/>
                </a:lnTo>
                <a:lnTo>
                  <a:pt x="2800026" y="1131904"/>
                </a:lnTo>
                <a:lnTo>
                  <a:pt x="2845533" y="1208265"/>
                </a:lnTo>
                <a:lnTo>
                  <a:pt x="2883292" y="1274406"/>
                </a:lnTo>
                <a:lnTo>
                  <a:pt x="2903566" y="1306706"/>
                </a:lnTo>
                <a:lnTo>
                  <a:pt x="2930991" y="1349555"/>
                </a:lnTo>
                <a:lnTo>
                  <a:pt x="2959377" y="1391874"/>
                </a:lnTo>
                <a:lnTo>
                  <a:pt x="2988668" y="1433692"/>
                </a:lnTo>
                <a:lnTo>
                  <a:pt x="3018813" y="1475039"/>
                </a:lnTo>
                <a:lnTo>
                  <a:pt x="3100069" y="1589649"/>
                </a:lnTo>
                <a:lnTo>
                  <a:pt x="3135329" y="1642670"/>
                </a:lnTo>
                <a:lnTo>
                  <a:pt x="3155054" y="1675273"/>
                </a:lnTo>
                <a:lnTo>
                  <a:pt x="3155521" y="1746131"/>
                </a:lnTo>
                <a:close/>
              </a:path>
              <a:path extrusionOk="0" h="2258060" w="3157219">
                <a:moveTo>
                  <a:pt x="3123706" y="806983"/>
                </a:moveTo>
                <a:lnTo>
                  <a:pt x="3076395" y="790667"/>
                </a:lnTo>
                <a:lnTo>
                  <a:pt x="3020116" y="763762"/>
                </a:lnTo>
                <a:lnTo>
                  <a:pt x="2962594" y="737545"/>
                </a:lnTo>
                <a:lnTo>
                  <a:pt x="2904251" y="711781"/>
                </a:lnTo>
                <a:lnTo>
                  <a:pt x="2786799" y="660675"/>
                </a:lnTo>
                <a:lnTo>
                  <a:pt x="2734677" y="645975"/>
                </a:lnTo>
                <a:lnTo>
                  <a:pt x="2677290" y="619683"/>
                </a:lnTo>
                <a:lnTo>
                  <a:pt x="2621201" y="592673"/>
                </a:lnTo>
                <a:lnTo>
                  <a:pt x="2572973" y="575820"/>
                </a:lnTo>
                <a:lnTo>
                  <a:pt x="2526891" y="557782"/>
                </a:lnTo>
                <a:lnTo>
                  <a:pt x="2442858" y="517212"/>
                </a:lnTo>
                <a:lnTo>
                  <a:pt x="2411893" y="505321"/>
                </a:lnTo>
                <a:lnTo>
                  <a:pt x="2428695" y="496036"/>
                </a:lnTo>
                <a:lnTo>
                  <a:pt x="3123706" y="806983"/>
                </a:lnTo>
                <a:close/>
              </a:path>
              <a:path extrusionOk="0" h="2258060" w="3157219">
                <a:moveTo>
                  <a:pt x="2486819" y="2160551"/>
                </a:moveTo>
                <a:lnTo>
                  <a:pt x="2460523" y="2175082"/>
                </a:lnTo>
                <a:lnTo>
                  <a:pt x="2428610" y="2178216"/>
                </a:lnTo>
                <a:lnTo>
                  <a:pt x="2387014" y="2172200"/>
                </a:lnTo>
                <a:lnTo>
                  <a:pt x="2348349" y="2164564"/>
                </a:lnTo>
                <a:lnTo>
                  <a:pt x="2307186" y="2143807"/>
                </a:lnTo>
                <a:lnTo>
                  <a:pt x="2264235" y="2109537"/>
                </a:lnTo>
                <a:lnTo>
                  <a:pt x="2226345" y="2072471"/>
                </a:lnTo>
                <a:lnTo>
                  <a:pt x="2188086" y="2021107"/>
                </a:lnTo>
                <a:lnTo>
                  <a:pt x="2162821" y="1977064"/>
                </a:lnTo>
                <a:lnTo>
                  <a:pt x="2148324" y="1941572"/>
                </a:lnTo>
                <a:lnTo>
                  <a:pt x="2131390" y="1892924"/>
                </a:lnTo>
                <a:lnTo>
                  <a:pt x="2117234" y="1842743"/>
                </a:lnTo>
                <a:lnTo>
                  <a:pt x="2104929" y="1791538"/>
                </a:lnTo>
                <a:lnTo>
                  <a:pt x="2093549" y="1739822"/>
                </a:lnTo>
                <a:lnTo>
                  <a:pt x="2082365" y="1687997"/>
                </a:lnTo>
                <a:lnTo>
                  <a:pt x="2070688" y="1636446"/>
                </a:lnTo>
                <a:lnTo>
                  <a:pt x="2057652" y="1585645"/>
                </a:lnTo>
                <a:lnTo>
                  <a:pt x="2042395" y="1536071"/>
                </a:lnTo>
                <a:lnTo>
                  <a:pt x="2024053" y="1488203"/>
                </a:lnTo>
                <a:lnTo>
                  <a:pt x="1995801" y="1430266"/>
                </a:lnTo>
                <a:lnTo>
                  <a:pt x="1985082" y="1408230"/>
                </a:lnTo>
                <a:lnTo>
                  <a:pt x="1965469" y="1361063"/>
                </a:lnTo>
                <a:lnTo>
                  <a:pt x="1954796" y="1323458"/>
                </a:lnTo>
                <a:lnTo>
                  <a:pt x="1940379" y="1273420"/>
                </a:lnTo>
                <a:lnTo>
                  <a:pt x="1927953" y="1222283"/>
                </a:lnTo>
                <a:lnTo>
                  <a:pt x="1917111" y="1170269"/>
                </a:lnTo>
                <a:lnTo>
                  <a:pt x="1907450" y="1117603"/>
                </a:lnTo>
                <a:lnTo>
                  <a:pt x="1898565" y="1064509"/>
                </a:lnTo>
                <a:lnTo>
                  <a:pt x="1890049" y="1011210"/>
                </a:lnTo>
                <a:lnTo>
                  <a:pt x="1887638" y="969039"/>
                </a:lnTo>
                <a:lnTo>
                  <a:pt x="1878648" y="916002"/>
                </a:lnTo>
                <a:lnTo>
                  <a:pt x="1874952" y="874541"/>
                </a:lnTo>
                <a:lnTo>
                  <a:pt x="1911869" y="854141"/>
                </a:lnTo>
                <a:lnTo>
                  <a:pt x="1916985" y="894817"/>
                </a:lnTo>
                <a:lnTo>
                  <a:pt x="1922208" y="949935"/>
                </a:lnTo>
                <a:lnTo>
                  <a:pt x="1926649" y="1005486"/>
                </a:lnTo>
                <a:lnTo>
                  <a:pt x="1937263" y="1072126"/>
                </a:lnTo>
                <a:lnTo>
                  <a:pt x="1948727" y="1138297"/>
                </a:lnTo>
                <a:lnTo>
                  <a:pt x="1961857" y="1203547"/>
                </a:lnTo>
                <a:lnTo>
                  <a:pt x="1977470" y="1267425"/>
                </a:lnTo>
                <a:lnTo>
                  <a:pt x="1990242" y="1318372"/>
                </a:lnTo>
                <a:lnTo>
                  <a:pt x="2013268" y="1378153"/>
                </a:lnTo>
                <a:lnTo>
                  <a:pt x="2035085" y="1424102"/>
                </a:lnTo>
                <a:lnTo>
                  <a:pt x="2051821" y="1458357"/>
                </a:lnTo>
                <a:lnTo>
                  <a:pt x="2071683" y="1505385"/>
                </a:lnTo>
                <a:lnTo>
                  <a:pt x="2082920" y="1542680"/>
                </a:lnTo>
                <a:lnTo>
                  <a:pt x="2098332" y="1592167"/>
                </a:lnTo>
                <a:lnTo>
                  <a:pt x="2112307" y="1642449"/>
                </a:lnTo>
                <a:lnTo>
                  <a:pt x="2119230" y="1682127"/>
                </a:lnTo>
                <a:lnTo>
                  <a:pt x="2131902" y="1733129"/>
                </a:lnTo>
                <a:lnTo>
                  <a:pt x="2143364" y="1784800"/>
                </a:lnTo>
                <a:lnTo>
                  <a:pt x="2155875" y="1835891"/>
                </a:lnTo>
                <a:lnTo>
                  <a:pt x="2164160" y="1874816"/>
                </a:lnTo>
                <a:lnTo>
                  <a:pt x="2181361" y="1923315"/>
                </a:lnTo>
                <a:lnTo>
                  <a:pt x="2196064" y="1958694"/>
                </a:lnTo>
                <a:lnTo>
                  <a:pt x="2254542" y="2042388"/>
                </a:lnTo>
                <a:lnTo>
                  <a:pt x="2300743" y="2089363"/>
                </a:lnTo>
                <a:lnTo>
                  <a:pt x="2346404" y="2122135"/>
                </a:lnTo>
                <a:lnTo>
                  <a:pt x="2390192" y="2141441"/>
                </a:lnTo>
                <a:lnTo>
                  <a:pt x="2424634" y="2136909"/>
                </a:lnTo>
                <a:lnTo>
                  <a:pt x="2447904" y="2138551"/>
                </a:lnTo>
                <a:lnTo>
                  <a:pt x="2525542" y="2095649"/>
                </a:lnTo>
                <a:lnTo>
                  <a:pt x="2522446" y="2111861"/>
                </a:lnTo>
                <a:lnTo>
                  <a:pt x="2505934" y="2135486"/>
                </a:lnTo>
                <a:lnTo>
                  <a:pt x="2486819" y="2160551"/>
                </a:lnTo>
                <a:close/>
              </a:path>
              <a:path extrusionOk="0" h="2258060" w="3157219">
                <a:moveTo>
                  <a:pt x="3156673" y="1920898"/>
                </a:moveTo>
                <a:lnTo>
                  <a:pt x="3140760" y="1915191"/>
                </a:lnTo>
                <a:lnTo>
                  <a:pt x="3120892" y="1911668"/>
                </a:lnTo>
                <a:lnTo>
                  <a:pt x="3093792" y="1912143"/>
                </a:lnTo>
                <a:lnTo>
                  <a:pt x="3060495" y="1901540"/>
                </a:lnTo>
                <a:lnTo>
                  <a:pt x="3021315" y="1879688"/>
                </a:lnTo>
                <a:lnTo>
                  <a:pt x="2988840" y="1868632"/>
                </a:lnTo>
                <a:lnTo>
                  <a:pt x="2951105" y="1845980"/>
                </a:lnTo>
                <a:lnTo>
                  <a:pt x="2908424" y="1811562"/>
                </a:lnTo>
                <a:lnTo>
                  <a:pt x="2867247" y="1776312"/>
                </a:lnTo>
                <a:lnTo>
                  <a:pt x="2827886" y="1740058"/>
                </a:lnTo>
                <a:lnTo>
                  <a:pt x="2790655" y="1702627"/>
                </a:lnTo>
                <a:lnTo>
                  <a:pt x="2755865" y="1663847"/>
                </a:lnTo>
                <a:lnTo>
                  <a:pt x="2717691" y="1612437"/>
                </a:lnTo>
                <a:lnTo>
                  <a:pt x="2688721" y="1570441"/>
                </a:lnTo>
                <a:lnTo>
                  <a:pt x="2668779" y="1537958"/>
                </a:lnTo>
                <a:lnTo>
                  <a:pt x="2642966" y="1494217"/>
                </a:lnTo>
                <a:lnTo>
                  <a:pt x="2617404" y="1450338"/>
                </a:lnTo>
                <a:lnTo>
                  <a:pt x="2592075" y="1406331"/>
                </a:lnTo>
                <a:lnTo>
                  <a:pt x="2566960" y="1362205"/>
                </a:lnTo>
                <a:lnTo>
                  <a:pt x="2535904" y="1306861"/>
                </a:lnTo>
                <a:lnTo>
                  <a:pt x="2468231" y="1184744"/>
                </a:lnTo>
                <a:lnTo>
                  <a:pt x="2425566" y="1106813"/>
                </a:lnTo>
                <a:lnTo>
                  <a:pt x="2371114" y="1006393"/>
                </a:lnTo>
                <a:lnTo>
                  <a:pt x="2347073" y="961674"/>
                </a:lnTo>
                <a:lnTo>
                  <a:pt x="2323086" y="916924"/>
                </a:lnTo>
                <a:lnTo>
                  <a:pt x="2299135" y="872155"/>
                </a:lnTo>
                <a:lnTo>
                  <a:pt x="2281341" y="838485"/>
                </a:lnTo>
                <a:lnTo>
                  <a:pt x="2315689" y="819504"/>
                </a:lnTo>
                <a:lnTo>
                  <a:pt x="2340039" y="865027"/>
                </a:lnTo>
                <a:lnTo>
                  <a:pt x="2369728" y="920152"/>
                </a:lnTo>
                <a:lnTo>
                  <a:pt x="2393719" y="964899"/>
                </a:lnTo>
                <a:lnTo>
                  <a:pt x="2423914" y="1020719"/>
                </a:lnTo>
                <a:lnTo>
                  <a:pt x="2454200" y="1076489"/>
                </a:lnTo>
                <a:lnTo>
                  <a:pt x="2478524" y="1121052"/>
                </a:lnTo>
                <a:lnTo>
                  <a:pt x="2570578" y="1287700"/>
                </a:lnTo>
                <a:lnTo>
                  <a:pt x="2614106" y="1365154"/>
                </a:lnTo>
                <a:lnTo>
                  <a:pt x="2645519" y="1420301"/>
                </a:lnTo>
                <a:lnTo>
                  <a:pt x="2671078" y="1464182"/>
                </a:lnTo>
                <a:lnTo>
                  <a:pt x="2696948" y="1507890"/>
                </a:lnTo>
                <a:lnTo>
                  <a:pt x="2723157" y="1551412"/>
                </a:lnTo>
                <a:lnTo>
                  <a:pt x="2752273" y="1593327"/>
                </a:lnTo>
                <a:lnTo>
                  <a:pt x="2790933" y="1644469"/>
                </a:lnTo>
                <a:lnTo>
                  <a:pt x="2826464" y="1682839"/>
                </a:lnTo>
                <a:lnTo>
                  <a:pt x="2870747" y="1730874"/>
                </a:lnTo>
                <a:lnTo>
                  <a:pt x="2911110" y="1766574"/>
                </a:lnTo>
                <a:lnTo>
                  <a:pt x="2947157" y="1790158"/>
                </a:lnTo>
                <a:lnTo>
                  <a:pt x="2990770" y="1824062"/>
                </a:lnTo>
                <a:lnTo>
                  <a:pt x="3029276" y="1846287"/>
                </a:lnTo>
                <a:lnTo>
                  <a:pt x="3062278" y="1857052"/>
                </a:lnTo>
                <a:lnTo>
                  <a:pt x="3128609" y="1878402"/>
                </a:lnTo>
                <a:lnTo>
                  <a:pt x="3145666" y="1883477"/>
                </a:lnTo>
                <a:lnTo>
                  <a:pt x="3156388" y="1877552"/>
                </a:lnTo>
                <a:lnTo>
                  <a:pt x="3156673" y="1920898"/>
                </a:lnTo>
                <a:close/>
              </a:path>
              <a:path extrusionOk="0" h="2258060" w="3157219">
                <a:moveTo>
                  <a:pt x="3153751" y="820426"/>
                </a:moveTo>
                <a:lnTo>
                  <a:pt x="3123706" y="806983"/>
                </a:lnTo>
                <a:lnTo>
                  <a:pt x="3124868" y="807384"/>
                </a:lnTo>
                <a:lnTo>
                  <a:pt x="3153751" y="820426"/>
                </a:lnTo>
                <a:close/>
              </a:path>
              <a:path extrusionOk="0" h="2258060" w="3157219">
                <a:moveTo>
                  <a:pt x="1439795" y="2231598"/>
                </a:moveTo>
                <a:lnTo>
                  <a:pt x="1400601" y="2253257"/>
                </a:lnTo>
                <a:lnTo>
                  <a:pt x="1379656" y="2250330"/>
                </a:lnTo>
                <a:lnTo>
                  <a:pt x="1455561" y="2208385"/>
                </a:lnTo>
                <a:lnTo>
                  <a:pt x="1439795" y="2231598"/>
                </a:lnTo>
                <a:close/>
              </a:path>
              <a:path extrusionOk="0" h="2258060" w="3157219">
                <a:moveTo>
                  <a:pt x="3155706" y="1774139"/>
                </a:moveTo>
                <a:lnTo>
                  <a:pt x="3155521" y="1746131"/>
                </a:lnTo>
                <a:lnTo>
                  <a:pt x="3156090" y="1747207"/>
                </a:lnTo>
                <a:lnTo>
                  <a:pt x="3155706" y="1774139"/>
                </a:lnTo>
                <a:close/>
              </a:path>
              <a:path extrusionOk="0" h="2258060" w="3157219">
                <a:moveTo>
                  <a:pt x="3156388" y="1877552"/>
                </a:moveTo>
                <a:lnTo>
                  <a:pt x="3154215" y="1878753"/>
                </a:lnTo>
                <a:lnTo>
                  <a:pt x="3155706" y="1774139"/>
                </a:lnTo>
                <a:lnTo>
                  <a:pt x="3156388" y="1877552"/>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0" name="Google Shape;320;p18"/>
          <p:cNvSpPr/>
          <p:nvPr/>
        </p:nvSpPr>
        <p:spPr>
          <a:xfrm>
            <a:off x="-4512" y="8072392"/>
            <a:ext cx="2809240" cy="2214245"/>
          </a:xfrm>
          <a:custGeom>
            <a:rect b="b" l="l" r="r" t="t"/>
            <a:pathLst>
              <a:path extrusionOk="0" h="2214245" w="2809240">
                <a:moveTo>
                  <a:pt x="775549" y="1217374"/>
                </a:moveTo>
                <a:lnTo>
                  <a:pt x="740950" y="1236494"/>
                </a:lnTo>
                <a:lnTo>
                  <a:pt x="718595" y="1118337"/>
                </a:lnTo>
                <a:lnTo>
                  <a:pt x="708084" y="1066140"/>
                </a:lnTo>
                <a:lnTo>
                  <a:pt x="698778" y="1013279"/>
                </a:lnTo>
                <a:lnTo>
                  <a:pt x="690474" y="959863"/>
                </a:lnTo>
                <a:lnTo>
                  <a:pt x="676832" y="894896"/>
                </a:lnTo>
                <a:lnTo>
                  <a:pt x="663790" y="829597"/>
                </a:lnTo>
                <a:lnTo>
                  <a:pt x="657284" y="775187"/>
                </a:lnTo>
                <a:lnTo>
                  <a:pt x="632384" y="643936"/>
                </a:lnTo>
                <a:lnTo>
                  <a:pt x="619724" y="578426"/>
                </a:lnTo>
                <a:lnTo>
                  <a:pt x="606657" y="513141"/>
                </a:lnTo>
                <a:lnTo>
                  <a:pt x="599118" y="459302"/>
                </a:lnTo>
                <a:lnTo>
                  <a:pt x="590769" y="405912"/>
                </a:lnTo>
                <a:lnTo>
                  <a:pt x="581407" y="353081"/>
                </a:lnTo>
                <a:lnTo>
                  <a:pt x="570831" y="300920"/>
                </a:lnTo>
                <a:lnTo>
                  <a:pt x="564978" y="260651"/>
                </a:lnTo>
                <a:lnTo>
                  <a:pt x="557508" y="221276"/>
                </a:lnTo>
                <a:lnTo>
                  <a:pt x="554358" y="194014"/>
                </a:lnTo>
                <a:lnTo>
                  <a:pt x="555327" y="178978"/>
                </a:lnTo>
                <a:lnTo>
                  <a:pt x="557194" y="105440"/>
                </a:lnTo>
                <a:lnTo>
                  <a:pt x="571018" y="54297"/>
                </a:lnTo>
                <a:lnTo>
                  <a:pt x="594614" y="26757"/>
                </a:lnTo>
                <a:lnTo>
                  <a:pt x="637821" y="2881"/>
                </a:lnTo>
                <a:lnTo>
                  <a:pt x="669277" y="0"/>
                </a:lnTo>
                <a:lnTo>
                  <a:pt x="703187" y="10263"/>
                </a:lnTo>
                <a:lnTo>
                  <a:pt x="621437" y="55438"/>
                </a:lnTo>
                <a:lnTo>
                  <a:pt x="602253" y="80541"/>
                </a:lnTo>
                <a:lnTo>
                  <a:pt x="595970" y="127516"/>
                </a:lnTo>
                <a:lnTo>
                  <a:pt x="591458" y="173513"/>
                </a:lnTo>
                <a:lnTo>
                  <a:pt x="595898" y="200062"/>
                </a:lnTo>
                <a:lnTo>
                  <a:pt x="597872" y="227973"/>
                </a:lnTo>
                <a:lnTo>
                  <a:pt x="603794" y="268204"/>
                </a:lnTo>
                <a:lnTo>
                  <a:pt x="613939" y="320602"/>
                </a:lnTo>
                <a:lnTo>
                  <a:pt x="622442" y="373908"/>
                </a:lnTo>
                <a:lnTo>
                  <a:pt x="629580" y="427968"/>
                </a:lnTo>
                <a:lnTo>
                  <a:pt x="641764" y="493741"/>
                </a:lnTo>
                <a:lnTo>
                  <a:pt x="653131" y="559965"/>
                </a:lnTo>
                <a:lnTo>
                  <a:pt x="670096" y="637598"/>
                </a:lnTo>
                <a:lnTo>
                  <a:pt x="691219" y="770936"/>
                </a:lnTo>
                <a:lnTo>
                  <a:pt x="708206" y="848556"/>
                </a:lnTo>
                <a:lnTo>
                  <a:pt x="719611" y="914759"/>
                </a:lnTo>
                <a:lnTo>
                  <a:pt x="731848" y="980503"/>
                </a:lnTo>
                <a:lnTo>
                  <a:pt x="745192" y="1045635"/>
                </a:lnTo>
                <a:lnTo>
                  <a:pt x="753778" y="1098895"/>
                </a:lnTo>
                <a:lnTo>
                  <a:pt x="764020" y="1151239"/>
                </a:lnTo>
                <a:lnTo>
                  <a:pt x="770055" y="1191408"/>
                </a:lnTo>
                <a:lnTo>
                  <a:pt x="775549" y="1217374"/>
                </a:lnTo>
                <a:close/>
              </a:path>
              <a:path extrusionOk="0" h="2214245" w="2809240">
                <a:moveTo>
                  <a:pt x="1158914" y="1426059"/>
                </a:moveTo>
                <a:lnTo>
                  <a:pt x="1147689" y="1374258"/>
                </a:lnTo>
                <a:lnTo>
                  <a:pt x="1129824" y="1297123"/>
                </a:lnTo>
                <a:lnTo>
                  <a:pt x="1107162" y="1208138"/>
                </a:lnTo>
                <a:lnTo>
                  <a:pt x="1088591" y="1145895"/>
                </a:lnTo>
                <a:lnTo>
                  <a:pt x="1077189" y="1094191"/>
                </a:lnTo>
                <a:lnTo>
                  <a:pt x="1060469" y="1030924"/>
                </a:lnTo>
                <a:lnTo>
                  <a:pt x="1044358" y="967322"/>
                </a:lnTo>
                <a:lnTo>
                  <a:pt x="1022507" y="892390"/>
                </a:lnTo>
                <a:lnTo>
                  <a:pt x="991433" y="764550"/>
                </a:lnTo>
                <a:lnTo>
                  <a:pt x="969511" y="689657"/>
                </a:lnTo>
                <a:lnTo>
                  <a:pt x="953282" y="626120"/>
                </a:lnTo>
                <a:lnTo>
                  <a:pt x="936397" y="562944"/>
                </a:lnTo>
                <a:lnTo>
                  <a:pt x="918645" y="500249"/>
                </a:lnTo>
                <a:lnTo>
                  <a:pt x="905954" y="449257"/>
                </a:lnTo>
                <a:lnTo>
                  <a:pt x="891973" y="398978"/>
                </a:lnTo>
                <a:lnTo>
                  <a:pt x="876493" y="349528"/>
                </a:lnTo>
                <a:lnTo>
                  <a:pt x="865441" y="312132"/>
                </a:lnTo>
                <a:lnTo>
                  <a:pt x="849638" y="262860"/>
                </a:lnTo>
                <a:lnTo>
                  <a:pt x="824593" y="204195"/>
                </a:lnTo>
                <a:lnTo>
                  <a:pt x="793309" y="148976"/>
                </a:lnTo>
                <a:lnTo>
                  <a:pt x="762763" y="107852"/>
                </a:lnTo>
                <a:lnTo>
                  <a:pt x="727650" y="69250"/>
                </a:lnTo>
                <a:lnTo>
                  <a:pt x="671622" y="42207"/>
                </a:lnTo>
                <a:lnTo>
                  <a:pt x="646240" y="41732"/>
                </a:lnTo>
                <a:lnTo>
                  <a:pt x="703187" y="10263"/>
                </a:lnTo>
                <a:lnTo>
                  <a:pt x="739306" y="33807"/>
                </a:lnTo>
                <a:lnTo>
                  <a:pt x="771245" y="59661"/>
                </a:lnTo>
                <a:lnTo>
                  <a:pt x="804897" y="99069"/>
                </a:lnTo>
                <a:lnTo>
                  <a:pt x="833876" y="141060"/>
                </a:lnTo>
                <a:lnTo>
                  <a:pt x="864073" y="196879"/>
                </a:lnTo>
                <a:lnTo>
                  <a:pt x="889102" y="255554"/>
                </a:lnTo>
                <a:lnTo>
                  <a:pt x="892209" y="268338"/>
                </a:lnTo>
                <a:lnTo>
                  <a:pt x="899733" y="293182"/>
                </a:lnTo>
                <a:lnTo>
                  <a:pt x="911827" y="330003"/>
                </a:lnTo>
                <a:lnTo>
                  <a:pt x="922519" y="367677"/>
                </a:lnTo>
                <a:lnTo>
                  <a:pt x="931910" y="405912"/>
                </a:lnTo>
                <a:lnTo>
                  <a:pt x="946341" y="455941"/>
                </a:lnTo>
                <a:lnTo>
                  <a:pt x="959808" y="506504"/>
                </a:lnTo>
                <a:lnTo>
                  <a:pt x="978602" y="568624"/>
                </a:lnTo>
                <a:lnTo>
                  <a:pt x="990596" y="620001"/>
                </a:lnTo>
                <a:lnTo>
                  <a:pt x="1008219" y="682768"/>
                </a:lnTo>
                <a:lnTo>
                  <a:pt x="1025485" y="745733"/>
                </a:lnTo>
                <a:lnTo>
                  <a:pt x="1042543" y="808812"/>
                </a:lnTo>
                <a:lnTo>
                  <a:pt x="1053408" y="860813"/>
                </a:lnTo>
                <a:lnTo>
                  <a:pt x="1070508" y="923869"/>
                </a:lnTo>
                <a:lnTo>
                  <a:pt x="1087856" y="986788"/>
                </a:lnTo>
                <a:lnTo>
                  <a:pt x="1099464" y="1038378"/>
                </a:lnTo>
                <a:lnTo>
                  <a:pt x="1117762" y="1100772"/>
                </a:lnTo>
                <a:lnTo>
                  <a:pt x="1130623" y="1151670"/>
                </a:lnTo>
                <a:lnTo>
                  <a:pt x="1144339" y="1202095"/>
                </a:lnTo>
                <a:lnTo>
                  <a:pt x="1152921" y="1240856"/>
                </a:lnTo>
                <a:lnTo>
                  <a:pt x="1162659" y="1278978"/>
                </a:lnTo>
                <a:lnTo>
                  <a:pt x="1167567" y="1305268"/>
                </a:lnTo>
                <a:lnTo>
                  <a:pt x="1232940" y="1269143"/>
                </a:lnTo>
                <a:lnTo>
                  <a:pt x="1196051" y="1362034"/>
                </a:lnTo>
                <a:lnTo>
                  <a:pt x="1184956" y="1368165"/>
                </a:lnTo>
                <a:lnTo>
                  <a:pt x="1186627" y="1381743"/>
                </a:lnTo>
                <a:lnTo>
                  <a:pt x="1158914" y="1426059"/>
                </a:lnTo>
                <a:close/>
              </a:path>
              <a:path extrusionOk="0" h="2214245" w="2809240">
                <a:moveTo>
                  <a:pt x="1751" y="876495"/>
                </a:moveTo>
                <a:lnTo>
                  <a:pt x="0" y="616363"/>
                </a:lnTo>
                <a:lnTo>
                  <a:pt x="18401" y="635197"/>
                </a:lnTo>
                <a:lnTo>
                  <a:pt x="40571" y="651947"/>
                </a:lnTo>
                <a:lnTo>
                  <a:pt x="3534" y="672414"/>
                </a:lnTo>
                <a:lnTo>
                  <a:pt x="1751" y="876495"/>
                </a:lnTo>
                <a:close/>
              </a:path>
              <a:path extrusionOk="0" h="2214245" w="2809240">
                <a:moveTo>
                  <a:pt x="790216" y="1281775"/>
                </a:moveTo>
                <a:lnTo>
                  <a:pt x="755366" y="1301033"/>
                </a:lnTo>
                <a:lnTo>
                  <a:pt x="744593" y="1292485"/>
                </a:lnTo>
                <a:lnTo>
                  <a:pt x="703172" y="1257370"/>
                </a:lnTo>
                <a:lnTo>
                  <a:pt x="640681" y="1204896"/>
                </a:lnTo>
                <a:lnTo>
                  <a:pt x="600499" y="1169096"/>
                </a:lnTo>
                <a:lnTo>
                  <a:pt x="558720" y="1134178"/>
                </a:lnTo>
                <a:lnTo>
                  <a:pt x="515542" y="1100034"/>
                </a:lnTo>
                <a:lnTo>
                  <a:pt x="465029" y="1055442"/>
                </a:lnTo>
                <a:lnTo>
                  <a:pt x="413517" y="1011402"/>
                </a:lnTo>
                <a:lnTo>
                  <a:pt x="361208" y="967802"/>
                </a:lnTo>
                <a:lnTo>
                  <a:pt x="308302" y="924532"/>
                </a:lnTo>
                <a:lnTo>
                  <a:pt x="254999" y="881482"/>
                </a:lnTo>
                <a:lnTo>
                  <a:pt x="195360" y="827432"/>
                </a:lnTo>
                <a:lnTo>
                  <a:pt x="141863" y="784489"/>
                </a:lnTo>
                <a:lnTo>
                  <a:pt x="88568" y="741433"/>
                </a:lnTo>
                <a:lnTo>
                  <a:pt x="35678" y="698155"/>
                </a:lnTo>
                <a:lnTo>
                  <a:pt x="3534" y="672414"/>
                </a:lnTo>
                <a:lnTo>
                  <a:pt x="40571" y="651947"/>
                </a:lnTo>
                <a:lnTo>
                  <a:pt x="62742" y="668698"/>
                </a:lnTo>
                <a:lnTo>
                  <a:pt x="113696" y="713047"/>
                </a:lnTo>
                <a:lnTo>
                  <a:pt x="164974" y="757216"/>
                </a:lnTo>
                <a:lnTo>
                  <a:pt x="210288" y="790180"/>
                </a:lnTo>
                <a:lnTo>
                  <a:pt x="261765" y="834239"/>
                </a:lnTo>
                <a:lnTo>
                  <a:pt x="313118" y="878368"/>
                </a:lnTo>
                <a:lnTo>
                  <a:pt x="364195" y="922648"/>
                </a:lnTo>
                <a:lnTo>
                  <a:pt x="408709" y="956054"/>
                </a:lnTo>
                <a:lnTo>
                  <a:pt x="458787" y="1000887"/>
                </a:lnTo>
                <a:lnTo>
                  <a:pt x="502001" y="1035011"/>
                </a:lnTo>
                <a:lnTo>
                  <a:pt x="544342" y="1069618"/>
                </a:lnTo>
                <a:lnTo>
                  <a:pt x="585659" y="1104790"/>
                </a:lnTo>
                <a:lnTo>
                  <a:pt x="625803" y="1140612"/>
                </a:lnTo>
                <a:lnTo>
                  <a:pt x="658484" y="1166056"/>
                </a:lnTo>
                <a:lnTo>
                  <a:pt x="695830" y="1203422"/>
                </a:lnTo>
                <a:lnTo>
                  <a:pt x="719276" y="1219468"/>
                </a:lnTo>
                <a:lnTo>
                  <a:pt x="740950" y="1236494"/>
                </a:lnTo>
                <a:lnTo>
                  <a:pt x="775549" y="1217374"/>
                </a:lnTo>
                <a:lnTo>
                  <a:pt x="778296" y="1230358"/>
                </a:lnTo>
                <a:lnTo>
                  <a:pt x="782878" y="1256828"/>
                </a:lnTo>
                <a:lnTo>
                  <a:pt x="790216" y="1281775"/>
                </a:lnTo>
                <a:close/>
              </a:path>
              <a:path extrusionOk="0" h="2214245" w="2809240">
                <a:moveTo>
                  <a:pt x="2646" y="1009360"/>
                </a:moveTo>
                <a:lnTo>
                  <a:pt x="606" y="1007559"/>
                </a:lnTo>
                <a:lnTo>
                  <a:pt x="1751" y="876495"/>
                </a:lnTo>
                <a:lnTo>
                  <a:pt x="2646" y="1009360"/>
                </a:lnTo>
                <a:close/>
              </a:path>
              <a:path extrusionOk="0" h="2214245" w="2809240">
                <a:moveTo>
                  <a:pt x="574014" y="1546260"/>
                </a:moveTo>
                <a:lnTo>
                  <a:pt x="540883" y="1564569"/>
                </a:lnTo>
                <a:lnTo>
                  <a:pt x="448391" y="1470668"/>
                </a:lnTo>
                <a:lnTo>
                  <a:pt x="437655" y="1462100"/>
                </a:lnTo>
                <a:lnTo>
                  <a:pt x="418669" y="1443589"/>
                </a:lnTo>
                <a:lnTo>
                  <a:pt x="391609" y="1415039"/>
                </a:lnTo>
                <a:lnTo>
                  <a:pt x="368927" y="1398571"/>
                </a:lnTo>
                <a:lnTo>
                  <a:pt x="332384" y="1360760"/>
                </a:lnTo>
                <a:lnTo>
                  <a:pt x="300569" y="1334838"/>
                </a:lnTo>
                <a:lnTo>
                  <a:pt x="261381" y="1298488"/>
                </a:lnTo>
                <a:lnTo>
                  <a:pt x="221134" y="1262724"/>
                </a:lnTo>
                <a:lnTo>
                  <a:pt x="173864" y="1216340"/>
                </a:lnTo>
                <a:lnTo>
                  <a:pt x="132025" y="1181456"/>
                </a:lnTo>
                <a:lnTo>
                  <a:pt x="83514" y="1135758"/>
                </a:lnTo>
                <a:lnTo>
                  <a:pt x="34644" y="1090257"/>
                </a:lnTo>
                <a:lnTo>
                  <a:pt x="3015" y="1064232"/>
                </a:lnTo>
                <a:lnTo>
                  <a:pt x="2646" y="1009360"/>
                </a:lnTo>
                <a:lnTo>
                  <a:pt x="61199" y="1061082"/>
                </a:lnTo>
                <a:lnTo>
                  <a:pt x="110144" y="1106540"/>
                </a:lnTo>
                <a:lnTo>
                  <a:pt x="158731" y="1152197"/>
                </a:lnTo>
                <a:lnTo>
                  <a:pt x="200645" y="1187040"/>
                </a:lnTo>
                <a:lnTo>
                  <a:pt x="247986" y="1233385"/>
                </a:lnTo>
                <a:lnTo>
                  <a:pt x="288301" y="1269111"/>
                </a:lnTo>
                <a:lnTo>
                  <a:pt x="327552" y="1305426"/>
                </a:lnTo>
                <a:lnTo>
                  <a:pt x="365562" y="1342426"/>
                </a:lnTo>
                <a:lnTo>
                  <a:pt x="396017" y="1369100"/>
                </a:lnTo>
                <a:lnTo>
                  <a:pt x="424878" y="1396655"/>
                </a:lnTo>
                <a:lnTo>
                  <a:pt x="445829" y="1414079"/>
                </a:lnTo>
                <a:lnTo>
                  <a:pt x="464834" y="1432579"/>
                </a:lnTo>
                <a:lnTo>
                  <a:pt x="481716" y="1452252"/>
                </a:lnTo>
                <a:lnTo>
                  <a:pt x="574014" y="1546260"/>
                </a:lnTo>
                <a:close/>
              </a:path>
              <a:path extrusionOk="0" h="2214245" w="2809240">
                <a:moveTo>
                  <a:pt x="1232940" y="1269143"/>
                </a:moveTo>
                <a:lnTo>
                  <a:pt x="1167567" y="1305268"/>
                </a:lnTo>
                <a:lnTo>
                  <a:pt x="1183222" y="1282116"/>
                </a:lnTo>
                <a:lnTo>
                  <a:pt x="1196653" y="1245692"/>
                </a:lnTo>
                <a:lnTo>
                  <a:pt x="1213604" y="1207322"/>
                </a:lnTo>
                <a:lnTo>
                  <a:pt x="1233681" y="1167226"/>
                </a:lnTo>
                <a:lnTo>
                  <a:pt x="1250350" y="1114511"/>
                </a:lnTo>
                <a:lnTo>
                  <a:pt x="1269356" y="1060504"/>
                </a:lnTo>
                <a:lnTo>
                  <a:pt x="1296444" y="1016534"/>
                </a:lnTo>
                <a:lnTo>
                  <a:pt x="1318940" y="960598"/>
                </a:lnTo>
                <a:lnTo>
                  <a:pt x="1342591" y="904026"/>
                </a:lnTo>
                <a:lnTo>
                  <a:pt x="1440840" y="675719"/>
                </a:lnTo>
                <a:lnTo>
                  <a:pt x="1464343" y="619228"/>
                </a:lnTo>
                <a:lnTo>
                  <a:pt x="1486632" y="563407"/>
                </a:lnTo>
                <a:lnTo>
                  <a:pt x="1507315" y="508475"/>
                </a:lnTo>
                <a:lnTo>
                  <a:pt x="1532134" y="465757"/>
                </a:lnTo>
                <a:lnTo>
                  <a:pt x="1548419" y="413255"/>
                </a:lnTo>
                <a:lnTo>
                  <a:pt x="1568052" y="373403"/>
                </a:lnTo>
                <a:lnTo>
                  <a:pt x="1584500" y="335312"/>
                </a:lnTo>
                <a:lnTo>
                  <a:pt x="1603508" y="310307"/>
                </a:lnTo>
                <a:lnTo>
                  <a:pt x="1612403" y="276389"/>
                </a:lnTo>
                <a:lnTo>
                  <a:pt x="1623069" y="255994"/>
                </a:lnTo>
                <a:lnTo>
                  <a:pt x="1693692" y="187965"/>
                </a:lnTo>
                <a:lnTo>
                  <a:pt x="1741343" y="176134"/>
                </a:lnTo>
                <a:lnTo>
                  <a:pt x="1786402" y="165736"/>
                </a:lnTo>
                <a:lnTo>
                  <a:pt x="1821582" y="175297"/>
                </a:lnTo>
                <a:lnTo>
                  <a:pt x="1692248" y="246768"/>
                </a:lnTo>
                <a:lnTo>
                  <a:pt x="1660370" y="278885"/>
                </a:lnTo>
                <a:lnTo>
                  <a:pt x="1647935" y="300257"/>
                </a:lnTo>
                <a:lnTo>
                  <a:pt x="1636239" y="335723"/>
                </a:lnTo>
                <a:lnTo>
                  <a:pt x="1613549" y="362763"/>
                </a:lnTo>
                <a:lnTo>
                  <a:pt x="1598830" y="414400"/>
                </a:lnTo>
                <a:lnTo>
                  <a:pt x="1574212" y="457006"/>
                </a:lnTo>
                <a:lnTo>
                  <a:pt x="1552518" y="512498"/>
                </a:lnTo>
                <a:lnTo>
                  <a:pt x="1528157" y="569463"/>
                </a:lnTo>
                <a:lnTo>
                  <a:pt x="1501676" y="627600"/>
                </a:lnTo>
                <a:lnTo>
                  <a:pt x="1473621" y="686607"/>
                </a:lnTo>
                <a:lnTo>
                  <a:pt x="1450678" y="757290"/>
                </a:lnTo>
                <a:lnTo>
                  <a:pt x="1391620" y="876932"/>
                </a:lnTo>
                <a:lnTo>
                  <a:pt x="1368876" y="947505"/>
                </a:lnTo>
                <a:lnTo>
                  <a:pt x="1341154" y="1006328"/>
                </a:lnTo>
                <a:lnTo>
                  <a:pt x="1315139" y="1064207"/>
                </a:lnTo>
                <a:lnTo>
                  <a:pt x="1291377" y="1120842"/>
                </a:lnTo>
                <a:lnTo>
                  <a:pt x="1270415" y="1175929"/>
                </a:lnTo>
                <a:lnTo>
                  <a:pt x="1232940" y="1269143"/>
                </a:lnTo>
                <a:close/>
              </a:path>
              <a:path extrusionOk="0" h="2214245" w="2809240">
                <a:moveTo>
                  <a:pt x="1548052" y="1385034"/>
                </a:moveTo>
                <a:lnTo>
                  <a:pt x="1301451" y="1521307"/>
                </a:lnTo>
                <a:lnTo>
                  <a:pt x="1329908" y="1462078"/>
                </a:lnTo>
                <a:lnTo>
                  <a:pt x="1353544" y="1434516"/>
                </a:lnTo>
                <a:lnTo>
                  <a:pt x="1371390" y="1410152"/>
                </a:lnTo>
                <a:lnTo>
                  <a:pt x="1388414" y="1371743"/>
                </a:lnTo>
                <a:lnTo>
                  <a:pt x="1410189" y="1330708"/>
                </a:lnTo>
                <a:lnTo>
                  <a:pt x="1436153" y="1287358"/>
                </a:lnTo>
                <a:lnTo>
                  <a:pt x="1465742" y="1242004"/>
                </a:lnTo>
                <a:lnTo>
                  <a:pt x="1498394" y="1194958"/>
                </a:lnTo>
                <a:lnTo>
                  <a:pt x="1527407" y="1135422"/>
                </a:lnTo>
                <a:lnTo>
                  <a:pt x="1558356" y="1074816"/>
                </a:lnTo>
                <a:lnTo>
                  <a:pt x="1596817" y="1024561"/>
                </a:lnTo>
                <a:lnTo>
                  <a:pt x="1696390" y="839026"/>
                </a:lnTo>
                <a:lnTo>
                  <a:pt x="1728573" y="777738"/>
                </a:lnTo>
                <a:lnTo>
                  <a:pt x="1765452" y="728356"/>
                </a:lnTo>
                <a:lnTo>
                  <a:pt x="1794187" y="668974"/>
                </a:lnTo>
                <a:lnTo>
                  <a:pt x="1820353" y="611011"/>
                </a:lnTo>
                <a:lnTo>
                  <a:pt x="1849526" y="565888"/>
                </a:lnTo>
                <a:lnTo>
                  <a:pt x="1875004" y="522806"/>
                </a:lnTo>
                <a:lnTo>
                  <a:pt x="1896224" y="482078"/>
                </a:lnTo>
                <a:lnTo>
                  <a:pt x="1912622" y="444014"/>
                </a:lnTo>
                <a:lnTo>
                  <a:pt x="1935559" y="358833"/>
                </a:lnTo>
                <a:lnTo>
                  <a:pt x="1935965" y="315106"/>
                </a:lnTo>
                <a:lnTo>
                  <a:pt x="1924533" y="277919"/>
                </a:lnTo>
                <a:lnTo>
                  <a:pt x="1900945" y="247451"/>
                </a:lnTo>
                <a:lnTo>
                  <a:pt x="1864880" y="223877"/>
                </a:lnTo>
                <a:lnTo>
                  <a:pt x="1824716" y="217069"/>
                </a:lnTo>
                <a:lnTo>
                  <a:pt x="1777460" y="214180"/>
                </a:lnTo>
                <a:lnTo>
                  <a:pt x="1732291" y="224640"/>
                </a:lnTo>
                <a:lnTo>
                  <a:pt x="1821582" y="175297"/>
                </a:lnTo>
                <a:lnTo>
                  <a:pt x="1839172" y="180078"/>
                </a:lnTo>
                <a:lnTo>
                  <a:pt x="1879262" y="186927"/>
                </a:lnTo>
                <a:lnTo>
                  <a:pt x="1914464" y="210978"/>
                </a:lnTo>
                <a:lnTo>
                  <a:pt x="1943001" y="238711"/>
                </a:lnTo>
                <a:lnTo>
                  <a:pt x="1962837" y="271254"/>
                </a:lnTo>
                <a:lnTo>
                  <a:pt x="1978073" y="320839"/>
                </a:lnTo>
                <a:lnTo>
                  <a:pt x="1974396" y="366374"/>
                </a:lnTo>
                <a:lnTo>
                  <a:pt x="1955908" y="420094"/>
                </a:lnTo>
                <a:lnTo>
                  <a:pt x="1947049" y="453992"/>
                </a:lnTo>
                <a:lnTo>
                  <a:pt x="1933855" y="490285"/>
                </a:lnTo>
                <a:lnTo>
                  <a:pt x="1910593" y="517641"/>
                </a:lnTo>
                <a:lnTo>
                  <a:pt x="1889944" y="558054"/>
                </a:lnTo>
                <a:lnTo>
                  <a:pt x="1872311" y="611301"/>
                </a:lnTo>
                <a:lnTo>
                  <a:pt x="1845821" y="654942"/>
                </a:lnTo>
                <a:lnTo>
                  <a:pt x="1817015" y="699862"/>
                </a:lnTo>
                <a:lnTo>
                  <a:pt x="1792438" y="756947"/>
                </a:lnTo>
                <a:lnTo>
                  <a:pt x="1760213" y="803757"/>
                </a:lnTo>
                <a:lnTo>
                  <a:pt x="1733024" y="862285"/>
                </a:lnTo>
                <a:lnTo>
                  <a:pt x="1698996" y="910091"/>
                </a:lnTo>
                <a:lnTo>
                  <a:pt x="1670811" y="969170"/>
                </a:lnTo>
                <a:lnTo>
                  <a:pt x="1636594" y="1017081"/>
                </a:lnTo>
                <a:lnTo>
                  <a:pt x="1609026" y="1075818"/>
                </a:lnTo>
                <a:lnTo>
                  <a:pt x="1576235" y="1122941"/>
                </a:lnTo>
                <a:lnTo>
                  <a:pt x="1550902" y="1180444"/>
                </a:lnTo>
                <a:lnTo>
                  <a:pt x="1521151" y="1225886"/>
                </a:lnTo>
                <a:lnTo>
                  <a:pt x="1493527" y="1270154"/>
                </a:lnTo>
                <a:lnTo>
                  <a:pt x="1468432" y="1313023"/>
                </a:lnTo>
                <a:lnTo>
                  <a:pt x="1446271" y="1354272"/>
                </a:lnTo>
                <a:lnTo>
                  <a:pt x="1421308" y="1382568"/>
                </a:lnTo>
                <a:lnTo>
                  <a:pt x="1406225" y="1419905"/>
                </a:lnTo>
                <a:lnTo>
                  <a:pt x="1389148" y="1443843"/>
                </a:lnTo>
                <a:lnTo>
                  <a:pt x="1458810" y="1419848"/>
                </a:lnTo>
                <a:lnTo>
                  <a:pt x="1548052" y="1385034"/>
                </a:lnTo>
                <a:close/>
              </a:path>
              <a:path extrusionOk="0" h="2214245" w="2809240">
                <a:moveTo>
                  <a:pt x="3156" y="1598731"/>
                </a:moveTo>
                <a:lnTo>
                  <a:pt x="2505" y="1369038"/>
                </a:lnTo>
                <a:lnTo>
                  <a:pt x="25081" y="1371064"/>
                </a:lnTo>
                <a:lnTo>
                  <a:pt x="55928" y="1383020"/>
                </a:lnTo>
                <a:lnTo>
                  <a:pt x="4337" y="1411529"/>
                </a:lnTo>
                <a:lnTo>
                  <a:pt x="3156" y="1598731"/>
                </a:lnTo>
                <a:close/>
              </a:path>
              <a:path extrusionOk="0" h="2214245" w="2809240">
                <a:moveTo>
                  <a:pt x="694001" y="1668470"/>
                </a:moveTo>
                <a:lnTo>
                  <a:pt x="614431" y="1639935"/>
                </a:lnTo>
                <a:lnTo>
                  <a:pt x="558686" y="1612735"/>
                </a:lnTo>
                <a:lnTo>
                  <a:pt x="507621" y="1597450"/>
                </a:lnTo>
                <a:lnTo>
                  <a:pt x="449163" y="1571750"/>
                </a:lnTo>
                <a:lnTo>
                  <a:pt x="389655" y="1546629"/>
                </a:lnTo>
                <a:lnTo>
                  <a:pt x="335442" y="1533084"/>
                </a:lnTo>
                <a:lnTo>
                  <a:pt x="274450" y="1508784"/>
                </a:lnTo>
                <a:lnTo>
                  <a:pt x="28179" y="1412855"/>
                </a:lnTo>
                <a:lnTo>
                  <a:pt x="4337" y="1411529"/>
                </a:lnTo>
                <a:lnTo>
                  <a:pt x="55928" y="1383020"/>
                </a:lnTo>
                <a:lnTo>
                  <a:pt x="86775" y="1394976"/>
                </a:lnTo>
                <a:lnTo>
                  <a:pt x="147967" y="1419166"/>
                </a:lnTo>
                <a:lnTo>
                  <a:pt x="208361" y="1443797"/>
                </a:lnTo>
                <a:lnTo>
                  <a:pt x="261521" y="1457924"/>
                </a:lnTo>
                <a:lnTo>
                  <a:pt x="319428" y="1483929"/>
                </a:lnTo>
                <a:lnTo>
                  <a:pt x="369509" y="1499758"/>
                </a:lnTo>
                <a:lnTo>
                  <a:pt x="423744" y="1527792"/>
                </a:lnTo>
                <a:lnTo>
                  <a:pt x="463420" y="1534869"/>
                </a:lnTo>
                <a:lnTo>
                  <a:pt x="506658" y="1554479"/>
                </a:lnTo>
                <a:lnTo>
                  <a:pt x="540883" y="1564569"/>
                </a:lnTo>
                <a:lnTo>
                  <a:pt x="574014" y="1546260"/>
                </a:lnTo>
                <a:lnTo>
                  <a:pt x="694001" y="1668470"/>
                </a:lnTo>
                <a:close/>
              </a:path>
              <a:path extrusionOk="0" h="2214245" w="2809240">
                <a:moveTo>
                  <a:pt x="3574" y="1746522"/>
                </a:moveTo>
                <a:lnTo>
                  <a:pt x="2225" y="1746223"/>
                </a:lnTo>
                <a:lnTo>
                  <a:pt x="3156" y="1598731"/>
                </a:lnTo>
                <a:lnTo>
                  <a:pt x="3574" y="1746522"/>
                </a:lnTo>
                <a:close/>
              </a:path>
              <a:path extrusionOk="0" h="2214245" w="2809240">
                <a:moveTo>
                  <a:pt x="798420" y="1335246"/>
                </a:moveTo>
                <a:lnTo>
                  <a:pt x="757203" y="1300018"/>
                </a:lnTo>
                <a:lnTo>
                  <a:pt x="788306" y="1282830"/>
                </a:lnTo>
                <a:lnTo>
                  <a:pt x="798420" y="1335246"/>
                </a:lnTo>
                <a:close/>
              </a:path>
              <a:path extrusionOk="0" h="2214245" w="2809240">
                <a:moveTo>
                  <a:pt x="534130" y="1843822"/>
                </a:moveTo>
                <a:lnTo>
                  <a:pt x="486451" y="1870169"/>
                </a:lnTo>
                <a:lnTo>
                  <a:pt x="453436" y="1859411"/>
                </a:lnTo>
                <a:lnTo>
                  <a:pt x="422109" y="1862222"/>
                </a:lnTo>
                <a:lnTo>
                  <a:pt x="374598" y="1844973"/>
                </a:lnTo>
                <a:lnTo>
                  <a:pt x="329868" y="1840688"/>
                </a:lnTo>
                <a:lnTo>
                  <a:pt x="276187" y="1826849"/>
                </a:lnTo>
                <a:lnTo>
                  <a:pt x="226380" y="1825370"/>
                </a:lnTo>
                <a:lnTo>
                  <a:pt x="168715" y="1813732"/>
                </a:lnTo>
                <a:lnTo>
                  <a:pt x="109880" y="1802742"/>
                </a:lnTo>
                <a:lnTo>
                  <a:pt x="50419" y="1792096"/>
                </a:lnTo>
                <a:lnTo>
                  <a:pt x="3694" y="1788914"/>
                </a:lnTo>
                <a:lnTo>
                  <a:pt x="3574" y="1746522"/>
                </a:lnTo>
                <a:lnTo>
                  <a:pt x="39682" y="1754526"/>
                </a:lnTo>
                <a:lnTo>
                  <a:pt x="103724" y="1762640"/>
                </a:lnTo>
                <a:lnTo>
                  <a:pt x="167133" y="1771103"/>
                </a:lnTo>
                <a:lnTo>
                  <a:pt x="229184" y="1780317"/>
                </a:lnTo>
                <a:lnTo>
                  <a:pt x="289156" y="1790680"/>
                </a:lnTo>
                <a:lnTo>
                  <a:pt x="346326" y="1802591"/>
                </a:lnTo>
                <a:lnTo>
                  <a:pt x="399969" y="1816451"/>
                </a:lnTo>
                <a:lnTo>
                  <a:pt x="443225" y="1821550"/>
                </a:lnTo>
                <a:lnTo>
                  <a:pt x="481509" y="1829397"/>
                </a:lnTo>
                <a:lnTo>
                  <a:pt x="514098" y="1840391"/>
                </a:lnTo>
                <a:lnTo>
                  <a:pt x="534130" y="1843822"/>
                </a:lnTo>
                <a:close/>
              </a:path>
              <a:path extrusionOk="0" h="2214245" w="2809240">
                <a:moveTo>
                  <a:pt x="545355" y="1881122"/>
                </a:moveTo>
                <a:lnTo>
                  <a:pt x="252795" y="2042792"/>
                </a:lnTo>
                <a:lnTo>
                  <a:pt x="292647" y="2006268"/>
                </a:lnTo>
                <a:lnTo>
                  <a:pt x="336055" y="1982281"/>
                </a:lnTo>
                <a:lnTo>
                  <a:pt x="370294" y="1948859"/>
                </a:lnTo>
                <a:lnTo>
                  <a:pt x="440177" y="1910242"/>
                </a:lnTo>
                <a:lnTo>
                  <a:pt x="462651" y="1883321"/>
                </a:lnTo>
                <a:lnTo>
                  <a:pt x="540882" y="1840091"/>
                </a:lnTo>
                <a:lnTo>
                  <a:pt x="583152" y="1845735"/>
                </a:lnTo>
                <a:lnTo>
                  <a:pt x="545355" y="1881122"/>
                </a:lnTo>
                <a:close/>
              </a:path>
              <a:path extrusionOk="0" h="2214245" w="2809240">
                <a:moveTo>
                  <a:pt x="286619" y="2067604"/>
                </a:moveTo>
                <a:lnTo>
                  <a:pt x="70322" y="2187130"/>
                </a:lnTo>
                <a:lnTo>
                  <a:pt x="204665" y="2069388"/>
                </a:lnTo>
                <a:lnTo>
                  <a:pt x="484169" y="1914934"/>
                </a:lnTo>
                <a:lnTo>
                  <a:pt x="456763" y="1944580"/>
                </a:lnTo>
                <a:lnTo>
                  <a:pt x="417737" y="1966145"/>
                </a:lnTo>
                <a:lnTo>
                  <a:pt x="380026" y="2001486"/>
                </a:lnTo>
                <a:lnTo>
                  <a:pt x="332008" y="2028020"/>
                </a:lnTo>
                <a:lnTo>
                  <a:pt x="286619" y="2067604"/>
                </a:lnTo>
                <a:close/>
              </a:path>
              <a:path extrusionOk="0" h="2214245" w="2809240">
                <a:moveTo>
                  <a:pt x="108433" y="2206343"/>
                </a:moveTo>
                <a:lnTo>
                  <a:pt x="35373" y="2206443"/>
                </a:lnTo>
                <a:lnTo>
                  <a:pt x="232236" y="2097656"/>
                </a:lnTo>
                <a:lnTo>
                  <a:pt x="129812" y="2183258"/>
                </a:lnTo>
                <a:lnTo>
                  <a:pt x="108433" y="2206343"/>
                </a:lnTo>
                <a:close/>
              </a:path>
              <a:path extrusionOk="0" h="2214245" w="2809240">
                <a:moveTo>
                  <a:pt x="2129522" y="1165221"/>
                </a:moveTo>
                <a:lnTo>
                  <a:pt x="1895134" y="1294744"/>
                </a:lnTo>
                <a:lnTo>
                  <a:pt x="1693340" y="1362753"/>
                </a:lnTo>
                <a:lnTo>
                  <a:pt x="1636374" y="1394232"/>
                </a:lnTo>
                <a:lnTo>
                  <a:pt x="1576731" y="1412690"/>
                </a:lnTo>
                <a:lnTo>
                  <a:pt x="1521378" y="1428777"/>
                </a:lnTo>
                <a:lnTo>
                  <a:pt x="1432998" y="1463115"/>
                </a:lnTo>
                <a:lnTo>
                  <a:pt x="1350328" y="1494297"/>
                </a:lnTo>
                <a:lnTo>
                  <a:pt x="1595421" y="1358858"/>
                </a:lnTo>
                <a:lnTo>
                  <a:pt x="1651996" y="1342096"/>
                </a:lnTo>
                <a:lnTo>
                  <a:pt x="1711026" y="1323977"/>
                </a:lnTo>
                <a:lnTo>
                  <a:pt x="1765764" y="1293729"/>
                </a:lnTo>
                <a:lnTo>
                  <a:pt x="1953377" y="1233557"/>
                </a:lnTo>
                <a:lnTo>
                  <a:pt x="2009405" y="1202596"/>
                </a:lnTo>
                <a:lnTo>
                  <a:pt x="2129522" y="1165221"/>
                </a:lnTo>
                <a:close/>
              </a:path>
              <a:path extrusionOk="0" h="2214245" w="2809240">
                <a:moveTo>
                  <a:pt x="535196" y="2205762"/>
                </a:moveTo>
                <a:lnTo>
                  <a:pt x="530780" y="2208202"/>
                </a:lnTo>
                <a:lnTo>
                  <a:pt x="102308" y="2212958"/>
                </a:lnTo>
                <a:lnTo>
                  <a:pt x="108433" y="2206343"/>
                </a:lnTo>
                <a:lnTo>
                  <a:pt x="535196" y="2205762"/>
                </a:lnTo>
                <a:close/>
              </a:path>
              <a:path extrusionOk="0" h="2214245" w="2809240">
                <a:moveTo>
                  <a:pt x="2364500" y="1078875"/>
                </a:moveTo>
                <a:lnTo>
                  <a:pt x="2156234" y="1193963"/>
                </a:lnTo>
                <a:lnTo>
                  <a:pt x="1957658" y="1260193"/>
                </a:lnTo>
                <a:lnTo>
                  <a:pt x="2180116" y="1137263"/>
                </a:lnTo>
                <a:lnTo>
                  <a:pt x="2233817" y="1122089"/>
                </a:lnTo>
                <a:lnTo>
                  <a:pt x="2283877" y="1108926"/>
                </a:lnTo>
                <a:lnTo>
                  <a:pt x="2323549" y="1087003"/>
                </a:lnTo>
                <a:lnTo>
                  <a:pt x="2364500" y="1078875"/>
                </a:lnTo>
                <a:close/>
              </a:path>
              <a:path extrusionOk="0" h="2214245" w="2809240">
                <a:moveTo>
                  <a:pt x="2569984" y="1226345"/>
                </a:moveTo>
                <a:lnTo>
                  <a:pt x="2467949" y="1282729"/>
                </a:lnTo>
                <a:lnTo>
                  <a:pt x="2509790" y="1245107"/>
                </a:lnTo>
                <a:lnTo>
                  <a:pt x="2533174" y="1203183"/>
                </a:lnTo>
                <a:lnTo>
                  <a:pt x="2544349" y="1168005"/>
                </a:lnTo>
                <a:lnTo>
                  <a:pt x="2537280" y="1128408"/>
                </a:lnTo>
                <a:lnTo>
                  <a:pt x="2525038" y="1106171"/>
                </a:lnTo>
                <a:lnTo>
                  <a:pt x="2503839" y="1088883"/>
                </a:lnTo>
                <a:lnTo>
                  <a:pt x="2481281" y="1086848"/>
                </a:lnTo>
                <a:lnTo>
                  <a:pt x="2452682" y="1088150"/>
                </a:lnTo>
                <a:lnTo>
                  <a:pt x="2451571" y="1088764"/>
                </a:lnTo>
                <a:lnTo>
                  <a:pt x="2427031" y="1087824"/>
                </a:lnTo>
                <a:lnTo>
                  <a:pt x="2400487" y="1102492"/>
                </a:lnTo>
                <a:lnTo>
                  <a:pt x="2360492" y="1110092"/>
                </a:lnTo>
                <a:lnTo>
                  <a:pt x="2320151" y="1132384"/>
                </a:lnTo>
                <a:lnTo>
                  <a:pt x="2268016" y="1146693"/>
                </a:lnTo>
                <a:lnTo>
                  <a:pt x="2211055" y="1163669"/>
                </a:lnTo>
                <a:lnTo>
                  <a:pt x="2417106" y="1049805"/>
                </a:lnTo>
                <a:lnTo>
                  <a:pt x="2439819" y="1051754"/>
                </a:lnTo>
                <a:lnTo>
                  <a:pt x="2480533" y="1043757"/>
                </a:lnTo>
                <a:lnTo>
                  <a:pt x="2518221" y="1051933"/>
                </a:lnTo>
                <a:lnTo>
                  <a:pt x="2550384" y="1077663"/>
                </a:lnTo>
                <a:lnTo>
                  <a:pt x="2574522" y="1122329"/>
                </a:lnTo>
                <a:lnTo>
                  <a:pt x="2578360" y="1149210"/>
                </a:lnTo>
                <a:lnTo>
                  <a:pt x="2580953" y="1191281"/>
                </a:lnTo>
                <a:lnTo>
                  <a:pt x="2569984" y="1226345"/>
                </a:lnTo>
                <a:close/>
              </a:path>
              <a:path extrusionOk="0" h="2214245" w="2809240">
                <a:moveTo>
                  <a:pt x="634759" y="2179745"/>
                </a:moveTo>
                <a:lnTo>
                  <a:pt x="587809" y="2205690"/>
                </a:lnTo>
                <a:lnTo>
                  <a:pt x="535196" y="2205762"/>
                </a:lnTo>
                <a:lnTo>
                  <a:pt x="545623" y="2199999"/>
                </a:lnTo>
                <a:lnTo>
                  <a:pt x="585256" y="2163597"/>
                </a:lnTo>
                <a:lnTo>
                  <a:pt x="625645" y="2141278"/>
                </a:lnTo>
                <a:lnTo>
                  <a:pt x="653531" y="2111367"/>
                </a:lnTo>
                <a:lnTo>
                  <a:pt x="707623" y="2081476"/>
                </a:lnTo>
                <a:lnTo>
                  <a:pt x="768134" y="2033536"/>
                </a:lnTo>
                <a:lnTo>
                  <a:pt x="733060" y="2110922"/>
                </a:lnTo>
                <a:lnTo>
                  <a:pt x="661611" y="2150405"/>
                </a:lnTo>
                <a:lnTo>
                  <a:pt x="634759" y="2179745"/>
                </a:lnTo>
                <a:close/>
              </a:path>
              <a:path extrusionOk="0" h="2214245" w="2809240">
                <a:moveTo>
                  <a:pt x="2791126" y="2191727"/>
                </a:moveTo>
                <a:lnTo>
                  <a:pt x="2757619" y="2210243"/>
                </a:lnTo>
                <a:lnTo>
                  <a:pt x="2725738" y="2184357"/>
                </a:lnTo>
                <a:lnTo>
                  <a:pt x="2680298" y="2151463"/>
                </a:lnTo>
                <a:lnTo>
                  <a:pt x="2631991" y="2120153"/>
                </a:lnTo>
                <a:lnTo>
                  <a:pt x="2581871" y="2089845"/>
                </a:lnTo>
                <a:lnTo>
                  <a:pt x="2530991" y="2059956"/>
                </a:lnTo>
                <a:lnTo>
                  <a:pt x="2480405" y="2029906"/>
                </a:lnTo>
                <a:lnTo>
                  <a:pt x="2437304" y="2010220"/>
                </a:lnTo>
                <a:lnTo>
                  <a:pt x="2409014" y="1996851"/>
                </a:lnTo>
                <a:lnTo>
                  <a:pt x="2375463" y="1986389"/>
                </a:lnTo>
                <a:lnTo>
                  <a:pt x="2331167" y="1967364"/>
                </a:lnTo>
                <a:lnTo>
                  <a:pt x="2282917" y="1950523"/>
                </a:lnTo>
                <a:lnTo>
                  <a:pt x="2225229" y="1924397"/>
                </a:lnTo>
                <a:lnTo>
                  <a:pt x="2171035" y="1910841"/>
                </a:lnTo>
                <a:lnTo>
                  <a:pt x="2108711" y="1887277"/>
                </a:lnTo>
                <a:lnTo>
                  <a:pt x="2045050" y="1864452"/>
                </a:lnTo>
                <a:lnTo>
                  <a:pt x="1916332" y="1819573"/>
                </a:lnTo>
                <a:lnTo>
                  <a:pt x="1852583" y="1796796"/>
                </a:lnTo>
                <a:lnTo>
                  <a:pt x="1790113" y="1773312"/>
                </a:lnTo>
                <a:lnTo>
                  <a:pt x="1729576" y="1748760"/>
                </a:lnTo>
                <a:lnTo>
                  <a:pt x="1677765" y="1733888"/>
                </a:lnTo>
                <a:lnTo>
                  <a:pt x="1629194" y="1717225"/>
                </a:lnTo>
                <a:lnTo>
                  <a:pt x="1511094" y="1680979"/>
                </a:lnTo>
                <a:lnTo>
                  <a:pt x="1500816" y="1672158"/>
                </a:lnTo>
                <a:lnTo>
                  <a:pt x="1449074" y="1657247"/>
                </a:lnTo>
                <a:lnTo>
                  <a:pt x="1548355" y="1616885"/>
                </a:lnTo>
                <a:lnTo>
                  <a:pt x="1585194" y="1611029"/>
                </a:lnTo>
                <a:lnTo>
                  <a:pt x="1628554" y="1601569"/>
                </a:lnTo>
                <a:lnTo>
                  <a:pt x="1671424" y="1577880"/>
                </a:lnTo>
                <a:lnTo>
                  <a:pt x="1725209" y="1562659"/>
                </a:lnTo>
                <a:lnTo>
                  <a:pt x="1782900" y="1545280"/>
                </a:lnTo>
                <a:lnTo>
                  <a:pt x="1568634" y="1663684"/>
                </a:lnTo>
                <a:lnTo>
                  <a:pt x="1600563" y="1675042"/>
                </a:lnTo>
                <a:lnTo>
                  <a:pt x="1636062" y="1684427"/>
                </a:lnTo>
                <a:lnTo>
                  <a:pt x="1674677" y="1692091"/>
                </a:lnTo>
                <a:lnTo>
                  <a:pt x="1722090" y="1709394"/>
                </a:lnTo>
                <a:lnTo>
                  <a:pt x="1771710" y="1725477"/>
                </a:lnTo>
                <a:lnTo>
                  <a:pt x="1829219" y="1751702"/>
                </a:lnTo>
                <a:lnTo>
                  <a:pt x="1881886" y="1766102"/>
                </a:lnTo>
                <a:lnTo>
                  <a:pt x="1941533" y="1791145"/>
                </a:lnTo>
                <a:lnTo>
                  <a:pt x="1995428" y="1804866"/>
                </a:lnTo>
                <a:lnTo>
                  <a:pt x="2055394" y="1829733"/>
                </a:lnTo>
                <a:lnTo>
                  <a:pt x="2114837" y="1854890"/>
                </a:lnTo>
                <a:lnTo>
                  <a:pt x="2167164" y="1869477"/>
                </a:lnTo>
                <a:lnTo>
                  <a:pt x="2218059" y="1884856"/>
                </a:lnTo>
                <a:lnTo>
                  <a:pt x="2273205" y="1912387"/>
                </a:lnTo>
                <a:lnTo>
                  <a:pt x="2319870" y="1930103"/>
                </a:lnTo>
                <a:lnTo>
                  <a:pt x="2357600" y="1938255"/>
                </a:lnTo>
                <a:lnTo>
                  <a:pt x="2398218" y="1959313"/>
                </a:lnTo>
                <a:lnTo>
                  <a:pt x="2428991" y="1971311"/>
                </a:lnTo>
                <a:lnTo>
                  <a:pt x="2449464" y="1974498"/>
                </a:lnTo>
                <a:lnTo>
                  <a:pt x="2489227" y="1996029"/>
                </a:lnTo>
                <a:lnTo>
                  <a:pt x="2531043" y="2016424"/>
                </a:lnTo>
                <a:lnTo>
                  <a:pt x="2580075" y="2047334"/>
                </a:lnTo>
                <a:lnTo>
                  <a:pt x="2623068" y="2067079"/>
                </a:lnTo>
                <a:lnTo>
                  <a:pt x="2671324" y="2098417"/>
                </a:lnTo>
                <a:lnTo>
                  <a:pt x="2717727" y="2130780"/>
                </a:lnTo>
                <a:lnTo>
                  <a:pt x="2761300" y="2164705"/>
                </a:lnTo>
                <a:lnTo>
                  <a:pt x="2791126" y="2191727"/>
                </a:lnTo>
                <a:close/>
              </a:path>
              <a:path extrusionOk="0" h="2214245" w="2809240">
                <a:moveTo>
                  <a:pt x="685849" y="2207551"/>
                </a:moveTo>
                <a:lnTo>
                  <a:pt x="636596" y="2207732"/>
                </a:lnTo>
                <a:lnTo>
                  <a:pt x="648104" y="2186872"/>
                </a:lnTo>
                <a:lnTo>
                  <a:pt x="661611" y="2150405"/>
                </a:lnTo>
                <a:lnTo>
                  <a:pt x="733060" y="2110922"/>
                </a:lnTo>
                <a:lnTo>
                  <a:pt x="725690" y="2129497"/>
                </a:lnTo>
                <a:lnTo>
                  <a:pt x="710911" y="2152164"/>
                </a:lnTo>
                <a:lnTo>
                  <a:pt x="695767" y="2189535"/>
                </a:lnTo>
                <a:lnTo>
                  <a:pt x="685849" y="2207551"/>
                </a:lnTo>
                <a:close/>
              </a:path>
              <a:path extrusionOk="0" h="2214245" w="2809240">
                <a:moveTo>
                  <a:pt x="2216728" y="1392552"/>
                </a:moveTo>
                <a:lnTo>
                  <a:pt x="1986343" y="1519863"/>
                </a:lnTo>
                <a:lnTo>
                  <a:pt x="1817034" y="1569921"/>
                </a:lnTo>
                <a:lnTo>
                  <a:pt x="1770070" y="1595873"/>
                </a:lnTo>
                <a:lnTo>
                  <a:pt x="1719627" y="1609247"/>
                </a:lnTo>
                <a:lnTo>
                  <a:pt x="1672439" y="1620822"/>
                </a:lnTo>
                <a:lnTo>
                  <a:pt x="1568634" y="1663684"/>
                </a:lnTo>
                <a:lnTo>
                  <a:pt x="1782900" y="1545280"/>
                </a:lnTo>
                <a:lnTo>
                  <a:pt x="1906511" y="1505975"/>
                </a:lnTo>
                <a:lnTo>
                  <a:pt x="1964549" y="1473903"/>
                </a:lnTo>
                <a:lnTo>
                  <a:pt x="2156106" y="1411551"/>
                </a:lnTo>
                <a:lnTo>
                  <a:pt x="2216728" y="1392552"/>
                </a:lnTo>
                <a:close/>
              </a:path>
              <a:path extrusionOk="0" h="2214245" w="2809240">
                <a:moveTo>
                  <a:pt x="972051" y="2210874"/>
                </a:moveTo>
                <a:lnTo>
                  <a:pt x="684294" y="2210377"/>
                </a:lnTo>
                <a:lnTo>
                  <a:pt x="685849" y="2207551"/>
                </a:lnTo>
                <a:lnTo>
                  <a:pt x="971153" y="2206503"/>
                </a:lnTo>
                <a:lnTo>
                  <a:pt x="972051" y="2210874"/>
                </a:lnTo>
                <a:close/>
              </a:path>
              <a:path extrusionOk="0" h="2214245" w="2809240">
                <a:moveTo>
                  <a:pt x="1382202" y="2204994"/>
                </a:moveTo>
                <a:lnTo>
                  <a:pt x="971153" y="2206503"/>
                </a:lnTo>
                <a:lnTo>
                  <a:pt x="969375" y="2197851"/>
                </a:lnTo>
                <a:lnTo>
                  <a:pt x="972526" y="2196110"/>
                </a:lnTo>
                <a:lnTo>
                  <a:pt x="998894" y="2036528"/>
                </a:lnTo>
                <a:lnTo>
                  <a:pt x="1012575" y="2202982"/>
                </a:lnTo>
                <a:lnTo>
                  <a:pt x="1008617" y="2205168"/>
                </a:lnTo>
                <a:lnTo>
                  <a:pt x="1325062" y="2204314"/>
                </a:lnTo>
                <a:lnTo>
                  <a:pt x="1368954" y="2180059"/>
                </a:lnTo>
                <a:lnTo>
                  <a:pt x="1382202" y="2204994"/>
                </a:lnTo>
                <a:close/>
              </a:path>
              <a:path extrusionOk="0" h="2214245" w="2809240">
                <a:moveTo>
                  <a:pt x="2519483" y="1297755"/>
                </a:moveTo>
                <a:lnTo>
                  <a:pt x="2387975" y="1370427"/>
                </a:lnTo>
                <a:lnTo>
                  <a:pt x="2344917" y="1379720"/>
                </a:lnTo>
                <a:lnTo>
                  <a:pt x="2304107" y="1402271"/>
                </a:lnTo>
                <a:lnTo>
                  <a:pt x="2253864" y="1415535"/>
                </a:lnTo>
                <a:lnTo>
                  <a:pt x="2207060" y="1441398"/>
                </a:lnTo>
                <a:lnTo>
                  <a:pt x="2037991" y="1491323"/>
                </a:lnTo>
                <a:lnTo>
                  <a:pt x="2268144" y="1364140"/>
                </a:lnTo>
                <a:lnTo>
                  <a:pt x="2321759" y="1349013"/>
                </a:lnTo>
                <a:lnTo>
                  <a:pt x="2370564" y="1336545"/>
                </a:lnTo>
                <a:lnTo>
                  <a:pt x="2569984" y="1226345"/>
                </a:lnTo>
                <a:lnTo>
                  <a:pt x="2545414" y="1254423"/>
                </a:lnTo>
                <a:lnTo>
                  <a:pt x="2519483" y="1297755"/>
                </a:lnTo>
                <a:close/>
              </a:path>
              <a:path extrusionOk="0" h="2214245" w="2809240">
                <a:moveTo>
                  <a:pt x="1666865" y="2203948"/>
                </a:moveTo>
                <a:lnTo>
                  <a:pt x="1625176" y="2204101"/>
                </a:lnTo>
                <a:lnTo>
                  <a:pt x="1589005" y="2145466"/>
                </a:lnTo>
                <a:lnTo>
                  <a:pt x="1561768" y="2102512"/>
                </a:lnTo>
                <a:lnTo>
                  <a:pt x="1508055" y="2016185"/>
                </a:lnTo>
                <a:lnTo>
                  <a:pt x="1474211" y="1962381"/>
                </a:lnTo>
                <a:lnTo>
                  <a:pt x="1467208" y="1951750"/>
                </a:lnTo>
                <a:lnTo>
                  <a:pt x="1460766" y="1940809"/>
                </a:lnTo>
                <a:lnTo>
                  <a:pt x="1426740" y="1887106"/>
                </a:lnTo>
                <a:lnTo>
                  <a:pt x="1508689" y="1928828"/>
                </a:lnTo>
                <a:lnTo>
                  <a:pt x="1560476" y="1943714"/>
                </a:lnTo>
                <a:lnTo>
                  <a:pt x="1574298" y="1950577"/>
                </a:lnTo>
                <a:lnTo>
                  <a:pt x="1524785" y="1977938"/>
                </a:lnTo>
                <a:lnTo>
                  <a:pt x="1565177" y="2042624"/>
                </a:lnTo>
                <a:lnTo>
                  <a:pt x="1612659" y="2117893"/>
                </a:lnTo>
                <a:lnTo>
                  <a:pt x="1639711" y="2160949"/>
                </a:lnTo>
                <a:lnTo>
                  <a:pt x="1666865" y="2203948"/>
                </a:lnTo>
                <a:close/>
              </a:path>
              <a:path extrusionOk="0" h="2214245" w="2809240">
                <a:moveTo>
                  <a:pt x="1368954" y="2180059"/>
                </a:moveTo>
                <a:lnTo>
                  <a:pt x="1325062" y="2204314"/>
                </a:lnTo>
                <a:lnTo>
                  <a:pt x="1274614" y="2000173"/>
                </a:lnTo>
                <a:lnTo>
                  <a:pt x="1351086" y="2146430"/>
                </a:lnTo>
                <a:lnTo>
                  <a:pt x="1368954" y="2180059"/>
                </a:lnTo>
                <a:close/>
              </a:path>
              <a:path extrusionOk="0" h="2214245" w="2809240">
                <a:moveTo>
                  <a:pt x="2186894" y="2206602"/>
                </a:moveTo>
                <a:lnTo>
                  <a:pt x="2101764" y="2207175"/>
                </a:lnTo>
                <a:lnTo>
                  <a:pt x="2081079" y="2207071"/>
                </a:lnTo>
                <a:lnTo>
                  <a:pt x="2080634" y="2207317"/>
                </a:lnTo>
                <a:lnTo>
                  <a:pt x="2069216" y="2207393"/>
                </a:lnTo>
                <a:lnTo>
                  <a:pt x="2017143" y="2184398"/>
                </a:lnTo>
                <a:lnTo>
                  <a:pt x="1899691" y="2133292"/>
                </a:lnTo>
                <a:lnTo>
                  <a:pt x="1841430" y="2107483"/>
                </a:lnTo>
                <a:lnTo>
                  <a:pt x="1784043" y="2081191"/>
                </a:lnTo>
                <a:lnTo>
                  <a:pt x="1734093" y="2065290"/>
                </a:lnTo>
                <a:lnTo>
                  <a:pt x="1679726" y="2037328"/>
                </a:lnTo>
                <a:lnTo>
                  <a:pt x="1633644" y="2019290"/>
                </a:lnTo>
                <a:lnTo>
                  <a:pt x="1555750" y="1989829"/>
                </a:lnTo>
                <a:lnTo>
                  <a:pt x="1524785" y="1977938"/>
                </a:lnTo>
                <a:lnTo>
                  <a:pt x="1574298" y="1950577"/>
                </a:lnTo>
                <a:lnTo>
                  <a:pt x="1601941" y="1964303"/>
                </a:lnTo>
                <a:lnTo>
                  <a:pt x="1646949" y="1982935"/>
                </a:lnTo>
                <a:lnTo>
                  <a:pt x="1694976" y="1999899"/>
                </a:lnTo>
                <a:lnTo>
                  <a:pt x="1751635" y="2026593"/>
                </a:lnTo>
                <a:lnTo>
                  <a:pt x="1810263" y="2052200"/>
                </a:lnTo>
                <a:lnTo>
                  <a:pt x="1870336" y="2077008"/>
                </a:lnTo>
                <a:lnTo>
                  <a:pt x="1931328" y="2101308"/>
                </a:lnTo>
                <a:lnTo>
                  <a:pt x="2053974" y="2149544"/>
                </a:lnTo>
                <a:lnTo>
                  <a:pt x="2114577" y="2174058"/>
                </a:lnTo>
                <a:lnTo>
                  <a:pt x="2174002" y="2199225"/>
                </a:lnTo>
                <a:lnTo>
                  <a:pt x="2186894" y="2206602"/>
                </a:lnTo>
                <a:close/>
              </a:path>
              <a:path extrusionOk="0" h="2214245" w="2809240">
                <a:moveTo>
                  <a:pt x="2727927" y="2210318"/>
                </a:moveTo>
                <a:lnTo>
                  <a:pt x="1386822" y="2213689"/>
                </a:lnTo>
                <a:lnTo>
                  <a:pt x="1382202" y="2204994"/>
                </a:lnTo>
                <a:lnTo>
                  <a:pt x="1625176" y="2204101"/>
                </a:lnTo>
                <a:lnTo>
                  <a:pt x="1629032" y="2210353"/>
                </a:lnTo>
                <a:lnTo>
                  <a:pt x="2069216" y="2207393"/>
                </a:lnTo>
                <a:lnTo>
                  <a:pt x="2075485" y="2210162"/>
                </a:lnTo>
                <a:lnTo>
                  <a:pt x="2080634" y="2207317"/>
                </a:lnTo>
                <a:lnTo>
                  <a:pt x="2101764" y="2207175"/>
                </a:lnTo>
                <a:lnTo>
                  <a:pt x="2727927" y="2210318"/>
                </a:lnTo>
                <a:close/>
              </a:path>
              <a:path extrusionOk="0" h="2214245" w="2809240">
                <a:moveTo>
                  <a:pt x="2809228" y="2210726"/>
                </a:moveTo>
                <a:lnTo>
                  <a:pt x="2727927" y="2210318"/>
                </a:lnTo>
                <a:lnTo>
                  <a:pt x="2757619" y="2210243"/>
                </a:lnTo>
                <a:lnTo>
                  <a:pt x="2791126" y="2191727"/>
                </a:lnTo>
                <a:lnTo>
                  <a:pt x="2801068" y="2200734"/>
                </a:lnTo>
                <a:lnTo>
                  <a:pt x="2809228"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21" name="Google Shape;321;p18"/>
          <p:cNvPicPr preferRelativeResize="0"/>
          <p:nvPr/>
        </p:nvPicPr>
        <p:blipFill rotWithShape="1">
          <a:blip r:embed="rId4">
            <a:alphaModFix/>
          </a:blip>
          <a:srcRect b="0" l="0" r="0" t="0"/>
          <a:stretch/>
        </p:blipFill>
        <p:spPr>
          <a:xfrm>
            <a:off x="3273608" y="662065"/>
            <a:ext cx="11803336" cy="3978586"/>
          </a:xfrm>
          <a:prstGeom prst="rect">
            <a:avLst/>
          </a:prstGeom>
          <a:noFill/>
          <a:ln>
            <a:noFill/>
          </a:ln>
        </p:spPr>
      </p:pic>
      <p:sp>
        <p:nvSpPr>
          <p:cNvPr id="322" name="Google Shape;322;p18"/>
          <p:cNvSpPr txBox="1"/>
          <p:nvPr>
            <p:ph type="ctrTitle"/>
          </p:nvPr>
        </p:nvSpPr>
        <p:spPr>
          <a:xfrm>
            <a:off x="1593589" y="628162"/>
            <a:ext cx="12725891" cy="3432735"/>
          </a:xfrm>
          <a:prstGeom prst="rect">
            <a:avLst/>
          </a:prstGeom>
          <a:noFill/>
          <a:ln>
            <a:noFill/>
          </a:ln>
        </p:spPr>
        <p:txBody>
          <a:bodyPr anchorCtr="0" anchor="t" bIns="0" lIns="0" spcFirstLastPara="1" rIns="0" wrap="square" tIns="2032550">
            <a:spAutoFit/>
          </a:bodyPr>
          <a:lstStyle/>
          <a:p>
            <a:pPr indent="0" lvl="0" marL="2635885" rtl="0" algn="l">
              <a:lnSpc>
                <a:spcPct val="100000"/>
              </a:lnSpc>
              <a:spcBef>
                <a:spcPts val="0"/>
              </a:spcBef>
              <a:spcAft>
                <a:spcPts val="0"/>
              </a:spcAft>
              <a:buNone/>
            </a:pPr>
            <a:r>
              <a:rPr lang="en-US" sz="9100"/>
              <a:t>HAND ON WAIST</a:t>
            </a:r>
            <a:endParaRPr sz="9100"/>
          </a:p>
        </p:txBody>
      </p:sp>
      <p:sp>
        <p:nvSpPr>
          <p:cNvPr id="323" name="Google Shape;323;p18"/>
          <p:cNvSpPr txBox="1"/>
          <p:nvPr>
            <p:ph idx="1" type="subTitle"/>
          </p:nvPr>
        </p:nvSpPr>
        <p:spPr>
          <a:xfrm>
            <a:off x="3120811" y="5260617"/>
            <a:ext cx="10732769" cy="3023234"/>
          </a:xfrm>
          <a:prstGeom prst="rect">
            <a:avLst/>
          </a:prstGeom>
          <a:noFill/>
          <a:ln>
            <a:noFill/>
          </a:ln>
        </p:spPr>
        <p:txBody>
          <a:bodyPr anchorCtr="0" anchor="t" bIns="0" lIns="0" spcFirstLastPara="1" rIns="0" wrap="square" tIns="11425">
            <a:spAutoFit/>
          </a:bodyPr>
          <a:lstStyle/>
          <a:p>
            <a:pPr indent="0" lvl="0" marL="12700" marR="5080" rtl="0" algn="l">
              <a:lnSpc>
                <a:spcPct val="117100"/>
              </a:lnSpc>
              <a:spcBef>
                <a:spcPts val="0"/>
              </a:spcBef>
              <a:spcAft>
                <a:spcPts val="0"/>
              </a:spcAft>
              <a:buNone/>
            </a:pPr>
            <a:r>
              <a:rPr b="0" lang="en-US" sz="5600">
                <a:latin typeface="Calibri"/>
                <a:ea typeface="Calibri"/>
                <a:cs typeface="Calibri"/>
                <a:sym typeface="Calibri"/>
              </a:rPr>
              <a:t>Place	hands	at	the		waist	line	(at	the smallest		part		of			the		trunk),knuckles	in, fingers	pointing		in	rear.</a:t>
            </a:r>
            <a:endParaRPr sz="56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19"/>
          <p:cNvGrpSpPr/>
          <p:nvPr/>
        </p:nvGrpSpPr>
        <p:grpSpPr>
          <a:xfrm>
            <a:off x="-7351" y="6853103"/>
            <a:ext cx="18295961" cy="3434125"/>
            <a:chOff x="-7351" y="6853103"/>
            <a:chExt cx="18295961" cy="3434125"/>
          </a:xfrm>
        </p:grpSpPr>
        <p:sp>
          <p:nvSpPr>
            <p:cNvPr id="329" name="Google Shape;329;p19"/>
            <p:cNvSpPr/>
            <p:nvPr/>
          </p:nvSpPr>
          <p:spPr>
            <a:xfrm>
              <a:off x="0" y="8671635"/>
              <a:ext cx="18288000" cy="1615440"/>
            </a:xfrm>
            <a:custGeom>
              <a:rect b="b" l="l" r="r" t="t"/>
              <a:pathLst>
                <a:path extrusionOk="0" h="1615440" w="18288000">
                  <a:moveTo>
                    <a:pt x="18288000" y="1615363"/>
                  </a:moveTo>
                  <a:lnTo>
                    <a:pt x="0" y="1615363"/>
                  </a:lnTo>
                  <a:lnTo>
                    <a:pt x="0" y="0"/>
                  </a:lnTo>
                  <a:lnTo>
                    <a:pt x="18288000" y="0"/>
                  </a:lnTo>
                  <a:lnTo>
                    <a:pt x="18288000" y="161536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 name="Google Shape;330;p19"/>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1" name="Google Shape;331;p19"/>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61"/>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76"/>
                  </a:lnTo>
                  <a:lnTo>
                    <a:pt x="1352791" y="3202076"/>
                  </a:lnTo>
                  <a:lnTo>
                    <a:pt x="1352689"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32" name="Google Shape;332;p19"/>
            <p:cNvPicPr preferRelativeResize="0"/>
            <p:nvPr/>
          </p:nvPicPr>
          <p:blipFill rotWithShape="1">
            <a:blip r:embed="rId3">
              <a:alphaModFix/>
            </a:blip>
            <a:srcRect b="0" l="0" r="0" t="0"/>
            <a:stretch/>
          </p:blipFill>
          <p:spPr>
            <a:xfrm>
              <a:off x="-7351" y="6853103"/>
              <a:ext cx="1833475" cy="3378186"/>
            </a:xfrm>
            <a:prstGeom prst="rect">
              <a:avLst/>
            </a:prstGeom>
            <a:noFill/>
            <a:ln>
              <a:noFill/>
            </a:ln>
          </p:spPr>
        </p:pic>
      </p:grpSp>
      <p:sp>
        <p:nvSpPr>
          <p:cNvPr id="333" name="Google Shape;333;p19"/>
          <p:cNvSpPr/>
          <p:nvPr/>
        </p:nvSpPr>
        <p:spPr>
          <a:xfrm>
            <a:off x="-6084" y="-9192"/>
            <a:ext cx="3052445" cy="2417445"/>
          </a:xfrm>
          <a:custGeom>
            <a:rect b="b" l="l" r="r" t="t"/>
            <a:pathLst>
              <a:path extrusionOk="0" h="2417445" w="3052445">
                <a:moveTo>
                  <a:pt x="862548" y="362474"/>
                </a:moveTo>
                <a:lnTo>
                  <a:pt x="782978" y="333939"/>
                </a:lnTo>
                <a:lnTo>
                  <a:pt x="727233" y="306739"/>
                </a:lnTo>
                <a:lnTo>
                  <a:pt x="676168" y="291454"/>
                </a:lnTo>
                <a:lnTo>
                  <a:pt x="617710" y="265754"/>
                </a:lnTo>
                <a:lnTo>
                  <a:pt x="558202" y="240633"/>
                </a:lnTo>
                <a:lnTo>
                  <a:pt x="497850" y="215979"/>
                </a:lnTo>
                <a:lnTo>
                  <a:pt x="442997" y="202788"/>
                </a:lnTo>
                <a:lnTo>
                  <a:pt x="196726" y="106859"/>
                </a:lnTo>
                <a:lnTo>
                  <a:pt x="135607" y="82629"/>
                </a:lnTo>
                <a:lnTo>
                  <a:pt x="81214" y="69183"/>
                </a:lnTo>
                <a:lnTo>
                  <a:pt x="21477" y="44190"/>
                </a:lnTo>
                <a:lnTo>
                  <a:pt x="6045" y="40681"/>
                </a:lnTo>
                <a:lnTo>
                  <a:pt x="6085" y="9192"/>
                </a:lnTo>
                <a:lnTo>
                  <a:pt x="14639" y="4465"/>
                </a:lnTo>
                <a:lnTo>
                  <a:pt x="76059" y="28529"/>
                </a:lnTo>
                <a:lnTo>
                  <a:pt x="137867" y="52378"/>
                </a:lnTo>
                <a:lnTo>
                  <a:pt x="193628" y="65068"/>
                </a:lnTo>
                <a:lnTo>
                  <a:pt x="255322" y="88980"/>
                </a:lnTo>
                <a:lnTo>
                  <a:pt x="316514" y="113170"/>
                </a:lnTo>
                <a:lnTo>
                  <a:pt x="376908" y="137801"/>
                </a:lnTo>
                <a:lnTo>
                  <a:pt x="430068" y="151928"/>
                </a:lnTo>
                <a:lnTo>
                  <a:pt x="487975" y="177933"/>
                </a:lnTo>
                <a:lnTo>
                  <a:pt x="538056" y="193762"/>
                </a:lnTo>
                <a:lnTo>
                  <a:pt x="586256" y="210729"/>
                </a:lnTo>
                <a:lnTo>
                  <a:pt x="631967" y="228873"/>
                </a:lnTo>
                <a:lnTo>
                  <a:pt x="675205" y="248483"/>
                </a:lnTo>
                <a:lnTo>
                  <a:pt x="709429" y="258573"/>
                </a:lnTo>
                <a:lnTo>
                  <a:pt x="744236" y="239339"/>
                </a:lnTo>
                <a:lnTo>
                  <a:pt x="862548" y="362474"/>
                </a:lnTo>
                <a:close/>
              </a:path>
              <a:path extrusionOk="0" h="2417445" w="3052445">
                <a:moveTo>
                  <a:pt x="5575" y="415506"/>
                </a:moveTo>
                <a:lnTo>
                  <a:pt x="3895" y="416434"/>
                </a:lnTo>
                <a:lnTo>
                  <a:pt x="2886" y="39962"/>
                </a:lnTo>
                <a:lnTo>
                  <a:pt x="6045" y="40681"/>
                </a:lnTo>
                <a:lnTo>
                  <a:pt x="5575" y="415506"/>
                </a:lnTo>
                <a:close/>
              </a:path>
              <a:path extrusionOk="0" h="2417445" w="3052445">
                <a:moveTo>
                  <a:pt x="744236" y="239339"/>
                </a:moveTo>
                <a:lnTo>
                  <a:pt x="709429" y="258573"/>
                </a:lnTo>
                <a:lnTo>
                  <a:pt x="616938" y="164672"/>
                </a:lnTo>
                <a:lnTo>
                  <a:pt x="606202" y="156104"/>
                </a:lnTo>
                <a:lnTo>
                  <a:pt x="587216" y="137593"/>
                </a:lnTo>
                <a:lnTo>
                  <a:pt x="560156" y="109043"/>
                </a:lnTo>
                <a:lnTo>
                  <a:pt x="531336" y="81466"/>
                </a:lnTo>
                <a:lnTo>
                  <a:pt x="500930" y="54765"/>
                </a:lnTo>
                <a:lnTo>
                  <a:pt x="469116" y="28842"/>
                </a:lnTo>
                <a:lnTo>
                  <a:pt x="442585" y="0"/>
                </a:lnTo>
                <a:lnTo>
                  <a:pt x="520553" y="418"/>
                </a:lnTo>
                <a:lnTo>
                  <a:pt x="505234" y="8883"/>
                </a:lnTo>
                <a:lnTo>
                  <a:pt x="527971" y="25321"/>
                </a:lnTo>
                <a:lnTo>
                  <a:pt x="564564" y="63104"/>
                </a:lnTo>
                <a:lnTo>
                  <a:pt x="593424" y="90659"/>
                </a:lnTo>
                <a:lnTo>
                  <a:pt x="614376" y="108083"/>
                </a:lnTo>
                <a:lnTo>
                  <a:pt x="633381" y="126583"/>
                </a:lnTo>
                <a:lnTo>
                  <a:pt x="644125" y="135148"/>
                </a:lnTo>
                <a:lnTo>
                  <a:pt x="744236" y="239339"/>
                </a:lnTo>
                <a:close/>
              </a:path>
              <a:path extrusionOk="0" h="2417445" w="3052445">
                <a:moveTo>
                  <a:pt x="966967" y="29250"/>
                </a:moveTo>
                <a:lnTo>
                  <a:pt x="934800" y="3522"/>
                </a:lnTo>
                <a:lnTo>
                  <a:pt x="505234" y="8883"/>
                </a:lnTo>
                <a:lnTo>
                  <a:pt x="520553" y="418"/>
                </a:lnTo>
                <a:lnTo>
                  <a:pt x="962548" y="2789"/>
                </a:lnTo>
                <a:lnTo>
                  <a:pt x="966967" y="29250"/>
                </a:lnTo>
                <a:close/>
              </a:path>
              <a:path extrusionOk="0" h="2417445" w="3052445">
                <a:moveTo>
                  <a:pt x="713902" y="575127"/>
                </a:moveTo>
                <a:lnTo>
                  <a:pt x="421341" y="736796"/>
                </a:lnTo>
                <a:lnTo>
                  <a:pt x="461194" y="700272"/>
                </a:lnTo>
                <a:lnTo>
                  <a:pt x="504602" y="676285"/>
                </a:lnTo>
                <a:lnTo>
                  <a:pt x="538841" y="642863"/>
                </a:lnTo>
                <a:lnTo>
                  <a:pt x="575743" y="622471"/>
                </a:lnTo>
                <a:lnTo>
                  <a:pt x="602585" y="593137"/>
                </a:lnTo>
                <a:lnTo>
                  <a:pt x="654998" y="564174"/>
                </a:lnTo>
                <a:lnTo>
                  <a:pt x="621983" y="553415"/>
                </a:lnTo>
                <a:lnTo>
                  <a:pt x="584517" y="545117"/>
                </a:lnTo>
                <a:lnTo>
                  <a:pt x="543145" y="538977"/>
                </a:lnTo>
                <a:lnTo>
                  <a:pt x="498415" y="534693"/>
                </a:lnTo>
                <a:lnTo>
                  <a:pt x="444734" y="520853"/>
                </a:lnTo>
                <a:lnTo>
                  <a:pt x="388788" y="508266"/>
                </a:lnTo>
                <a:lnTo>
                  <a:pt x="337262" y="507737"/>
                </a:lnTo>
                <a:lnTo>
                  <a:pt x="278426" y="496746"/>
                </a:lnTo>
                <a:lnTo>
                  <a:pt x="120047" y="468258"/>
                </a:lnTo>
                <a:lnTo>
                  <a:pt x="100357" y="464637"/>
                </a:lnTo>
                <a:lnTo>
                  <a:pt x="48441" y="464324"/>
                </a:lnTo>
                <a:lnTo>
                  <a:pt x="5520" y="459040"/>
                </a:lnTo>
                <a:lnTo>
                  <a:pt x="5575" y="415506"/>
                </a:lnTo>
                <a:lnTo>
                  <a:pt x="13395" y="411185"/>
                </a:lnTo>
                <a:lnTo>
                  <a:pt x="74999" y="420646"/>
                </a:lnTo>
                <a:lnTo>
                  <a:pt x="138138" y="429258"/>
                </a:lnTo>
                <a:lnTo>
                  <a:pt x="202091" y="437421"/>
                </a:lnTo>
                <a:lnTo>
                  <a:pt x="272271" y="456644"/>
                </a:lnTo>
                <a:lnTo>
                  <a:pt x="335680" y="465108"/>
                </a:lnTo>
                <a:lnTo>
                  <a:pt x="397731" y="474321"/>
                </a:lnTo>
                <a:lnTo>
                  <a:pt x="457703" y="484684"/>
                </a:lnTo>
                <a:lnTo>
                  <a:pt x="514873" y="496596"/>
                </a:lnTo>
                <a:lnTo>
                  <a:pt x="568516" y="510456"/>
                </a:lnTo>
                <a:lnTo>
                  <a:pt x="611772" y="515555"/>
                </a:lnTo>
                <a:lnTo>
                  <a:pt x="650056" y="523401"/>
                </a:lnTo>
                <a:lnTo>
                  <a:pt x="676506" y="523286"/>
                </a:lnTo>
                <a:lnTo>
                  <a:pt x="696538" y="526717"/>
                </a:lnTo>
                <a:lnTo>
                  <a:pt x="709429" y="534095"/>
                </a:lnTo>
                <a:lnTo>
                  <a:pt x="751699" y="539739"/>
                </a:lnTo>
                <a:lnTo>
                  <a:pt x="713902" y="575127"/>
                </a:lnTo>
                <a:close/>
              </a:path>
              <a:path extrusionOk="0" h="2417445" w="3052445">
                <a:moveTo>
                  <a:pt x="1126978" y="3671"/>
                </a:moveTo>
                <a:lnTo>
                  <a:pt x="962548" y="2789"/>
                </a:lnTo>
                <a:lnTo>
                  <a:pt x="1126978" y="3671"/>
                </a:lnTo>
                <a:close/>
              </a:path>
              <a:path extrusionOk="0" h="2417445" w="3052445">
                <a:moveTo>
                  <a:pt x="1327461" y="120063"/>
                </a:moveTo>
                <a:lnTo>
                  <a:pt x="1316236" y="68262"/>
                </a:lnTo>
                <a:lnTo>
                  <a:pt x="1300061" y="4694"/>
                </a:lnTo>
                <a:lnTo>
                  <a:pt x="1126978" y="3671"/>
                </a:lnTo>
                <a:lnTo>
                  <a:pt x="1379578" y="5025"/>
                </a:lnTo>
                <a:lnTo>
                  <a:pt x="1358459" y="44929"/>
                </a:lnTo>
                <a:lnTo>
                  <a:pt x="1353503" y="62169"/>
                </a:lnTo>
                <a:lnTo>
                  <a:pt x="1355174" y="75747"/>
                </a:lnTo>
                <a:lnTo>
                  <a:pt x="1327461" y="120063"/>
                </a:lnTo>
                <a:close/>
              </a:path>
              <a:path extrusionOk="0" h="2417445" w="3052445">
                <a:moveTo>
                  <a:pt x="1590099" y="6155"/>
                </a:moveTo>
                <a:lnTo>
                  <a:pt x="1379578" y="5025"/>
                </a:lnTo>
                <a:lnTo>
                  <a:pt x="1380153" y="3939"/>
                </a:lnTo>
                <a:lnTo>
                  <a:pt x="1592157" y="2794"/>
                </a:lnTo>
                <a:lnTo>
                  <a:pt x="1590099" y="6155"/>
                </a:lnTo>
                <a:close/>
              </a:path>
              <a:path extrusionOk="0" h="2417445" w="3052445">
                <a:moveTo>
                  <a:pt x="1716599" y="79039"/>
                </a:moveTo>
                <a:lnTo>
                  <a:pt x="1469998" y="215311"/>
                </a:lnTo>
                <a:lnTo>
                  <a:pt x="1498455" y="156082"/>
                </a:lnTo>
                <a:lnTo>
                  <a:pt x="1522090" y="128520"/>
                </a:lnTo>
                <a:lnTo>
                  <a:pt x="1533799" y="93048"/>
                </a:lnTo>
                <a:lnTo>
                  <a:pt x="1556961" y="65747"/>
                </a:lnTo>
                <a:lnTo>
                  <a:pt x="1578736" y="24712"/>
                </a:lnTo>
                <a:lnTo>
                  <a:pt x="1590099" y="6155"/>
                </a:lnTo>
                <a:lnTo>
                  <a:pt x="1638093" y="6412"/>
                </a:lnTo>
                <a:lnTo>
                  <a:pt x="1614818" y="48276"/>
                </a:lnTo>
                <a:lnTo>
                  <a:pt x="1589855" y="76572"/>
                </a:lnTo>
                <a:lnTo>
                  <a:pt x="1574772" y="113909"/>
                </a:lnTo>
                <a:lnTo>
                  <a:pt x="1557695" y="137847"/>
                </a:lnTo>
                <a:lnTo>
                  <a:pt x="1627357" y="113853"/>
                </a:lnTo>
                <a:lnTo>
                  <a:pt x="1716599" y="79039"/>
                </a:lnTo>
                <a:close/>
              </a:path>
              <a:path extrusionOk="0" h="2417445" w="3052445">
                <a:moveTo>
                  <a:pt x="5458" y="1561161"/>
                </a:moveTo>
                <a:lnTo>
                  <a:pt x="2044" y="1563048"/>
                </a:lnTo>
                <a:lnTo>
                  <a:pt x="0" y="1071138"/>
                </a:lnTo>
                <a:lnTo>
                  <a:pt x="7675" y="1066897"/>
                </a:lnTo>
                <a:lnTo>
                  <a:pt x="50720" y="1028609"/>
                </a:lnTo>
                <a:lnTo>
                  <a:pt x="232730" y="870025"/>
                </a:lnTo>
                <a:lnTo>
                  <a:pt x="284599" y="841363"/>
                </a:lnTo>
                <a:lnTo>
                  <a:pt x="373212" y="763393"/>
                </a:lnTo>
                <a:lnTo>
                  <a:pt x="619171" y="627475"/>
                </a:lnTo>
                <a:lnTo>
                  <a:pt x="586284" y="660150"/>
                </a:lnTo>
                <a:lnTo>
                  <a:pt x="542434" y="684381"/>
                </a:lnTo>
                <a:lnTo>
                  <a:pt x="500555" y="722025"/>
                </a:lnTo>
                <a:lnTo>
                  <a:pt x="455166" y="761608"/>
                </a:lnTo>
                <a:lnTo>
                  <a:pt x="400783" y="791660"/>
                </a:lnTo>
                <a:lnTo>
                  <a:pt x="38310" y="1093472"/>
                </a:lnTo>
                <a:lnTo>
                  <a:pt x="1156" y="1128504"/>
                </a:lnTo>
                <a:lnTo>
                  <a:pt x="5782" y="1517479"/>
                </a:lnTo>
                <a:lnTo>
                  <a:pt x="78292" y="1477409"/>
                </a:lnTo>
                <a:lnTo>
                  <a:pt x="45215" y="1524690"/>
                </a:lnTo>
                <a:lnTo>
                  <a:pt x="5458" y="1561161"/>
                </a:lnTo>
                <a:close/>
              </a:path>
              <a:path extrusionOk="0" h="2417445" w="3052445">
                <a:moveTo>
                  <a:pt x="2006460" y="5853"/>
                </a:moveTo>
                <a:lnTo>
                  <a:pt x="1927624" y="34932"/>
                </a:lnTo>
                <a:lnTo>
                  <a:pt x="1798782" y="77127"/>
                </a:lnTo>
                <a:lnTo>
                  <a:pt x="1745278" y="106694"/>
                </a:lnTo>
                <a:lnTo>
                  <a:pt x="1689925" y="122781"/>
                </a:lnTo>
                <a:lnTo>
                  <a:pt x="1601545" y="157119"/>
                </a:lnTo>
                <a:lnTo>
                  <a:pt x="1518875" y="188301"/>
                </a:lnTo>
                <a:lnTo>
                  <a:pt x="1763968" y="52862"/>
                </a:lnTo>
                <a:lnTo>
                  <a:pt x="1820543" y="36100"/>
                </a:lnTo>
                <a:lnTo>
                  <a:pt x="1901721" y="5742"/>
                </a:lnTo>
                <a:lnTo>
                  <a:pt x="2006460" y="5853"/>
                </a:lnTo>
                <a:close/>
              </a:path>
              <a:path extrusionOk="0" h="2417445" w="3052445">
                <a:moveTo>
                  <a:pt x="2056209" y="5906"/>
                </a:moveTo>
                <a:lnTo>
                  <a:pt x="2006460" y="5853"/>
                </a:lnTo>
                <a:lnTo>
                  <a:pt x="2056209" y="5906"/>
                </a:lnTo>
                <a:close/>
              </a:path>
              <a:path extrusionOk="0" h="2417445" w="3052445">
                <a:moveTo>
                  <a:pt x="2661269" y="6548"/>
                </a:moveTo>
                <a:lnTo>
                  <a:pt x="2588955" y="46508"/>
                </a:lnTo>
                <a:lnTo>
                  <a:pt x="2550383" y="53322"/>
                </a:lnTo>
                <a:lnTo>
                  <a:pt x="2472654" y="96275"/>
                </a:lnTo>
                <a:lnTo>
                  <a:pt x="2422411" y="109539"/>
                </a:lnTo>
                <a:lnTo>
                  <a:pt x="2369468" y="124294"/>
                </a:lnTo>
                <a:lnTo>
                  <a:pt x="2582139" y="6771"/>
                </a:lnTo>
                <a:lnTo>
                  <a:pt x="2056209" y="5906"/>
                </a:lnTo>
                <a:lnTo>
                  <a:pt x="2661269" y="6548"/>
                </a:lnTo>
                <a:close/>
              </a:path>
              <a:path extrusionOk="0" h="2417445" w="3052445">
                <a:moveTo>
                  <a:pt x="78292" y="1477409"/>
                </a:moveTo>
                <a:lnTo>
                  <a:pt x="5782" y="1517479"/>
                </a:lnTo>
                <a:lnTo>
                  <a:pt x="15802" y="1497440"/>
                </a:lnTo>
                <a:lnTo>
                  <a:pt x="56532" y="1460432"/>
                </a:lnTo>
                <a:lnTo>
                  <a:pt x="88998" y="1413489"/>
                </a:lnTo>
                <a:lnTo>
                  <a:pt x="111909" y="1400828"/>
                </a:lnTo>
                <a:lnTo>
                  <a:pt x="127848" y="1377519"/>
                </a:lnTo>
                <a:lnTo>
                  <a:pt x="142954" y="1354670"/>
                </a:lnTo>
                <a:lnTo>
                  <a:pt x="163365" y="1343391"/>
                </a:lnTo>
                <a:lnTo>
                  <a:pt x="191108" y="1313559"/>
                </a:lnTo>
                <a:lnTo>
                  <a:pt x="225235" y="1280199"/>
                </a:lnTo>
                <a:lnTo>
                  <a:pt x="264765" y="1243854"/>
                </a:lnTo>
                <a:lnTo>
                  <a:pt x="308717" y="1205064"/>
                </a:lnTo>
                <a:lnTo>
                  <a:pt x="405969" y="1122321"/>
                </a:lnTo>
                <a:lnTo>
                  <a:pt x="463445" y="1090559"/>
                </a:lnTo>
                <a:lnTo>
                  <a:pt x="663996" y="921730"/>
                </a:lnTo>
                <a:lnTo>
                  <a:pt x="714170" y="894004"/>
                </a:lnTo>
                <a:lnTo>
                  <a:pt x="753803" y="857601"/>
                </a:lnTo>
                <a:lnTo>
                  <a:pt x="794191" y="835282"/>
                </a:lnTo>
                <a:lnTo>
                  <a:pt x="822078" y="805371"/>
                </a:lnTo>
                <a:lnTo>
                  <a:pt x="876170" y="775480"/>
                </a:lnTo>
                <a:lnTo>
                  <a:pt x="936681" y="727540"/>
                </a:lnTo>
                <a:lnTo>
                  <a:pt x="901607" y="804926"/>
                </a:lnTo>
                <a:lnTo>
                  <a:pt x="830158" y="844410"/>
                </a:lnTo>
                <a:lnTo>
                  <a:pt x="803306" y="873749"/>
                </a:lnTo>
                <a:lnTo>
                  <a:pt x="765238" y="894786"/>
                </a:lnTo>
                <a:lnTo>
                  <a:pt x="728987" y="929319"/>
                </a:lnTo>
                <a:lnTo>
                  <a:pt x="683031" y="954715"/>
                </a:lnTo>
                <a:lnTo>
                  <a:pt x="595715" y="1031968"/>
                </a:lnTo>
                <a:lnTo>
                  <a:pt x="543589" y="1060773"/>
                </a:lnTo>
                <a:lnTo>
                  <a:pt x="405364" y="1180659"/>
                </a:lnTo>
                <a:lnTo>
                  <a:pt x="355581" y="1208170"/>
                </a:lnTo>
                <a:lnTo>
                  <a:pt x="314410" y="1245422"/>
                </a:lnTo>
                <a:lnTo>
                  <a:pt x="276466" y="1280891"/>
                </a:lnTo>
                <a:lnTo>
                  <a:pt x="242507" y="1314158"/>
                </a:lnTo>
                <a:lnTo>
                  <a:pt x="213285" y="1344807"/>
                </a:lnTo>
                <a:lnTo>
                  <a:pt x="189558" y="1372420"/>
                </a:lnTo>
                <a:lnTo>
                  <a:pt x="169788" y="1383345"/>
                </a:lnTo>
                <a:lnTo>
                  <a:pt x="155012" y="1406011"/>
                </a:lnTo>
                <a:lnTo>
                  <a:pt x="133056" y="1418144"/>
                </a:lnTo>
                <a:lnTo>
                  <a:pt x="116301" y="1441904"/>
                </a:lnTo>
                <a:lnTo>
                  <a:pt x="78292" y="1477409"/>
                </a:lnTo>
                <a:close/>
              </a:path>
              <a:path extrusionOk="0" h="2417445" w="3052445">
                <a:moveTo>
                  <a:pt x="3045166" y="1056005"/>
                </a:moveTo>
                <a:lnTo>
                  <a:pt x="2989470" y="1086782"/>
                </a:lnTo>
                <a:lnTo>
                  <a:pt x="3009140" y="1061412"/>
                </a:lnTo>
                <a:lnTo>
                  <a:pt x="3011957" y="1045354"/>
                </a:lnTo>
                <a:lnTo>
                  <a:pt x="3007912" y="1004086"/>
                </a:lnTo>
                <a:lnTo>
                  <a:pt x="2966218" y="940119"/>
                </a:lnTo>
                <a:lnTo>
                  <a:pt x="2935807" y="913421"/>
                </a:lnTo>
                <a:lnTo>
                  <a:pt x="2894285" y="878361"/>
                </a:lnTo>
                <a:lnTo>
                  <a:pt x="2842706" y="834359"/>
                </a:lnTo>
                <a:lnTo>
                  <a:pt x="2794399" y="803049"/>
                </a:lnTo>
                <a:lnTo>
                  <a:pt x="2744279" y="772740"/>
                </a:lnTo>
                <a:lnTo>
                  <a:pt x="2693399" y="742852"/>
                </a:lnTo>
                <a:lnTo>
                  <a:pt x="2648952" y="723910"/>
                </a:lnTo>
                <a:lnTo>
                  <a:pt x="2605851" y="704225"/>
                </a:lnTo>
                <a:lnTo>
                  <a:pt x="2577561" y="690855"/>
                </a:lnTo>
                <a:lnTo>
                  <a:pt x="2544010" y="680393"/>
                </a:lnTo>
                <a:lnTo>
                  <a:pt x="2499714" y="661368"/>
                </a:lnTo>
                <a:lnTo>
                  <a:pt x="2451464" y="644527"/>
                </a:lnTo>
                <a:lnTo>
                  <a:pt x="2393776" y="618401"/>
                </a:lnTo>
                <a:lnTo>
                  <a:pt x="2333443" y="593737"/>
                </a:lnTo>
                <a:lnTo>
                  <a:pt x="2277258" y="581281"/>
                </a:lnTo>
                <a:lnTo>
                  <a:pt x="2213597" y="558456"/>
                </a:lnTo>
                <a:lnTo>
                  <a:pt x="2084879" y="513577"/>
                </a:lnTo>
                <a:lnTo>
                  <a:pt x="2021130" y="490800"/>
                </a:lnTo>
                <a:lnTo>
                  <a:pt x="1958660" y="467316"/>
                </a:lnTo>
                <a:lnTo>
                  <a:pt x="1898123" y="442765"/>
                </a:lnTo>
                <a:lnTo>
                  <a:pt x="1846312" y="427892"/>
                </a:lnTo>
                <a:lnTo>
                  <a:pt x="1797741" y="411229"/>
                </a:lnTo>
                <a:lnTo>
                  <a:pt x="1673502" y="363874"/>
                </a:lnTo>
                <a:lnTo>
                  <a:pt x="1669363" y="366162"/>
                </a:lnTo>
                <a:lnTo>
                  <a:pt x="1617621" y="351251"/>
                </a:lnTo>
                <a:lnTo>
                  <a:pt x="1716902" y="310890"/>
                </a:lnTo>
                <a:lnTo>
                  <a:pt x="1753741" y="305033"/>
                </a:lnTo>
                <a:lnTo>
                  <a:pt x="1790962" y="284465"/>
                </a:lnTo>
                <a:lnTo>
                  <a:pt x="1839971" y="271884"/>
                </a:lnTo>
                <a:lnTo>
                  <a:pt x="1893756" y="256663"/>
                </a:lnTo>
                <a:lnTo>
                  <a:pt x="1731042" y="346579"/>
                </a:lnTo>
                <a:lnTo>
                  <a:pt x="1762971" y="357937"/>
                </a:lnTo>
                <a:lnTo>
                  <a:pt x="1804609" y="378431"/>
                </a:lnTo>
                <a:lnTo>
                  <a:pt x="1843224" y="386095"/>
                </a:lnTo>
                <a:lnTo>
                  <a:pt x="1890637" y="403398"/>
                </a:lnTo>
                <a:lnTo>
                  <a:pt x="1940257" y="419481"/>
                </a:lnTo>
                <a:lnTo>
                  <a:pt x="1997766" y="445706"/>
                </a:lnTo>
                <a:lnTo>
                  <a:pt x="2050433" y="460106"/>
                </a:lnTo>
                <a:lnTo>
                  <a:pt x="2110080" y="485149"/>
                </a:lnTo>
                <a:lnTo>
                  <a:pt x="2163975" y="498870"/>
                </a:lnTo>
                <a:lnTo>
                  <a:pt x="2223941" y="523738"/>
                </a:lnTo>
                <a:lnTo>
                  <a:pt x="2277246" y="537785"/>
                </a:lnTo>
                <a:lnTo>
                  <a:pt x="2335711" y="563481"/>
                </a:lnTo>
                <a:lnTo>
                  <a:pt x="2386605" y="578860"/>
                </a:lnTo>
                <a:lnTo>
                  <a:pt x="2435613" y="595282"/>
                </a:lnTo>
                <a:lnTo>
                  <a:pt x="2482278" y="612998"/>
                </a:lnTo>
                <a:lnTo>
                  <a:pt x="2526147" y="632260"/>
                </a:lnTo>
                <a:lnTo>
                  <a:pt x="2560626" y="642209"/>
                </a:lnTo>
                <a:lnTo>
                  <a:pt x="2597538" y="665315"/>
                </a:lnTo>
                <a:lnTo>
                  <a:pt x="2618011" y="668503"/>
                </a:lnTo>
                <a:lnTo>
                  <a:pt x="2657774" y="690033"/>
                </a:lnTo>
                <a:lnTo>
                  <a:pt x="2699590" y="710428"/>
                </a:lnTo>
                <a:lnTo>
                  <a:pt x="2742483" y="730229"/>
                </a:lnTo>
                <a:lnTo>
                  <a:pt x="2791615" y="761083"/>
                </a:lnTo>
                <a:lnTo>
                  <a:pt x="2839871" y="792422"/>
                </a:lnTo>
                <a:lnTo>
                  <a:pt x="2886274" y="824784"/>
                </a:lnTo>
                <a:lnTo>
                  <a:pt x="2929847" y="858710"/>
                </a:lnTo>
                <a:lnTo>
                  <a:pt x="2969615" y="894738"/>
                </a:lnTo>
                <a:lnTo>
                  <a:pt x="3004601" y="933410"/>
                </a:lnTo>
                <a:lnTo>
                  <a:pt x="3027689" y="964155"/>
                </a:lnTo>
                <a:lnTo>
                  <a:pt x="3044042" y="998621"/>
                </a:lnTo>
                <a:lnTo>
                  <a:pt x="3051981" y="1023237"/>
                </a:lnTo>
                <a:lnTo>
                  <a:pt x="3050240" y="1038700"/>
                </a:lnTo>
                <a:lnTo>
                  <a:pt x="3045166" y="1056005"/>
                </a:lnTo>
                <a:close/>
              </a:path>
              <a:path extrusionOk="0" h="2417445" w="3052445">
                <a:moveTo>
                  <a:pt x="737000" y="2375006"/>
                </a:moveTo>
                <a:lnTo>
                  <a:pt x="661095" y="2416951"/>
                </a:lnTo>
                <a:lnTo>
                  <a:pt x="642026" y="2412988"/>
                </a:lnTo>
                <a:lnTo>
                  <a:pt x="625351" y="2407701"/>
                </a:lnTo>
                <a:lnTo>
                  <a:pt x="589780" y="2383854"/>
                </a:lnTo>
                <a:lnTo>
                  <a:pt x="559156" y="2357274"/>
                </a:lnTo>
                <a:lnTo>
                  <a:pt x="533486" y="2327955"/>
                </a:lnTo>
                <a:lnTo>
                  <a:pt x="512781" y="2295893"/>
                </a:lnTo>
                <a:lnTo>
                  <a:pt x="490911" y="2249974"/>
                </a:lnTo>
                <a:lnTo>
                  <a:pt x="474023" y="2201302"/>
                </a:lnTo>
                <a:lnTo>
                  <a:pt x="468267" y="2160980"/>
                </a:lnTo>
                <a:lnTo>
                  <a:pt x="455233" y="2095676"/>
                </a:lnTo>
                <a:lnTo>
                  <a:pt x="453349" y="2038713"/>
                </a:lnTo>
                <a:lnTo>
                  <a:pt x="454458" y="1980095"/>
                </a:lnTo>
                <a:lnTo>
                  <a:pt x="457923" y="1920176"/>
                </a:lnTo>
                <a:lnTo>
                  <a:pt x="462768" y="1859494"/>
                </a:lnTo>
                <a:lnTo>
                  <a:pt x="468017" y="1798589"/>
                </a:lnTo>
                <a:lnTo>
                  <a:pt x="478832" y="1749109"/>
                </a:lnTo>
                <a:lnTo>
                  <a:pt x="488097" y="1700486"/>
                </a:lnTo>
                <a:lnTo>
                  <a:pt x="494837" y="1653258"/>
                </a:lnTo>
                <a:lnTo>
                  <a:pt x="504214" y="1619074"/>
                </a:lnTo>
                <a:lnTo>
                  <a:pt x="512186" y="1585666"/>
                </a:lnTo>
                <a:lnTo>
                  <a:pt x="524615" y="1549796"/>
                </a:lnTo>
                <a:lnTo>
                  <a:pt x="540952" y="1511766"/>
                </a:lnTo>
                <a:lnTo>
                  <a:pt x="560649" y="1471879"/>
                </a:lnTo>
                <a:lnTo>
                  <a:pt x="577020" y="1419329"/>
                </a:lnTo>
                <a:lnTo>
                  <a:pt x="595654" y="1365528"/>
                </a:lnTo>
                <a:lnTo>
                  <a:pt x="616005" y="1310778"/>
                </a:lnTo>
                <a:lnTo>
                  <a:pt x="643663" y="1266492"/>
                </a:lnTo>
                <a:lnTo>
                  <a:pt x="709747" y="1099464"/>
                </a:lnTo>
                <a:lnTo>
                  <a:pt x="736597" y="1055624"/>
                </a:lnTo>
                <a:lnTo>
                  <a:pt x="755735" y="1001545"/>
                </a:lnTo>
                <a:lnTo>
                  <a:pt x="778891" y="959747"/>
                </a:lnTo>
                <a:lnTo>
                  <a:pt x="799379" y="919423"/>
                </a:lnTo>
                <a:lnTo>
                  <a:pt x="816651" y="880876"/>
                </a:lnTo>
                <a:lnTo>
                  <a:pt x="830158" y="844410"/>
                </a:lnTo>
                <a:lnTo>
                  <a:pt x="888098" y="812392"/>
                </a:lnTo>
                <a:lnTo>
                  <a:pt x="879458" y="846169"/>
                </a:lnTo>
                <a:lnTo>
                  <a:pt x="864314" y="883539"/>
                </a:lnTo>
                <a:lnTo>
                  <a:pt x="843570" y="924005"/>
                </a:lnTo>
                <a:lnTo>
                  <a:pt x="818131" y="967065"/>
                </a:lnTo>
                <a:lnTo>
                  <a:pt x="795038" y="1023329"/>
                </a:lnTo>
                <a:lnTo>
                  <a:pt x="769058" y="1081190"/>
                </a:lnTo>
                <a:lnTo>
                  <a:pt x="741093" y="1140146"/>
                </a:lnTo>
                <a:lnTo>
                  <a:pt x="682828" y="1259351"/>
                </a:lnTo>
                <a:lnTo>
                  <a:pt x="660474" y="1329708"/>
                </a:lnTo>
                <a:lnTo>
                  <a:pt x="633614" y="1388055"/>
                </a:lnTo>
                <a:lnTo>
                  <a:pt x="609289" y="1445000"/>
                </a:lnTo>
                <a:lnTo>
                  <a:pt x="588404" y="1500044"/>
                </a:lnTo>
                <a:lnTo>
                  <a:pt x="571863" y="1552688"/>
                </a:lnTo>
                <a:lnTo>
                  <a:pt x="554432" y="1591323"/>
                </a:lnTo>
                <a:lnTo>
                  <a:pt x="543152" y="1626559"/>
                </a:lnTo>
                <a:lnTo>
                  <a:pt x="539147" y="1657774"/>
                </a:lnTo>
                <a:lnTo>
                  <a:pt x="532237" y="1690595"/>
                </a:lnTo>
                <a:lnTo>
                  <a:pt x="523034" y="1724683"/>
                </a:lnTo>
                <a:lnTo>
                  <a:pt x="518290" y="1770808"/>
                </a:lnTo>
                <a:lnTo>
                  <a:pt x="512479" y="1817523"/>
                </a:lnTo>
                <a:lnTo>
                  <a:pt x="500104" y="1911368"/>
                </a:lnTo>
                <a:lnTo>
                  <a:pt x="494766" y="1957821"/>
                </a:lnTo>
                <a:lnTo>
                  <a:pt x="496949" y="2014619"/>
                </a:lnTo>
                <a:lnTo>
                  <a:pt x="494989" y="2059206"/>
                </a:lnTo>
                <a:lnTo>
                  <a:pt x="501776" y="2113460"/>
                </a:lnTo>
                <a:lnTo>
                  <a:pt x="505644" y="2154826"/>
                </a:lnTo>
                <a:lnTo>
                  <a:pt x="519485" y="2205182"/>
                </a:lnTo>
                <a:lnTo>
                  <a:pt x="531632" y="2241973"/>
                </a:lnTo>
                <a:lnTo>
                  <a:pt x="554976" y="2287078"/>
                </a:lnTo>
                <a:lnTo>
                  <a:pt x="577852" y="2317940"/>
                </a:lnTo>
                <a:lnTo>
                  <a:pt x="607011" y="2345330"/>
                </a:lnTo>
                <a:lnTo>
                  <a:pt x="643066" y="2368909"/>
                </a:lnTo>
                <a:lnTo>
                  <a:pt x="654308" y="2377198"/>
                </a:lnTo>
                <a:lnTo>
                  <a:pt x="668263" y="2369487"/>
                </a:lnTo>
                <a:lnTo>
                  <a:pt x="682004" y="2376394"/>
                </a:lnTo>
                <a:lnTo>
                  <a:pt x="774525" y="2325267"/>
                </a:lnTo>
                <a:lnTo>
                  <a:pt x="754815" y="2350660"/>
                </a:lnTo>
                <a:lnTo>
                  <a:pt x="737000" y="2375006"/>
                </a:lnTo>
                <a:close/>
              </a:path>
              <a:path extrusionOk="0" h="2417445" w="3052445">
                <a:moveTo>
                  <a:pt x="2576094" y="10112"/>
                </a:moveTo>
                <a:lnTo>
                  <a:pt x="2320561" y="151320"/>
                </a:lnTo>
                <a:lnTo>
                  <a:pt x="2148752" y="202759"/>
                </a:lnTo>
                <a:lnTo>
                  <a:pt x="2097382" y="231146"/>
                </a:lnTo>
                <a:lnTo>
                  <a:pt x="2040747" y="247941"/>
                </a:lnTo>
                <a:lnTo>
                  <a:pt x="1932478" y="278768"/>
                </a:lnTo>
                <a:lnTo>
                  <a:pt x="1888174" y="303251"/>
                </a:lnTo>
                <a:lnTo>
                  <a:pt x="1840986" y="314826"/>
                </a:lnTo>
                <a:lnTo>
                  <a:pt x="1731042" y="346579"/>
                </a:lnTo>
                <a:lnTo>
                  <a:pt x="1893756" y="256663"/>
                </a:lnTo>
                <a:lnTo>
                  <a:pt x="1951447" y="239284"/>
                </a:lnTo>
                <a:lnTo>
                  <a:pt x="2006032" y="209120"/>
                </a:lnTo>
                <a:lnTo>
                  <a:pt x="2324653" y="105556"/>
                </a:lnTo>
                <a:lnTo>
                  <a:pt x="2385275" y="86557"/>
                </a:lnTo>
                <a:lnTo>
                  <a:pt x="2436691" y="58144"/>
                </a:lnTo>
                <a:lnTo>
                  <a:pt x="2490306" y="43017"/>
                </a:lnTo>
                <a:lnTo>
                  <a:pt x="2532972" y="19440"/>
                </a:lnTo>
                <a:lnTo>
                  <a:pt x="2576094" y="10112"/>
                </a:lnTo>
                <a:close/>
              </a:path>
              <a:path extrusionOk="0" h="2417445" w="3052445">
                <a:moveTo>
                  <a:pt x="774525" y="2325267"/>
                </a:moveTo>
                <a:lnTo>
                  <a:pt x="682004" y="2376394"/>
                </a:lnTo>
                <a:lnTo>
                  <a:pt x="685248" y="2360100"/>
                </a:lnTo>
                <a:lnTo>
                  <a:pt x="710310" y="2346251"/>
                </a:lnTo>
                <a:lnTo>
                  <a:pt x="720229" y="2326269"/>
                </a:lnTo>
                <a:lnTo>
                  <a:pt x="738892" y="2315956"/>
                </a:lnTo>
                <a:lnTo>
                  <a:pt x="754210" y="2292990"/>
                </a:lnTo>
                <a:lnTo>
                  <a:pt x="766374" y="2257265"/>
                </a:lnTo>
                <a:lnTo>
                  <a:pt x="781713" y="2219787"/>
                </a:lnTo>
                <a:lnTo>
                  <a:pt x="800416" y="2180449"/>
                </a:lnTo>
                <a:lnTo>
                  <a:pt x="822673" y="2139148"/>
                </a:lnTo>
                <a:lnTo>
                  <a:pt x="842536" y="2084668"/>
                </a:lnTo>
                <a:lnTo>
                  <a:pt x="866333" y="2028014"/>
                </a:lnTo>
                <a:lnTo>
                  <a:pt x="888115" y="1957973"/>
                </a:lnTo>
                <a:lnTo>
                  <a:pt x="908072" y="1874439"/>
                </a:lnTo>
                <a:lnTo>
                  <a:pt x="932534" y="1788416"/>
                </a:lnTo>
                <a:lnTo>
                  <a:pt x="961689" y="1699799"/>
                </a:lnTo>
                <a:lnTo>
                  <a:pt x="989589" y="1597374"/>
                </a:lnTo>
                <a:lnTo>
                  <a:pt x="1005369" y="1516148"/>
                </a:lnTo>
                <a:lnTo>
                  <a:pt x="1026199" y="1446633"/>
                </a:lnTo>
                <a:lnTo>
                  <a:pt x="1039429" y="1366817"/>
                </a:lnTo>
                <a:lnTo>
                  <a:pt x="1056960" y="1299124"/>
                </a:lnTo>
                <a:lnTo>
                  <a:pt x="1072282" y="1232653"/>
                </a:lnTo>
                <a:lnTo>
                  <a:pt x="1085019" y="1167609"/>
                </a:lnTo>
                <a:lnTo>
                  <a:pt x="1094798" y="1104201"/>
                </a:lnTo>
                <a:lnTo>
                  <a:pt x="1107383" y="1053743"/>
                </a:lnTo>
                <a:lnTo>
                  <a:pt x="1116261" y="1005333"/>
                </a:lnTo>
                <a:lnTo>
                  <a:pt x="1127198" y="970288"/>
                </a:lnTo>
                <a:lnTo>
                  <a:pt x="1133680" y="937703"/>
                </a:lnTo>
                <a:lnTo>
                  <a:pt x="1135333" y="907788"/>
                </a:lnTo>
                <a:lnTo>
                  <a:pt x="1137922" y="891856"/>
                </a:lnTo>
                <a:lnTo>
                  <a:pt x="1141073" y="890114"/>
                </a:lnTo>
                <a:lnTo>
                  <a:pt x="1167441" y="730532"/>
                </a:lnTo>
                <a:lnTo>
                  <a:pt x="1174983" y="885877"/>
                </a:lnTo>
                <a:lnTo>
                  <a:pt x="1177942" y="898743"/>
                </a:lnTo>
                <a:lnTo>
                  <a:pt x="1182177" y="925405"/>
                </a:lnTo>
                <a:lnTo>
                  <a:pt x="1182366" y="954303"/>
                </a:lnTo>
                <a:lnTo>
                  <a:pt x="1185463" y="996095"/>
                </a:lnTo>
                <a:lnTo>
                  <a:pt x="1187169" y="1009653"/>
                </a:lnTo>
                <a:lnTo>
                  <a:pt x="1150252" y="1030054"/>
                </a:lnTo>
                <a:lnTo>
                  <a:pt x="1141108" y="1064109"/>
                </a:lnTo>
                <a:lnTo>
                  <a:pt x="1136020" y="1110424"/>
                </a:lnTo>
                <a:lnTo>
                  <a:pt x="1129002" y="1157806"/>
                </a:lnTo>
                <a:lnTo>
                  <a:pt x="1114067" y="1195061"/>
                </a:lnTo>
                <a:lnTo>
                  <a:pt x="1103647" y="1244322"/>
                </a:lnTo>
                <a:lnTo>
                  <a:pt x="1097895" y="1305506"/>
                </a:lnTo>
                <a:lnTo>
                  <a:pt x="1084685" y="1356309"/>
                </a:lnTo>
                <a:lnTo>
                  <a:pt x="1070311" y="1407756"/>
                </a:lnTo>
                <a:lnTo>
                  <a:pt x="1054924" y="1459762"/>
                </a:lnTo>
                <a:lnTo>
                  <a:pt x="1044817" y="1523352"/>
                </a:lnTo>
                <a:lnTo>
                  <a:pt x="1027865" y="1576223"/>
                </a:lnTo>
                <a:lnTo>
                  <a:pt x="1016499" y="1640508"/>
                </a:lnTo>
                <a:lnTo>
                  <a:pt x="998595" y="1693906"/>
                </a:lnTo>
                <a:lnTo>
                  <a:pt x="986582" y="1758548"/>
                </a:lnTo>
                <a:lnTo>
                  <a:pt x="932177" y="1919123"/>
                </a:lnTo>
                <a:lnTo>
                  <a:pt x="914568" y="1972357"/>
                </a:lnTo>
                <a:lnTo>
                  <a:pt x="897478" y="2025304"/>
                </a:lnTo>
                <a:lnTo>
                  <a:pt x="881060" y="2077881"/>
                </a:lnTo>
                <a:lnTo>
                  <a:pt x="865466" y="2130001"/>
                </a:lnTo>
                <a:lnTo>
                  <a:pt x="844710" y="2170473"/>
                </a:lnTo>
                <a:lnTo>
                  <a:pt x="825086" y="2210320"/>
                </a:lnTo>
                <a:lnTo>
                  <a:pt x="806745" y="2249458"/>
                </a:lnTo>
                <a:lnTo>
                  <a:pt x="789840" y="2287801"/>
                </a:lnTo>
                <a:lnTo>
                  <a:pt x="774525" y="2325267"/>
                </a:lnTo>
                <a:close/>
              </a:path>
              <a:path extrusionOk="0" h="2417445" w="3052445">
                <a:moveTo>
                  <a:pt x="2504964" y="2007073"/>
                </a:moveTo>
                <a:lnTo>
                  <a:pt x="2465064" y="2029122"/>
                </a:lnTo>
                <a:lnTo>
                  <a:pt x="2466144" y="1999523"/>
                </a:lnTo>
                <a:lnTo>
                  <a:pt x="2462533" y="1972516"/>
                </a:lnTo>
                <a:lnTo>
                  <a:pt x="2448752" y="1936628"/>
                </a:lnTo>
                <a:lnTo>
                  <a:pt x="2425459" y="1891495"/>
                </a:lnTo>
                <a:lnTo>
                  <a:pt x="2399450" y="1847863"/>
                </a:lnTo>
                <a:lnTo>
                  <a:pt x="2365245" y="1794259"/>
                </a:lnTo>
                <a:lnTo>
                  <a:pt x="2329642" y="1741428"/>
                </a:lnTo>
                <a:lnTo>
                  <a:pt x="2299437" y="1700115"/>
                </a:lnTo>
                <a:lnTo>
                  <a:pt x="2263010" y="1647738"/>
                </a:lnTo>
                <a:lnTo>
                  <a:pt x="2232866" y="1606392"/>
                </a:lnTo>
                <a:lnTo>
                  <a:pt x="2209713" y="1575683"/>
                </a:lnTo>
                <a:lnTo>
                  <a:pt x="2181328" y="1533364"/>
                </a:lnTo>
                <a:lnTo>
                  <a:pt x="2153902" y="1490515"/>
                </a:lnTo>
                <a:lnTo>
                  <a:pt x="2127490" y="1447106"/>
                </a:lnTo>
                <a:lnTo>
                  <a:pt x="2108771" y="1413946"/>
                </a:lnTo>
                <a:lnTo>
                  <a:pt x="2089490" y="1381098"/>
                </a:lnTo>
                <a:lnTo>
                  <a:pt x="2063575" y="1337414"/>
                </a:lnTo>
                <a:lnTo>
                  <a:pt x="2031091" y="1282858"/>
                </a:lnTo>
                <a:lnTo>
                  <a:pt x="1998244" y="1228504"/>
                </a:lnTo>
                <a:lnTo>
                  <a:pt x="1965100" y="1174314"/>
                </a:lnTo>
                <a:lnTo>
                  <a:pt x="1931725" y="1120251"/>
                </a:lnTo>
                <a:lnTo>
                  <a:pt x="1898184" y="1066280"/>
                </a:lnTo>
                <a:lnTo>
                  <a:pt x="1858405" y="1001255"/>
                </a:lnTo>
                <a:lnTo>
                  <a:pt x="1824733" y="947357"/>
                </a:lnTo>
                <a:lnTo>
                  <a:pt x="1791093" y="893441"/>
                </a:lnTo>
                <a:lnTo>
                  <a:pt x="1757552" y="839470"/>
                </a:lnTo>
                <a:lnTo>
                  <a:pt x="1730315" y="796516"/>
                </a:lnTo>
                <a:lnTo>
                  <a:pt x="1676602" y="710189"/>
                </a:lnTo>
                <a:lnTo>
                  <a:pt x="1642758" y="656386"/>
                </a:lnTo>
                <a:lnTo>
                  <a:pt x="1635755" y="645754"/>
                </a:lnTo>
                <a:lnTo>
                  <a:pt x="1629313" y="634813"/>
                </a:lnTo>
                <a:lnTo>
                  <a:pt x="1595287" y="581110"/>
                </a:lnTo>
                <a:lnTo>
                  <a:pt x="1671097" y="611723"/>
                </a:lnTo>
                <a:lnTo>
                  <a:pt x="1729023" y="637718"/>
                </a:lnTo>
                <a:lnTo>
                  <a:pt x="1742845" y="644581"/>
                </a:lnTo>
                <a:lnTo>
                  <a:pt x="1693332" y="671942"/>
                </a:lnTo>
                <a:lnTo>
                  <a:pt x="1727585" y="725519"/>
                </a:lnTo>
                <a:lnTo>
                  <a:pt x="1781206" y="811898"/>
                </a:lnTo>
                <a:lnTo>
                  <a:pt x="1808258" y="854953"/>
                </a:lnTo>
                <a:lnTo>
                  <a:pt x="1835411" y="897953"/>
                </a:lnTo>
                <a:lnTo>
                  <a:pt x="1868758" y="952031"/>
                </a:lnTo>
                <a:lnTo>
                  <a:pt x="1895975" y="994995"/>
                </a:lnTo>
                <a:lnTo>
                  <a:pt x="1929294" y="1049089"/>
                </a:lnTo>
                <a:lnTo>
                  <a:pt x="1962532" y="1103227"/>
                </a:lnTo>
                <a:lnTo>
                  <a:pt x="1995641" y="1157437"/>
                </a:lnTo>
                <a:lnTo>
                  <a:pt x="2022437" y="1200634"/>
                </a:lnTo>
                <a:lnTo>
                  <a:pt x="2049014" y="1243952"/>
                </a:lnTo>
                <a:lnTo>
                  <a:pt x="2075326" y="1287416"/>
                </a:lnTo>
                <a:lnTo>
                  <a:pt x="2120833" y="1363777"/>
                </a:lnTo>
                <a:lnTo>
                  <a:pt x="2158592" y="1429918"/>
                </a:lnTo>
                <a:lnTo>
                  <a:pt x="2185005" y="1473327"/>
                </a:lnTo>
                <a:lnTo>
                  <a:pt x="2212430" y="1516176"/>
                </a:lnTo>
                <a:lnTo>
                  <a:pt x="2234677" y="1547386"/>
                </a:lnTo>
                <a:lnTo>
                  <a:pt x="2263968" y="1589204"/>
                </a:lnTo>
                <a:lnTo>
                  <a:pt x="2294113" y="1630551"/>
                </a:lnTo>
                <a:lnTo>
                  <a:pt x="2338444" y="1693061"/>
                </a:lnTo>
                <a:lnTo>
                  <a:pt x="2381508" y="1756270"/>
                </a:lnTo>
                <a:lnTo>
                  <a:pt x="2416768" y="1809291"/>
                </a:lnTo>
                <a:lnTo>
                  <a:pt x="2443822" y="1852345"/>
                </a:lnTo>
                <a:lnTo>
                  <a:pt x="2468411" y="1896762"/>
                </a:lnTo>
                <a:lnTo>
                  <a:pt x="2490133" y="1942763"/>
                </a:lnTo>
                <a:lnTo>
                  <a:pt x="2502451" y="1979460"/>
                </a:lnTo>
                <a:lnTo>
                  <a:pt x="2504964" y="2007073"/>
                </a:lnTo>
                <a:close/>
              </a:path>
              <a:path extrusionOk="0" h="2417445" w="3052445">
                <a:moveTo>
                  <a:pt x="1800842" y="2251161"/>
                </a:moveTo>
                <a:lnTo>
                  <a:pt x="1757467" y="2275130"/>
                </a:lnTo>
                <a:lnTo>
                  <a:pt x="1766584" y="2255591"/>
                </a:lnTo>
                <a:lnTo>
                  <a:pt x="1767355" y="2240664"/>
                </a:lnTo>
                <a:lnTo>
                  <a:pt x="1769040" y="2225231"/>
                </a:lnTo>
                <a:lnTo>
                  <a:pt x="1771586" y="2209323"/>
                </a:lnTo>
                <a:lnTo>
                  <a:pt x="1768801" y="2181860"/>
                </a:lnTo>
                <a:lnTo>
                  <a:pt x="1766770" y="2153980"/>
                </a:lnTo>
                <a:lnTo>
                  <a:pt x="1759303" y="2114603"/>
                </a:lnTo>
                <a:lnTo>
                  <a:pt x="1758623" y="2085977"/>
                </a:lnTo>
                <a:lnTo>
                  <a:pt x="1752400" y="2045912"/>
                </a:lnTo>
                <a:lnTo>
                  <a:pt x="1740581" y="1994439"/>
                </a:lnTo>
                <a:lnTo>
                  <a:pt x="1735390" y="1953804"/>
                </a:lnTo>
                <a:lnTo>
                  <a:pt x="1724497" y="1901818"/>
                </a:lnTo>
                <a:lnTo>
                  <a:pt x="1713989" y="1849621"/>
                </a:lnTo>
                <a:lnTo>
                  <a:pt x="1703810" y="1797241"/>
                </a:lnTo>
                <a:lnTo>
                  <a:pt x="1693910" y="1744707"/>
                </a:lnTo>
                <a:lnTo>
                  <a:pt x="1678095" y="1680941"/>
                </a:lnTo>
                <a:lnTo>
                  <a:pt x="1668591" y="1628188"/>
                </a:lnTo>
                <a:lnTo>
                  <a:pt x="1653066" y="1564262"/>
                </a:lnTo>
                <a:lnTo>
                  <a:pt x="1643746" y="1511407"/>
                </a:lnTo>
                <a:lnTo>
                  <a:pt x="1612813" y="1383490"/>
                </a:lnTo>
                <a:lnTo>
                  <a:pt x="1597232" y="1319594"/>
                </a:lnTo>
                <a:lnTo>
                  <a:pt x="1581506" y="1255779"/>
                </a:lnTo>
                <a:lnTo>
                  <a:pt x="1571718" y="1203183"/>
                </a:lnTo>
                <a:lnTo>
                  <a:pt x="1555539" y="1139617"/>
                </a:lnTo>
                <a:lnTo>
                  <a:pt x="1539055" y="1076221"/>
                </a:lnTo>
                <a:lnTo>
                  <a:pt x="1522212" y="1013022"/>
                </a:lnTo>
                <a:lnTo>
                  <a:pt x="1511097" y="961160"/>
                </a:lnTo>
                <a:lnTo>
                  <a:pt x="1493378" y="898446"/>
                </a:lnTo>
                <a:lnTo>
                  <a:pt x="1443161" y="694177"/>
                </a:lnTo>
                <a:lnTo>
                  <a:pt x="1519633" y="840434"/>
                </a:lnTo>
                <a:lnTo>
                  <a:pt x="1555292" y="907735"/>
                </a:lnTo>
                <a:lnTo>
                  <a:pt x="1573163" y="941363"/>
                </a:lnTo>
                <a:lnTo>
                  <a:pt x="1591130" y="974939"/>
                </a:lnTo>
                <a:lnTo>
                  <a:pt x="1556641" y="993997"/>
                </a:lnTo>
                <a:lnTo>
                  <a:pt x="1564959" y="1032904"/>
                </a:lnTo>
                <a:lnTo>
                  <a:pt x="1578500" y="1083426"/>
                </a:lnTo>
                <a:lnTo>
                  <a:pt x="1591204" y="1134410"/>
                </a:lnTo>
                <a:lnTo>
                  <a:pt x="1603149" y="1185814"/>
                </a:lnTo>
                <a:lnTo>
                  <a:pt x="1620555" y="1248701"/>
                </a:lnTo>
                <a:lnTo>
                  <a:pt x="1631222" y="1300811"/>
                </a:lnTo>
                <a:lnTo>
                  <a:pt x="1647508" y="1364317"/>
                </a:lnTo>
                <a:lnTo>
                  <a:pt x="1657214" y="1416958"/>
                </a:lnTo>
                <a:lnTo>
                  <a:pt x="1672697" y="1480908"/>
                </a:lnTo>
                <a:lnTo>
                  <a:pt x="1687897" y="1545014"/>
                </a:lnTo>
                <a:lnTo>
                  <a:pt x="1702894" y="1609232"/>
                </a:lnTo>
                <a:lnTo>
                  <a:pt x="1717767" y="1673519"/>
                </a:lnTo>
                <a:lnTo>
                  <a:pt x="1726457" y="1726722"/>
                </a:lnTo>
                <a:lnTo>
                  <a:pt x="1741320" y="1791014"/>
                </a:lnTo>
                <a:lnTo>
                  <a:pt x="1750158" y="1844135"/>
                </a:lnTo>
                <a:lnTo>
                  <a:pt x="1765327" y="1908258"/>
                </a:lnTo>
                <a:lnTo>
                  <a:pt x="1774631" y="1961121"/>
                </a:lnTo>
                <a:lnTo>
                  <a:pt x="1784285" y="2013791"/>
                </a:lnTo>
                <a:lnTo>
                  <a:pt x="1788232" y="2055113"/>
                </a:lnTo>
                <a:lnTo>
                  <a:pt x="1798828" y="2107263"/>
                </a:lnTo>
                <a:lnTo>
                  <a:pt x="1797735" y="2136869"/>
                </a:lnTo>
                <a:lnTo>
                  <a:pt x="1803450" y="2177214"/>
                </a:lnTo>
                <a:lnTo>
                  <a:pt x="1803773" y="2206038"/>
                </a:lnTo>
                <a:lnTo>
                  <a:pt x="1804924" y="2234404"/>
                </a:lnTo>
                <a:lnTo>
                  <a:pt x="1800842" y="2251161"/>
                </a:lnTo>
                <a:close/>
              </a:path>
              <a:path extrusionOk="0" h="2417445" w="3052445">
                <a:moveTo>
                  <a:pt x="2990667" y="1144126"/>
                </a:moveTo>
                <a:lnTo>
                  <a:pt x="2878443" y="1162638"/>
                </a:lnTo>
                <a:lnTo>
                  <a:pt x="2829809" y="1146010"/>
                </a:lnTo>
                <a:lnTo>
                  <a:pt x="2787914" y="1140158"/>
                </a:lnTo>
                <a:lnTo>
                  <a:pt x="2740527" y="1122841"/>
                </a:lnTo>
                <a:lnTo>
                  <a:pt x="2693831" y="1105142"/>
                </a:lnTo>
                <a:lnTo>
                  <a:pt x="2641732" y="1075927"/>
                </a:lnTo>
                <a:lnTo>
                  <a:pt x="2568911" y="1043663"/>
                </a:lnTo>
                <a:lnTo>
                  <a:pt x="2531345" y="1020918"/>
                </a:lnTo>
                <a:lnTo>
                  <a:pt x="2496555" y="1011141"/>
                </a:lnTo>
                <a:lnTo>
                  <a:pt x="2452689" y="991878"/>
                </a:lnTo>
                <a:lnTo>
                  <a:pt x="2400168" y="962897"/>
                </a:lnTo>
                <a:lnTo>
                  <a:pt x="2351695" y="946179"/>
                </a:lnTo>
                <a:lnTo>
                  <a:pt x="2295416" y="919275"/>
                </a:lnTo>
                <a:lnTo>
                  <a:pt x="2237894" y="893057"/>
                </a:lnTo>
                <a:lnTo>
                  <a:pt x="2179551" y="867293"/>
                </a:lnTo>
                <a:lnTo>
                  <a:pt x="2126950" y="852857"/>
                </a:lnTo>
                <a:lnTo>
                  <a:pt x="2068238" y="827297"/>
                </a:lnTo>
                <a:lnTo>
                  <a:pt x="2009977" y="801487"/>
                </a:lnTo>
                <a:lnTo>
                  <a:pt x="1952590" y="775195"/>
                </a:lnTo>
                <a:lnTo>
                  <a:pt x="1902640" y="759294"/>
                </a:lnTo>
                <a:lnTo>
                  <a:pt x="1848273" y="731332"/>
                </a:lnTo>
                <a:lnTo>
                  <a:pt x="1802191" y="713294"/>
                </a:lnTo>
                <a:lnTo>
                  <a:pt x="1724297" y="683833"/>
                </a:lnTo>
                <a:lnTo>
                  <a:pt x="1693332" y="671942"/>
                </a:lnTo>
                <a:lnTo>
                  <a:pt x="1742845" y="644581"/>
                </a:lnTo>
                <a:lnTo>
                  <a:pt x="1770488" y="658307"/>
                </a:lnTo>
                <a:lnTo>
                  <a:pt x="1815496" y="676939"/>
                </a:lnTo>
                <a:lnTo>
                  <a:pt x="1863523" y="693903"/>
                </a:lnTo>
                <a:lnTo>
                  <a:pt x="1920182" y="720598"/>
                </a:lnTo>
                <a:lnTo>
                  <a:pt x="1972672" y="735095"/>
                </a:lnTo>
                <a:lnTo>
                  <a:pt x="2038883" y="771013"/>
                </a:lnTo>
                <a:lnTo>
                  <a:pt x="2099875" y="795313"/>
                </a:lnTo>
                <a:lnTo>
                  <a:pt x="2222521" y="843548"/>
                </a:lnTo>
                <a:lnTo>
                  <a:pt x="2283124" y="868063"/>
                </a:lnTo>
                <a:lnTo>
                  <a:pt x="2342549" y="893229"/>
                </a:lnTo>
                <a:lnTo>
                  <a:pt x="2400271" y="919337"/>
                </a:lnTo>
                <a:lnTo>
                  <a:pt x="2455764" y="946675"/>
                </a:lnTo>
                <a:lnTo>
                  <a:pt x="2502365" y="964427"/>
                </a:lnTo>
                <a:lnTo>
                  <a:pt x="2545690" y="983989"/>
                </a:lnTo>
                <a:lnTo>
                  <a:pt x="2585212" y="1005652"/>
                </a:lnTo>
                <a:lnTo>
                  <a:pt x="2670930" y="1045291"/>
                </a:lnTo>
                <a:lnTo>
                  <a:pt x="2726545" y="1072563"/>
                </a:lnTo>
                <a:lnTo>
                  <a:pt x="2775062" y="1089256"/>
                </a:lnTo>
                <a:lnTo>
                  <a:pt x="2822705" y="1106432"/>
                </a:lnTo>
                <a:lnTo>
                  <a:pt x="2863423" y="1112933"/>
                </a:lnTo>
                <a:lnTo>
                  <a:pt x="2903442" y="1119821"/>
                </a:lnTo>
                <a:lnTo>
                  <a:pt x="2936708" y="1115939"/>
                </a:lnTo>
                <a:lnTo>
                  <a:pt x="3045166" y="1056005"/>
                </a:lnTo>
                <a:lnTo>
                  <a:pt x="3043107" y="1086145"/>
                </a:lnTo>
                <a:lnTo>
                  <a:pt x="2990667" y="1144126"/>
                </a:lnTo>
                <a:close/>
              </a:path>
              <a:path extrusionOk="0" h="2417445" w="3052445">
                <a:moveTo>
                  <a:pt x="1787373" y="2302107"/>
                </a:moveTo>
                <a:lnTo>
                  <a:pt x="1710049" y="2344837"/>
                </a:lnTo>
                <a:lnTo>
                  <a:pt x="1668452" y="2338821"/>
                </a:lnTo>
                <a:lnTo>
                  <a:pt x="1623649" y="2320076"/>
                </a:lnTo>
                <a:lnTo>
                  <a:pt x="1582486" y="2299319"/>
                </a:lnTo>
                <a:lnTo>
                  <a:pt x="1539535" y="2265049"/>
                </a:lnTo>
                <a:lnTo>
                  <a:pt x="1501645" y="2227983"/>
                </a:lnTo>
                <a:lnTo>
                  <a:pt x="1463386" y="2176619"/>
                </a:lnTo>
                <a:lnTo>
                  <a:pt x="1423624" y="2097084"/>
                </a:lnTo>
                <a:lnTo>
                  <a:pt x="1406690" y="2048437"/>
                </a:lnTo>
                <a:lnTo>
                  <a:pt x="1392534" y="1998255"/>
                </a:lnTo>
                <a:lnTo>
                  <a:pt x="1380229" y="1947050"/>
                </a:lnTo>
                <a:lnTo>
                  <a:pt x="1368849" y="1895334"/>
                </a:lnTo>
                <a:lnTo>
                  <a:pt x="1357665" y="1843510"/>
                </a:lnTo>
                <a:lnTo>
                  <a:pt x="1345988" y="1791958"/>
                </a:lnTo>
                <a:lnTo>
                  <a:pt x="1332952" y="1741157"/>
                </a:lnTo>
                <a:lnTo>
                  <a:pt x="1317695" y="1691584"/>
                </a:lnTo>
                <a:lnTo>
                  <a:pt x="1299353" y="1643715"/>
                </a:lnTo>
                <a:lnTo>
                  <a:pt x="1277060" y="1598029"/>
                </a:lnTo>
                <a:lnTo>
                  <a:pt x="1260382" y="1563743"/>
                </a:lnTo>
                <a:lnTo>
                  <a:pt x="1240769" y="1516576"/>
                </a:lnTo>
                <a:lnTo>
                  <a:pt x="1230096" y="1478970"/>
                </a:lnTo>
                <a:lnTo>
                  <a:pt x="1215679" y="1428933"/>
                </a:lnTo>
                <a:lnTo>
                  <a:pt x="1203253" y="1377795"/>
                </a:lnTo>
                <a:lnTo>
                  <a:pt x="1192412" y="1325781"/>
                </a:lnTo>
                <a:lnTo>
                  <a:pt x="1182750" y="1273115"/>
                </a:lnTo>
                <a:lnTo>
                  <a:pt x="1173865" y="1220021"/>
                </a:lnTo>
                <a:lnTo>
                  <a:pt x="1171488" y="1177831"/>
                </a:lnTo>
                <a:lnTo>
                  <a:pt x="1162938" y="1124551"/>
                </a:lnTo>
                <a:lnTo>
                  <a:pt x="1153948" y="1071515"/>
                </a:lnTo>
                <a:lnTo>
                  <a:pt x="1150252" y="1030054"/>
                </a:lnTo>
                <a:lnTo>
                  <a:pt x="1187169" y="1009653"/>
                </a:lnTo>
                <a:lnTo>
                  <a:pt x="1192285" y="1050330"/>
                </a:lnTo>
                <a:lnTo>
                  <a:pt x="1197508" y="1105448"/>
                </a:lnTo>
                <a:lnTo>
                  <a:pt x="1208088" y="1172107"/>
                </a:lnTo>
                <a:lnTo>
                  <a:pt x="1212563" y="1227639"/>
                </a:lnTo>
                <a:lnTo>
                  <a:pt x="1224027" y="1293809"/>
                </a:lnTo>
                <a:lnTo>
                  <a:pt x="1237157" y="1359059"/>
                </a:lnTo>
                <a:lnTo>
                  <a:pt x="1252770" y="1422938"/>
                </a:lnTo>
                <a:lnTo>
                  <a:pt x="1271681" y="1484993"/>
                </a:lnTo>
                <a:lnTo>
                  <a:pt x="1288568" y="1533666"/>
                </a:lnTo>
                <a:lnTo>
                  <a:pt x="1310385" y="1579614"/>
                </a:lnTo>
                <a:lnTo>
                  <a:pt x="1327121" y="1613869"/>
                </a:lnTo>
                <a:lnTo>
                  <a:pt x="1346983" y="1660898"/>
                </a:lnTo>
                <a:lnTo>
                  <a:pt x="1364359" y="1709301"/>
                </a:lnTo>
                <a:lnTo>
                  <a:pt x="1373632" y="1747680"/>
                </a:lnTo>
                <a:lnTo>
                  <a:pt x="1387607" y="1797962"/>
                </a:lnTo>
                <a:lnTo>
                  <a:pt x="1400668" y="1848749"/>
                </a:lnTo>
                <a:lnTo>
                  <a:pt x="1407202" y="1888641"/>
                </a:lnTo>
                <a:lnTo>
                  <a:pt x="1418664" y="1940312"/>
                </a:lnTo>
                <a:lnTo>
                  <a:pt x="1431175" y="1991403"/>
                </a:lnTo>
                <a:lnTo>
                  <a:pt x="1445599" y="2041437"/>
                </a:lnTo>
                <a:lnTo>
                  <a:pt x="1456661" y="2078828"/>
                </a:lnTo>
                <a:lnTo>
                  <a:pt x="1471364" y="2114206"/>
                </a:lnTo>
                <a:lnTo>
                  <a:pt x="1496711" y="2158204"/>
                </a:lnTo>
                <a:lnTo>
                  <a:pt x="1535981" y="2209009"/>
                </a:lnTo>
                <a:lnTo>
                  <a:pt x="1576043" y="2244875"/>
                </a:lnTo>
                <a:lnTo>
                  <a:pt x="1621704" y="2277647"/>
                </a:lnTo>
                <a:lnTo>
                  <a:pt x="1665492" y="2296954"/>
                </a:lnTo>
                <a:lnTo>
                  <a:pt x="1706073" y="2303530"/>
                </a:lnTo>
                <a:lnTo>
                  <a:pt x="1800842" y="2251161"/>
                </a:lnTo>
                <a:lnTo>
                  <a:pt x="1797746" y="2267373"/>
                </a:lnTo>
                <a:lnTo>
                  <a:pt x="1787373" y="2302107"/>
                </a:lnTo>
                <a:close/>
              </a:path>
              <a:path extrusionOk="0" h="2417445" w="3052445">
                <a:moveTo>
                  <a:pt x="2491255" y="2058152"/>
                </a:moveTo>
                <a:lnTo>
                  <a:pt x="2473482" y="2067973"/>
                </a:lnTo>
                <a:lnTo>
                  <a:pt x="2451740" y="2065487"/>
                </a:lnTo>
                <a:lnTo>
                  <a:pt x="2436657" y="2073822"/>
                </a:lnTo>
                <a:lnTo>
                  <a:pt x="2416060" y="2070703"/>
                </a:lnTo>
                <a:lnTo>
                  <a:pt x="2402331" y="2078290"/>
                </a:lnTo>
                <a:lnTo>
                  <a:pt x="2335796" y="2057053"/>
                </a:lnTo>
                <a:lnTo>
                  <a:pt x="2302754" y="2046309"/>
                </a:lnTo>
                <a:lnTo>
                  <a:pt x="2264140" y="2024144"/>
                </a:lnTo>
                <a:lnTo>
                  <a:pt x="2226405" y="2001493"/>
                </a:lnTo>
                <a:lnTo>
                  <a:pt x="2183724" y="1967074"/>
                </a:lnTo>
                <a:lnTo>
                  <a:pt x="2148686" y="1942933"/>
                </a:lnTo>
                <a:lnTo>
                  <a:pt x="2109325" y="1906679"/>
                </a:lnTo>
                <a:lnTo>
                  <a:pt x="2072094" y="1869248"/>
                </a:lnTo>
                <a:lnTo>
                  <a:pt x="2031165" y="1819360"/>
                </a:lnTo>
                <a:lnTo>
                  <a:pt x="1999130" y="1779058"/>
                </a:lnTo>
                <a:lnTo>
                  <a:pt x="1964021" y="1725954"/>
                </a:lnTo>
                <a:lnTo>
                  <a:pt x="1944079" y="1693470"/>
                </a:lnTo>
                <a:lnTo>
                  <a:pt x="1918266" y="1649730"/>
                </a:lnTo>
                <a:lnTo>
                  <a:pt x="1898843" y="1616960"/>
                </a:lnTo>
                <a:lnTo>
                  <a:pt x="1867375" y="1561843"/>
                </a:lnTo>
                <a:lnTo>
                  <a:pt x="1842260" y="1517717"/>
                </a:lnTo>
                <a:lnTo>
                  <a:pt x="1817343" y="1473482"/>
                </a:lnTo>
                <a:lnTo>
                  <a:pt x="1743544" y="1340250"/>
                </a:lnTo>
                <a:lnTo>
                  <a:pt x="1700866" y="1262325"/>
                </a:lnTo>
                <a:lnTo>
                  <a:pt x="1676665" y="1217695"/>
                </a:lnTo>
                <a:lnTo>
                  <a:pt x="1622373" y="1117186"/>
                </a:lnTo>
                <a:lnTo>
                  <a:pt x="1598386" y="1072437"/>
                </a:lnTo>
                <a:lnTo>
                  <a:pt x="1580574" y="1038776"/>
                </a:lnTo>
                <a:lnTo>
                  <a:pt x="1556641" y="993997"/>
                </a:lnTo>
                <a:lnTo>
                  <a:pt x="1591130" y="974939"/>
                </a:lnTo>
                <a:lnTo>
                  <a:pt x="1645028" y="1075665"/>
                </a:lnTo>
                <a:lnTo>
                  <a:pt x="1705353" y="1187340"/>
                </a:lnTo>
                <a:lnTo>
                  <a:pt x="1735639" y="1243110"/>
                </a:lnTo>
                <a:lnTo>
                  <a:pt x="1759963" y="1287673"/>
                </a:lnTo>
                <a:lnTo>
                  <a:pt x="1790485" y="1343312"/>
                </a:lnTo>
                <a:lnTo>
                  <a:pt x="1839693" y="1432129"/>
                </a:lnTo>
                <a:lnTo>
                  <a:pt x="1889406" y="1520667"/>
                </a:lnTo>
                <a:lnTo>
                  <a:pt x="1920819" y="1575813"/>
                </a:lnTo>
                <a:lnTo>
                  <a:pt x="1946378" y="1619694"/>
                </a:lnTo>
                <a:lnTo>
                  <a:pt x="1972248" y="1663403"/>
                </a:lnTo>
                <a:lnTo>
                  <a:pt x="1998457" y="1706924"/>
                </a:lnTo>
                <a:lnTo>
                  <a:pt x="2033712" y="1759948"/>
                </a:lnTo>
                <a:lnTo>
                  <a:pt x="2066233" y="1799981"/>
                </a:lnTo>
                <a:lnTo>
                  <a:pt x="2107903" y="1849460"/>
                </a:lnTo>
                <a:lnTo>
                  <a:pt x="2146047" y="1886386"/>
                </a:lnTo>
                <a:lnTo>
                  <a:pt x="2186410" y="1922086"/>
                </a:lnTo>
                <a:lnTo>
                  <a:pt x="2228596" y="1956779"/>
                </a:lnTo>
                <a:lnTo>
                  <a:pt x="2266070" y="1979574"/>
                </a:lnTo>
                <a:lnTo>
                  <a:pt x="2304576" y="2001799"/>
                </a:lnTo>
                <a:lnTo>
                  <a:pt x="2343717" y="2023673"/>
                </a:lnTo>
                <a:lnTo>
                  <a:pt x="2376960" y="2034305"/>
                </a:lnTo>
                <a:lnTo>
                  <a:pt x="2403909" y="2033914"/>
                </a:lnTo>
                <a:lnTo>
                  <a:pt x="2420966" y="2038990"/>
                </a:lnTo>
                <a:lnTo>
                  <a:pt x="2433237" y="2032209"/>
                </a:lnTo>
                <a:lnTo>
                  <a:pt x="2452272" y="2036191"/>
                </a:lnTo>
                <a:lnTo>
                  <a:pt x="2504964" y="2007073"/>
                </a:lnTo>
                <a:lnTo>
                  <a:pt x="2503412" y="2036933"/>
                </a:lnTo>
                <a:lnTo>
                  <a:pt x="2491255" y="2058152"/>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34" name="Google Shape;334;p19"/>
          <p:cNvGrpSpPr/>
          <p:nvPr/>
        </p:nvGrpSpPr>
        <p:grpSpPr>
          <a:xfrm>
            <a:off x="3438349" y="2018651"/>
            <a:ext cx="11321192" cy="2397419"/>
            <a:chOff x="3438349" y="2018651"/>
            <a:chExt cx="11321192" cy="2397419"/>
          </a:xfrm>
        </p:grpSpPr>
        <p:sp>
          <p:nvSpPr>
            <p:cNvPr id="335" name="Google Shape;335;p19"/>
            <p:cNvSpPr/>
            <p:nvPr/>
          </p:nvSpPr>
          <p:spPr>
            <a:xfrm>
              <a:off x="3928364" y="2018651"/>
              <a:ext cx="36195" cy="72390"/>
            </a:xfrm>
            <a:custGeom>
              <a:rect b="b" l="l" r="r" t="t"/>
              <a:pathLst>
                <a:path extrusionOk="0" h="72389" w="36195">
                  <a:moveTo>
                    <a:pt x="12052" y="10007"/>
                  </a:moveTo>
                  <a:lnTo>
                    <a:pt x="9042" y="2019"/>
                  </a:lnTo>
                  <a:lnTo>
                    <a:pt x="0" y="0"/>
                  </a:lnTo>
                  <a:lnTo>
                    <a:pt x="1562" y="6604"/>
                  </a:lnTo>
                  <a:lnTo>
                    <a:pt x="2082" y="10020"/>
                  </a:lnTo>
                  <a:lnTo>
                    <a:pt x="1562" y="13423"/>
                  </a:lnTo>
                  <a:lnTo>
                    <a:pt x="0" y="20027"/>
                  </a:lnTo>
                  <a:lnTo>
                    <a:pt x="9042" y="17995"/>
                  </a:lnTo>
                  <a:lnTo>
                    <a:pt x="12052" y="10007"/>
                  </a:lnTo>
                  <a:close/>
                </a:path>
                <a:path extrusionOk="0" h="72389" w="36195">
                  <a:moveTo>
                    <a:pt x="36106" y="60159"/>
                  </a:moveTo>
                  <a:lnTo>
                    <a:pt x="32943" y="53301"/>
                  </a:lnTo>
                  <a:lnTo>
                    <a:pt x="28790" y="47409"/>
                  </a:lnTo>
                  <a:lnTo>
                    <a:pt x="24269" y="41884"/>
                  </a:lnTo>
                  <a:lnTo>
                    <a:pt x="20002" y="36118"/>
                  </a:lnTo>
                  <a:lnTo>
                    <a:pt x="21259" y="49593"/>
                  </a:lnTo>
                  <a:lnTo>
                    <a:pt x="20535" y="60223"/>
                  </a:lnTo>
                  <a:lnTo>
                    <a:pt x="22567" y="67818"/>
                  </a:lnTo>
                  <a:lnTo>
                    <a:pt x="32067" y="72161"/>
                  </a:lnTo>
                  <a:lnTo>
                    <a:pt x="32918" y="65963"/>
                  </a:lnTo>
                  <a:lnTo>
                    <a:pt x="28460" y="57810"/>
                  </a:lnTo>
                  <a:lnTo>
                    <a:pt x="32067" y="56197"/>
                  </a:lnTo>
                  <a:lnTo>
                    <a:pt x="32296" y="58610"/>
                  </a:lnTo>
                  <a:lnTo>
                    <a:pt x="32664" y="60960"/>
                  </a:lnTo>
                  <a:lnTo>
                    <a:pt x="36106" y="60159"/>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36" name="Google Shape;336;p19"/>
            <p:cNvPicPr preferRelativeResize="0"/>
            <p:nvPr/>
          </p:nvPicPr>
          <p:blipFill rotWithShape="1">
            <a:blip r:embed="rId4">
              <a:alphaModFix/>
            </a:blip>
            <a:srcRect b="0" l="0" r="0" t="0"/>
            <a:stretch/>
          </p:blipFill>
          <p:spPr>
            <a:xfrm>
              <a:off x="3438349" y="2082824"/>
              <a:ext cx="11321192" cy="2333246"/>
            </a:xfrm>
            <a:prstGeom prst="rect">
              <a:avLst/>
            </a:prstGeom>
            <a:noFill/>
            <a:ln>
              <a:noFill/>
            </a:ln>
          </p:spPr>
        </p:pic>
      </p:grpSp>
      <p:sp>
        <p:nvSpPr>
          <p:cNvPr id="337" name="Google Shape;337;p19"/>
          <p:cNvSpPr/>
          <p:nvPr/>
        </p:nvSpPr>
        <p:spPr>
          <a:xfrm>
            <a:off x="5563520" y="1561076"/>
            <a:ext cx="76200" cy="36830"/>
          </a:xfrm>
          <a:custGeom>
            <a:rect b="b" l="l" r="r" t="t"/>
            <a:pathLst>
              <a:path extrusionOk="0" h="36830" w="76200">
                <a:moveTo>
                  <a:pt x="46518" y="36684"/>
                </a:moveTo>
                <a:lnTo>
                  <a:pt x="39225" y="34953"/>
                </a:lnTo>
                <a:lnTo>
                  <a:pt x="32349" y="32813"/>
                </a:lnTo>
                <a:lnTo>
                  <a:pt x="24007" y="32107"/>
                </a:lnTo>
                <a:lnTo>
                  <a:pt x="23412" y="22093"/>
                </a:lnTo>
                <a:lnTo>
                  <a:pt x="30356" y="19630"/>
                </a:lnTo>
                <a:lnTo>
                  <a:pt x="32063" y="12080"/>
                </a:lnTo>
                <a:lnTo>
                  <a:pt x="23459" y="7186"/>
                </a:lnTo>
                <a:lnTo>
                  <a:pt x="17043" y="12095"/>
                </a:lnTo>
                <a:lnTo>
                  <a:pt x="10121" y="18992"/>
                </a:lnTo>
                <a:lnTo>
                  <a:pt x="0" y="20067"/>
                </a:lnTo>
                <a:lnTo>
                  <a:pt x="4881" y="12874"/>
                </a:lnTo>
                <a:lnTo>
                  <a:pt x="0" y="12080"/>
                </a:lnTo>
                <a:lnTo>
                  <a:pt x="21518" y="4587"/>
                </a:lnTo>
                <a:lnTo>
                  <a:pt x="41582" y="2627"/>
                </a:lnTo>
                <a:lnTo>
                  <a:pt x="59882" y="2373"/>
                </a:lnTo>
                <a:lnTo>
                  <a:pt x="76110" y="0"/>
                </a:lnTo>
                <a:lnTo>
                  <a:pt x="76110" y="16053"/>
                </a:lnTo>
                <a:lnTo>
                  <a:pt x="65184" y="15177"/>
                </a:lnTo>
                <a:lnTo>
                  <a:pt x="58223" y="18224"/>
                </a:lnTo>
                <a:lnTo>
                  <a:pt x="55206" y="25212"/>
                </a:lnTo>
                <a:lnTo>
                  <a:pt x="56110" y="36160"/>
                </a:lnTo>
                <a:lnTo>
                  <a:pt x="46518" y="3668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8" name="Google Shape;338;p19"/>
          <p:cNvSpPr/>
          <p:nvPr/>
        </p:nvSpPr>
        <p:spPr>
          <a:xfrm>
            <a:off x="9126437" y="1709534"/>
            <a:ext cx="309245" cy="260985"/>
          </a:xfrm>
          <a:custGeom>
            <a:rect b="b" l="l" r="r" t="t"/>
            <a:pathLst>
              <a:path extrusionOk="0" h="260985" w="309245">
                <a:moveTo>
                  <a:pt x="120197" y="260914"/>
                </a:moveTo>
                <a:lnTo>
                  <a:pt x="119959" y="254740"/>
                </a:lnTo>
                <a:lnTo>
                  <a:pt x="123144" y="237578"/>
                </a:lnTo>
                <a:lnTo>
                  <a:pt x="124245" y="228766"/>
                </a:lnTo>
                <a:lnTo>
                  <a:pt x="110960" y="231404"/>
                </a:lnTo>
                <a:lnTo>
                  <a:pt x="89273" y="226218"/>
                </a:lnTo>
                <a:lnTo>
                  <a:pt x="76189" y="228766"/>
                </a:lnTo>
                <a:lnTo>
                  <a:pt x="74259" y="219651"/>
                </a:lnTo>
                <a:lnTo>
                  <a:pt x="69940" y="212946"/>
                </a:lnTo>
                <a:lnTo>
                  <a:pt x="63745" y="208141"/>
                </a:lnTo>
                <a:lnTo>
                  <a:pt x="56190" y="204725"/>
                </a:lnTo>
                <a:lnTo>
                  <a:pt x="56937" y="184852"/>
                </a:lnTo>
                <a:lnTo>
                  <a:pt x="54845" y="167874"/>
                </a:lnTo>
                <a:lnTo>
                  <a:pt x="49398" y="154271"/>
                </a:lnTo>
                <a:lnTo>
                  <a:pt x="40078" y="144524"/>
                </a:lnTo>
                <a:lnTo>
                  <a:pt x="27063" y="149754"/>
                </a:lnTo>
                <a:lnTo>
                  <a:pt x="21730" y="150419"/>
                </a:lnTo>
                <a:lnTo>
                  <a:pt x="11904" y="148577"/>
                </a:lnTo>
                <a:lnTo>
                  <a:pt x="14564" y="137326"/>
                </a:lnTo>
                <a:lnTo>
                  <a:pt x="10862" y="127983"/>
                </a:lnTo>
                <a:lnTo>
                  <a:pt x="4705" y="118893"/>
                </a:lnTo>
                <a:lnTo>
                  <a:pt x="0" y="108402"/>
                </a:lnTo>
                <a:lnTo>
                  <a:pt x="6995" y="110492"/>
                </a:lnTo>
                <a:lnTo>
                  <a:pt x="13343" y="106222"/>
                </a:lnTo>
                <a:lnTo>
                  <a:pt x="24126" y="92269"/>
                </a:lnTo>
                <a:lnTo>
                  <a:pt x="20139" y="79175"/>
                </a:lnTo>
                <a:lnTo>
                  <a:pt x="20441" y="67419"/>
                </a:lnTo>
                <a:lnTo>
                  <a:pt x="25571" y="57070"/>
                </a:lnTo>
                <a:lnTo>
                  <a:pt x="36071" y="48201"/>
                </a:lnTo>
                <a:lnTo>
                  <a:pt x="33771" y="39447"/>
                </a:lnTo>
                <a:lnTo>
                  <a:pt x="29642" y="32564"/>
                </a:lnTo>
                <a:lnTo>
                  <a:pt x="23727" y="27469"/>
                </a:lnTo>
                <a:lnTo>
                  <a:pt x="16071" y="24080"/>
                </a:lnTo>
                <a:lnTo>
                  <a:pt x="44268" y="13521"/>
                </a:lnTo>
                <a:lnTo>
                  <a:pt x="75282" y="4455"/>
                </a:lnTo>
                <a:lnTo>
                  <a:pt x="107761" y="2192"/>
                </a:lnTo>
                <a:lnTo>
                  <a:pt x="140356" y="12040"/>
                </a:lnTo>
                <a:lnTo>
                  <a:pt x="146070" y="9775"/>
                </a:lnTo>
                <a:lnTo>
                  <a:pt x="150118" y="5801"/>
                </a:lnTo>
                <a:lnTo>
                  <a:pt x="152300" y="0"/>
                </a:lnTo>
                <a:lnTo>
                  <a:pt x="175374" y="16507"/>
                </a:lnTo>
                <a:lnTo>
                  <a:pt x="195375" y="33831"/>
                </a:lnTo>
                <a:lnTo>
                  <a:pt x="215882" y="48286"/>
                </a:lnTo>
                <a:lnTo>
                  <a:pt x="240474" y="56188"/>
                </a:lnTo>
                <a:lnTo>
                  <a:pt x="240589" y="64085"/>
                </a:lnTo>
                <a:lnTo>
                  <a:pt x="242910" y="69803"/>
                </a:lnTo>
                <a:lnTo>
                  <a:pt x="246027" y="74723"/>
                </a:lnTo>
                <a:lnTo>
                  <a:pt x="248530" y="80229"/>
                </a:lnTo>
                <a:lnTo>
                  <a:pt x="272538" y="80229"/>
                </a:lnTo>
                <a:lnTo>
                  <a:pt x="274455" y="86222"/>
                </a:lnTo>
                <a:lnTo>
                  <a:pt x="275107" y="91574"/>
                </a:lnTo>
                <a:lnTo>
                  <a:pt x="276489" y="97284"/>
                </a:lnTo>
                <a:lnTo>
                  <a:pt x="280593" y="104349"/>
                </a:lnTo>
                <a:lnTo>
                  <a:pt x="288783" y="101719"/>
                </a:lnTo>
                <a:lnTo>
                  <a:pt x="293609" y="103902"/>
                </a:lnTo>
                <a:lnTo>
                  <a:pt x="298941" y="107322"/>
                </a:lnTo>
                <a:lnTo>
                  <a:pt x="308649" y="108402"/>
                </a:lnTo>
                <a:lnTo>
                  <a:pt x="294305" y="118132"/>
                </a:lnTo>
                <a:lnTo>
                  <a:pt x="282324" y="130238"/>
                </a:lnTo>
                <a:lnTo>
                  <a:pt x="273476" y="145474"/>
                </a:lnTo>
                <a:lnTo>
                  <a:pt x="268530" y="164591"/>
                </a:lnTo>
                <a:lnTo>
                  <a:pt x="273056" y="169112"/>
                </a:lnTo>
                <a:lnTo>
                  <a:pt x="281275" y="178958"/>
                </a:lnTo>
                <a:lnTo>
                  <a:pt x="284641" y="184618"/>
                </a:lnTo>
                <a:lnTo>
                  <a:pt x="283395" y="195022"/>
                </a:lnTo>
                <a:lnTo>
                  <a:pt x="280087" y="201894"/>
                </a:lnTo>
                <a:lnTo>
                  <a:pt x="278045" y="208155"/>
                </a:lnTo>
                <a:lnTo>
                  <a:pt x="280593" y="216726"/>
                </a:lnTo>
                <a:lnTo>
                  <a:pt x="271206" y="213080"/>
                </a:lnTo>
                <a:lnTo>
                  <a:pt x="261957" y="215539"/>
                </a:lnTo>
                <a:lnTo>
                  <a:pt x="244482" y="224753"/>
                </a:lnTo>
                <a:lnTo>
                  <a:pt x="248014" y="231985"/>
                </a:lnTo>
                <a:lnTo>
                  <a:pt x="252538" y="232820"/>
                </a:lnTo>
                <a:lnTo>
                  <a:pt x="218288" y="235840"/>
                </a:lnTo>
                <a:lnTo>
                  <a:pt x="183272" y="241696"/>
                </a:lnTo>
                <a:lnTo>
                  <a:pt x="149804" y="250137"/>
                </a:lnTo>
                <a:lnTo>
                  <a:pt x="120197" y="26091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 name="Google Shape;339;p19"/>
          <p:cNvSpPr txBox="1"/>
          <p:nvPr>
            <p:ph type="ctrTitle"/>
          </p:nvPr>
        </p:nvSpPr>
        <p:spPr>
          <a:xfrm>
            <a:off x="1593589" y="628162"/>
            <a:ext cx="12725891" cy="3432735"/>
          </a:xfrm>
          <a:prstGeom prst="rect">
            <a:avLst/>
          </a:prstGeom>
          <a:noFill/>
          <a:ln>
            <a:noFill/>
          </a:ln>
        </p:spPr>
        <p:txBody>
          <a:bodyPr anchorCtr="0" anchor="t" bIns="0" lIns="0" spcFirstLastPara="1" rIns="0" wrap="square" tIns="1760775">
            <a:spAutoFit/>
          </a:bodyPr>
          <a:lstStyle/>
          <a:p>
            <a:pPr indent="0" lvl="0" marL="5093335" rtl="0" algn="l">
              <a:lnSpc>
                <a:spcPct val="100000"/>
              </a:lnSpc>
              <a:spcBef>
                <a:spcPts val="0"/>
              </a:spcBef>
              <a:spcAft>
                <a:spcPts val="0"/>
              </a:spcAft>
              <a:buNone/>
            </a:pPr>
            <a:r>
              <a:rPr lang="en-US" sz="9950"/>
              <a:t>HAPAY</a:t>
            </a:r>
            <a:endParaRPr sz="9950"/>
          </a:p>
        </p:txBody>
      </p:sp>
      <p:sp>
        <p:nvSpPr>
          <p:cNvPr id="340" name="Google Shape;340;p19"/>
          <p:cNvSpPr txBox="1"/>
          <p:nvPr/>
        </p:nvSpPr>
        <p:spPr>
          <a:xfrm>
            <a:off x="3576538" y="4694312"/>
            <a:ext cx="10807700" cy="2773045"/>
          </a:xfrm>
          <a:prstGeom prst="rect">
            <a:avLst/>
          </a:prstGeom>
          <a:noFill/>
          <a:ln>
            <a:noFill/>
          </a:ln>
        </p:spPr>
        <p:txBody>
          <a:bodyPr anchorCtr="0" anchor="t" bIns="0" lIns="0" spcFirstLastPara="1" rIns="0" wrap="square" tIns="12050">
            <a:spAutoFit/>
          </a:bodyPr>
          <a:lstStyle/>
          <a:p>
            <a:pPr indent="0" lvl="0" marL="12700" marR="5080" rtl="0" algn="l">
              <a:lnSpc>
                <a:spcPct val="116700"/>
              </a:lnSpc>
              <a:spcBef>
                <a:spcPts val="0"/>
              </a:spcBef>
              <a:spcAft>
                <a:spcPts val="0"/>
              </a:spcAft>
              <a:buNone/>
            </a:pPr>
            <a:r>
              <a:rPr lang="en-US" sz="5150">
                <a:solidFill>
                  <a:srgbClr val="C84826"/>
                </a:solidFill>
                <a:latin typeface="Calibri"/>
                <a:ea typeface="Calibri"/>
                <a:cs typeface="Calibri"/>
                <a:sym typeface="Calibri"/>
              </a:rPr>
              <a:t>To	flourish	or	 offer	a	handkerchief,	hat	or glass	of	wine	to	somebody	as	asign		of invitation</a:t>
            </a:r>
            <a:endParaRPr sz="515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grpSp>
        <p:nvGrpSpPr>
          <p:cNvPr id="58" name="Google Shape;58;p2"/>
          <p:cNvGrpSpPr/>
          <p:nvPr/>
        </p:nvGrpSpPr>
        <p:grpSpPr>
          <a:xfrm>
            <a:off x="777447" y="991348"/>
            <a:ext cx="10145296" cy="2141685"/>
            <a:chOff x="777447" y="991348"/>
            <a:chExt cx="10145296" cy="2141685"/>
          </a:xfrm>
        </p:grpSpPr>
        <p:sp>
          <p:nvSpPr>
            <p:cNvPr id="59" name="Google Shape;59;p2"/>
            <p:cNvSpPr/>
            <p:nvPr/>
          </p:nvSpPr>
          <p:spPr>
            <a:xfrm>
              <a:off x="1216571" y="991348"/>
              <a:ext cx="32384" cy="64769"/>
            </a:xfrm>
            <a:custGeom>
              <a:rect b="b" l="l" r="r" t="t"/>
              <a:pathLst>
                <a:path extrusionOk="0" h="64769" w="32384">
                  <a:moveTo>
                    <a:pt x="10795" y="8928"/>
                  </a:moveTo>
                  <a:lnTo>
                    <a:pt x="8089" y="1803"/>
                  </a:lnTo>
                  <a:lnTo>
                    <a:pt x="0" y="0"/>
                  </a:lnTo>
                  <a:lnTo>
                    <a:pt x="1397" y="5892"/>
                  </a:lnTo>
                  <a:lnTo>
                    <a:pt x="1866" y="8940"/>
                  </a:lnTo>
                  <a:lnTo>
                    <a:pt x="1397" y="11988"/>
                  </a:lnTo>
                  <a:lnTo>
                    <a:pt x="0" y="17881"/>
                  </a:lnTo>
                  <a:lnTo>
                    <a:pt x="8089" y="16065"/>
                  </a:lnTo>
                  <a:lnTo>
                    <a:pt x="10795" y="8928"/>
                  </a:lnTo>
                  <a:close/>
                </a:path>
                <a:path extrusionOk="0" h="64769" w="32384">
                  <a:moveTo>
                    <a:pt x="32359" y="53733"/>
                  </a:moveTo>
                  <a:lnTo>
                    <a:pt x="29514" y="47612"/>
                  </a:lnTo>
                  <a:lnTo>
                    <a:pt x="25793" y="42354"/>
                  </a:lnTo>
                  <a:lnTo>
                    <a:pt x="21742" y="37414"/>
                  </a:lnTo>
                  <a:lnTo>
                    <a:pt x="17919" y="32258"/>
                  </a:lnTo>
                  <a:lnTo>
                    <a:pt x="19050" y="44297"/>
                  </a:lnTo>
                  <a:lnTo>
                    <a:pt x="18402" y="53797"/>
                  </a:lnTo>
                  <a:lnTo>
                    <a:pt x="20205" y="60579"/>
                  </a:lnTo>
                  <a:lnTo>
                    <a:pt x="28727" y="64465"/>
                  </a:lnTo>
                  <a:lnTo>
                    <a:pt x="29489" y="58915"/>
                  </a:lnTo>
                  <a:lnTo>
                    <a:pt x="25501" y="51638"/>
                  </a:lnTo>
                  <a:lnTo>
                    <a:pt x="28727" y="50190"/>
                  </a:lnTo>
                  <a:lnTo>
                    <a:pt x="28943" y="52349"/>
                  </a:lnTo>
                  <a:lnTo>
                    <a:pt x="29260" y="54444"/>
                  </a:lnTo>
                  <a:lnTo>
                    <a:pt x="32359" y="5373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0" name="Google Shape;60;p2"/>
            <p:cNvPicPr preferRelativeResize="0"/>
            <p:nvPr/>
          </p:nvPicPr>
          <p:blipFill rotWithShape="1">
            <a:blip r:embed="rId3">
              <a:alphaModFix/>
            </a:blip>
            <a:srcRect b="0" l="0" r="0" t="0"/>
            <a:stretch/>
          </p:blipFill>
          <p:spPr>
            <a:xfrm>
              <a:off x="777447" y="1048667"/>
              <a:ext cx="10145296" cy="2084366"/>
            </a:xfrm>
            <a:prstGeom prst="rect">
              <a:avLst/>
            </a:prstGeom>
            <a:noFill/>
            <a:ln>
              <a:noFill/>
            </a:ln>
          </p:spPr>
        </p:pic>
      </p:grpSp>
      <p:sp>
        <p:nvSpPr>
          <p:cNvPr id="61" name="Google Shape;61;p2"/>
          <p:cNvSpPr/>
          <p:nvPr/>
        </p:nvSpPr>
        <p:spPr>
          <a:xfrm>
            <a:off x="2681883" y="582572"/>
            <a:ext cx="68580" cy="33020"/>
          </a:xfrm>
          <a:custGeom>
            <a:rect b="b" l="l" r="r" t="t"/>
            <a:pathLst>
              <a:path extrusionOk="0" h="33020" w="68580">
                <a:moveTo>
                  <a:pt x="41686" y="32771"/>
                </a:moveTo>
                <a:lnTo>
                  <a:pt x="35151" y="31225"/>
                </a:lnTo>
                <a:lnTo>
                  <a:pt x="28989" y="29313"/>
                </a:lnTo>
                <a:lnTo>
                  <a:pt x="21514" y="28682"/>
                </a:lnTo>
                <a:lnTo>
                  <a:pt x="20980" y="19737"/>
                </a:lnTo>
                <a:lnTo>
                  <a:pt x="27203" y="17536"/>
                </a:lnTo>
                <a:lnTo>
                  <a:pt x="28732" y="10791"/>
                </a:lnTo>
                <a:lnTo>
                  <a:pt x="21022" y="6420"/>
                </a:lnTo>
                <a:lnTo>
                  <a:pt x="15273" y="10804"/>
                </a:lnTo>
                <a:lnTo>
                  <a:pt x="9070" y="16966"/>
                </a:lnTo>
                <a:lnTo>
                  <a:pt x="0" y="17926"/>
                </a:lnTo>
                <a:lnTo>
                  <a:pt x="4374" y="11501"/>
                </a:lnTo>
                <a:lnTo>
                  <a:pt x="0" y="10791"/>
                </a:lnTo>
                <a:lnTo>
                  <a:pt x="19283" y="4098"/>
                </a:lnTo>
                <a:lnTo>
                  <a:pt x="37263" y="2347"/>
                </a:lnTo>
                <a:lnTo>
                  <a:pt x="53662" y="2120"/>
                </a:lnTo>
                <a:lnTo>
                  <a:pt x="68205" y="0"/>
                </a:lnTo>
                <a:lnTo>
                  <a:pt x="68205" y="14341"/>
                </a:lnTo>
                <a:lnTo>
                  <a:pt x="58413" y="13558"/>
                </a:lnTo>
                <a:lnTo>
                  <a:pt x="52176" y="16280"/>
                </a:lnTo>
                <a:lnTo>
                  <a:pt x="49472" y="22523"/>
                </a:lnTo>
                <a:lnTo>
                  <a:pt x="50282" y="32303"/>
                </a:lnTo>
                <a:lnTo>
                  <a:pt x="41686" y="32771"/>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 name="Google Shape;62;p2"/>
          <p:cNvSpPr/>
          <p:nvPr/>
        </p:nvSpPr>
        <p:spPr>
          <a:xfrm>
            <a:off x="5874730" y="715194"/>
            <a:ext cx="276860" cy="233679"/>
          </a:xfrm>
          <a:custGeom>
            <a:rect b="b" l="l" r="r" t="t"/>
            <a:pathLst>
              <a:path extrusionOk="0" h="233680" w="276860">
                <a:moveTo>
                  <a:pt x="107712" y="233083"/>
                </a:moveTo>
                <a:lnTo>
                  <a:pt x="107499" y="227567"/>
                </a:lnTo>
                <a:lnTo>
                  <a:pt x="110353" y="212236"/>
                </a:lnTo>
                <a:lnTo>
                  <a:pt x="111340" y="204365"/>
                </a:lnTo>
                <a:lnTo>
                  <a:pt x="99435" y="206721"/>
                </a:lnTo>
                <a:lnTo>
                  <a:pt x="80000" y="202088"/>
                </a:lnTo>
                <a:lnTo>
                  <a:pt x="68276" y="204365"/>
                </a:lnTo>
                <a:lnTo>
                  <a:pt x="66546" y="196222"/>
                </a:lnTo>
                <a:lnTo>
                  <a:pt x="62675" y="190232"/>
                </a:lnTo>
                <a:lnTo>
                  <a:pt x="57124" y="185939"/>
                </a:lnTo>
                <a:lnTo>
                  <a:pt x="50353" y="182888"/>
                </a:lnTo>
                <a:lnTo>
                  <a:pt x="51023" y="165135"/>
                </a:lnTo>
                <a:lnTo>
                  <a:pt x="49149" y="149967"/>
                </a:lnTo>
                <a:lnTo>
                  <a:pt x="44267" y="137815"/>
                </a:lnTo>
                <a:lnTo>
                  <a:pt x="35916" y="129108"/>
                </a:lnTo>
                <a:lnTo>
                  <a:pt x="24252" y="133780"/>
                </a:lnTo>
                <a:lnTo>
                  <a:pt x="19473" y="134374"/>
                </a:lnTo>
                <a:lnTo>
                  <a:pt x="10668" y="132729"/>
                </a:lnTo>
                <a:lnTo>
                  <a:pt x="13051" y="122678"/>
                </a:lnTo>
                <a:lnTo>
                  <a:pt x="9734" y="114331"/>
                </a:lnTo>
                <a:lnTo>
                  <a:pt x="4217" y="106211"/>
                </a:lnTo>
                <a:lnTo>
                  <a:pt x="0" y="96840"/>
                </a:lnTo>
                <a:lnTo>
                  <a:pt x="6268" y="98706"/>
                </a:lnTo>
                <a:lnTo>
                  <a:pt x="11957" y="94892"/>
                </a:lnTo>
                <a:lnTo>
                  <a:pt x="21620" y="82427"/>
                </a:lnTo>
                <a:lnTo>
                  <a:pt x="18047" y="70730"/>
                </a:lnTo>
                <a:lnTo>
                  <a:pt x="18317" y="60227"/>
                </a:lnTo>
                <a:lnTo>
                  <a:pt x="22915" y="50983"/>
                </a:lnTo>
                <a:lnTo>
                  <a:pt x="32324" y="43059"/>
                </a:lnTo>
                <a:lnTo>
                  <a:pt x="30264" y="35240"/>
                </a:lnTo>
                <a:lnTo>
                  <a:pt x="26563" y="29091"/>
                </a:lnTo>
                <a:lnTo>
                  <a:pt x="21262" y="24539"/>
                </a:lnTo>
                <a:lnTo>
                  <a:pt x="14402" y="21512"/>
                </a:lnTo>
                <a:lnTo>
                  <a:pt x="39670" y="12078"/>
                </a:lnTo>
                <a:lnTo>
                  <a:pt x="67463" y="3980"/>
                </a:lnTo>
                <a:lnTo>
                  <a:pt x="96568" y="1958"/>
                </a:lnTo>
                <a:lnTo>
                  <a:pt x="125778" y="10756"/>
                </a:lnTo>
                <a:lnTo>
                  <a:pt x="130898" y="8732"/>
                </a:lnTo>
                <a:lnTo>
                  <a:pt x="134526" y="5182"/>
                </a:lnTo>
                <a:lnTo>
                  <a:pt x="136481" y="0"/>
                </a:lnTo>
                <a:lnTo>
                  <a:pt x="157159" y="14746"/>
                </a:lnTo>
                <a:lnTo>
                  <a:pt x="175082" y="30222"/>
                </a:lnTo>
                <a:lnTo>
                  <a:pt x="193459" y="43135"/>
                </a:lnTo>
                <a:lnTo>
                  <a:pt x="215497" y="50194"/>
                </a:lnTo>
                <a:lnTo>
                  <a:pt x="213755" y="61447"/>
                </a:lnTo>
                <a:lnTo>
                  <a:pt x="220653" y="64216"/>
                </a:lnTo>
                <a:lnTo>
                  <a:pt x="222716" y="71671"/>
                </a:lnTo>
                <a:lnTo>
                  <a:pt x="244230" y="71671"/>
                </a:lnTo>
                <a:lnTo>
                  <a:pt x="245948" y="77025"/>
                </a:lnTo>
                <a:lnTo>
                  <a:pt x="246533" y="81806"/>
                </a:lnTo>
                <a:lnTo>
                  <a:pt x="247771" y="86907"/>
                </a:lnTo>
                <a:lnTo>
                  <a:pt x="251449" y="93219"/>
                </a:lnTo>
                <a:lnTo>
                  <a:pt x="258788" y="90869"/>
                </a:lnTo>
                <a:lnTo>
                  <a:pt x="263113" y="92819"/>
                </a:lnTo>
                <a:lnTo>
                  <a:pt x="267891" y="95874"/>
                </a:lnTo>
                <a:lnTo>
                  <a:pt x="276590" y="96840"/>
                </a:lnTo>
                <a:lnTo>
                  <a:pt x="263737" y="105531"/>
                </a:lnTo>
                <a:lnTo>
                  <a:pt x="253000" y="116346"/>
                </a:lnTo>
                <a:lnTo>
                  <a:pt x="245071" y="129956"/>
                </a:lnTo>
                <a:lnTo>
                  <a:pt x="240638" y="147034"/>
                </a:lnTo>
                <a:lnTo>
                  <a:pt x="251449" y="157790"/>
                </a:lnTo>
                <a:lnTo>
                  <a:pt x="255076" y="164926"/>
                </a:lnTo>
                <a:lnTo>
                  <a:pt x="253959" y="174220"/>
                </a:lnTo>
                <a:lnTo>
                  <a:pt x="250995" y="180359"/>
                </a:lnTo>
                <a:lnTo>
                  <a:pt x="249165" y="185952"/>
                </a:lnTo>
                <a:lnTo>
                  <a:pt x="251449" y="193609"/>
                </a:lnTo>
                <a:lnTo>
                  <a:pt x="243037" y="190351"/>
                </a:lnTo>
                <a:lnTo>
                  <a:pt x="234748" y="192548"/>
                </a:lnTo>
                <a:lnTo>
                  <a:pt x="219088" y="200779"/>
                </a:lnTo>
                <a:lnTo>
                  <a:pt x="222254" y="207240"/>
                </a:lnTo>
                <a:lnTo>
                  <a:pt x="226307" y="207985"/>
                </a:lnTo>
                <a:lnTo>
                  <a:pt x="195615" y="210684"/>
                </a:lnTo>
                <a:lnTo>
                  <a:pt x="164236" y="215915"/>
                </a:lnTo>
                <a:lnTo>
                  <a:pt x="134244" y="223456"/>
                </a:lnTo>
                <a:lnTo>
                  <a:pt x="107712" y="23308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63" name="Google Shape;63;p2"/>
          <p:cNvGrpSpPr/>
          <p:nvPr/>
        </p:nvGrpSpPr>
        <p:grpSpPr>
          <a:xfrm>
            <a:off x="-6344" y="1890549"/>
            <a:ext cx="18294344" cy="8396526"/>
            <a:chOff x="-6344" y="1890549"/>
            <a:chExt cx="18294344" cy="8396526"/>
          </a:xfrm>
        </p:grpSpPr>
        <p:sp>
          <p:nvSpPr>
            <p:cNvPr id="64" name="Google Shape;64;p2"/>
            <p:cNvSpPr/>
            <p:nvPr/>
          </p:nvSpPr>
          <p:spPr>
            <a:xfrm>
              <a:off x="0" y="8671635"/>
              <a:ext cx="18288000" cy="1615440"/>
            </a:xfrm>
            <a:custGeom>
              <a:rect b="b" l="l" r="r" t="t"/>
              <a:pathLst>
                <a:path extrusionOk="0" h="1615440" w="18288000">
                  <a:moveTo>
                    <a:pt x="18288000" y="1615364"/>
                  </a:moveTo>
                  <a:lnTo>
                    <a:pt x="0" y="1615364"/>
                  </a:lnTo>
                  <a:lnTo>
                    <a:pt x="0" y="0"/>
                  </a:lnTo>
                  <a:lnTo>
                    <a:pt x="18288000" y="0"/>
                  </a:lnTo>
                  <a:lnTo>
                    <a:pt x="18288000" y="161536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 name="Google Shape;65;p2"/>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6" name="Google Shape;66;p2"/>
            <p:cNvPicPr preferRelativeResize="0"/>
            <p:nvPr/>
          </p:nvPicPr>
          <p:blipFill rotWithShape="1">
            <a:blip r:embed="rId4">
              <a:alphaModFix/>
            </a:blip>
            <a:srcRect b="0" l="0" r="0" t="0"/>
            <a:stretch/>
          </p:blipFill>
          <p:spPr>
            <a:xfrm>
              <a:off x="-6344" y="7167612"/>
              <a:ext cx="1753739" cy="3116332"/>
            </a:xfrm>
            <a:prstGeom prst="rect">
              <a:avLst/>
            </a:prstGeom>
            <a:noFill/>
            <a:ln>
              <a:noFill/>
            </a:ln>
          </p:spPr>
        </p:pic>
        <p:pic>
          <p:nvPicPr>
            <p:cNvPr id="67" name="Google Shape;67;p2"/>
            <p:cNvPicPr preferRelativeResize="0"/>
            <p:nvPr/>
          </p:nvPicPr>
          <p:blipFill rotWithShape="1">
            <a:blip r:embed="rId5">
              <a:alphaModFix/>
            </a:blip>
            <a:srcRect b="0" l="0" r="0" t="0"/>
            <a:stretch/>
          </p:blipFill>
          <p:spPr>
            <a:xfrm>
              <a:off x="11238295" y="1890549"/>
              <a:ext cx="7049704" cy="8396449"/>
            </a:xfrm>
            <a:prstGeom prst="rect">
              <a:avLst/>
            </a:prstGeom>
            <a:noFill/>
            <a:ln>
              <a:noFill/>
            </a:ln>
          </p:spPr>
        </p:pic>
      </p:grpSp>
      <p:sp>
        <p:nvSpPr>
          <p:cNvPr id="68" name="Google Shape;68;p2"/>
          <p:cNvSpPr txBox="1"/>
          <p:nvPr>
            <p:ph type="title"/>
          </p:nvPr>
        </p:nvSpPr>
        <p:spPr>
          <a:xfrm>
            <a:off x="999149" y="1111118"/>
            <a:ext cx="9704705" cy="14471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9300"/>
              <a:t>INTRODUCTION</a:t>
            </a:r>
            <a:endParaRPr sz="9300"/>
          </a:p>
        </p:txBody>
      </p:sp>
      <p:sp>
        <p:nvSpPr>
          <p:cNvPr id="69" name="Google Shape;69;p2"/>
          <p:cNvSpPr txBox="1"/>
          <p:nvPr/>
        </p:nvSpPr>
        <p:spPr>
          <a:xfrm>
            <a:off x="1016000" y="3625574"/>
            <a:ext cx="9768205" cy="3648710"/>
          </a:xfrm>
          <a:prstGeom prst="rect">
            <a:avLst/>
          </a:prstGeom>
          <a:noFill/>
          <a:ln>
            <a:noFill/>
          </a:ln>
        </p:spPr>
        <p:txBody>
          <a:bodyPr anchorCtr="0" anchor="t" bIns="0" lIns="0" spcFirstLastPara="1" rIns="0" wrap="square" tIns="12050">
            <a:spAutoFit/>
          </a:bodyPr>
          <a:lstStyle/>
          <a:p>
            <a:pPr indent="0" lvl="0" marL="12700" marR="5080" rtl="0" algn="l">
              <a:lnSpc>
                <a:spcPct val="116500"/>
              </a:lnSpc>
              <a:spcBef>
                <a:spcPts val="0"/>
              </a:spcBef>
              <a:spcAft>
                <a:spcPts val="0"/>
              </a:spcAft>
              <a:buNone/>
            </a:pPr>
            <a:r>
              <a:rPr lang="en-US" sz="3400">
                <a:solidFill>
                  <a:srgbClr val="C84826"/>
                </a:solidFill>
                <a:latin typeface="Verdana"/>
                <a:ea typeface="Verdana"/>
                <a:cs typeface="Verdana"/>
                <a:sym typeface="Verdana"/>
              </a:rPr>
              <a:t>Folk Dance emerges as a dance style crafted by a community, mirroring the conventional lifestyle of a specific nation or locality. This week topic will center on the common dance terms in Philippine Folk dance and Common Dance Terms.</a:t>
            </a:r>
            <a:endParaRPr sz="3400">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0"/>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51"/>
                </a:lnTo>
                <a:lnTo>
                  <a:pt x="763955" y="2778163"/>
                </a:lnTo>
                <a:close/>
              </a:path>
              <a:path extrusionOk="0" h="3202304" w="2557780">
                <a:moveTo>
                  <a:pt x="900798" y="3182124"/>
                </a:moveTo>
                <a:lnTo>
                  <a:pt x="890168" y="3172803"/>
                </a:lnTo>
                <a:lnTo>
                  <a:pt x="880186" y="3163087"/>
                </a:lnTo>
                <a:lnTo>
                  <a:pt x="860323" y="3142704"/>
                </a:lnTo>
                <a:lnTo>
                  <a:pt x="868972" y="3137433"/>
                </a:lnTo>
                <a:lnTo>
                  <a:pt x="871766" y="3131820"/>
                </a:lnTo>
                <a:lnTo>
                  <a:pt x="874598" y="3126155"/>
                </a:lnTo>
                <a:lnTo>
                  <a:pt x="877493" y="3109557"/>
                </a:lnTo>
                <a:lnTo>
                  <a:pt x="877963" y="3088322"/>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18"/>
                </a:lnTo>
                <a:lnTo>
                  <a:pt x="430491" y="2990177"/>
                </a:lnTo>
                <a:lnTo>
                  <a:pt x="399072" y="2952610"/>
                </a:lnTo>
                <a:lnTo>
                  <a:pt x="370827" y="2916402"/>
                </a:lnTo>
                <a:lnTo>
                  <a:pt x="339610" y="2880957"/>
                </a:lnTo>
                <a:lnTo>
                  <a:pt x="308063" y="2845231"/>
                </a:lnTo>
                <a:lnTo>
                  <a:pt x="278841" y="2808198"/>
                </a:lnTo>
                <a:lnTo>
                  <a:pt x="254609" y="2768828"/>
                </a:lnTo>
                <a:lnTo>
                  <a:pt x="231635" y="2721991"/>
                </a:lnTo>
                <a:lnTo>
                  <a:pt x="212051" y="2673972"/>
                </a:lnTo>
                <a:lnTo>
                  <a:pt x="195795" y="2625064"/>
                </a:lnTo>
                <a:lnTo>
                  <a:pt x="182816" y="2575572"/>
                </a:lnTo>
                <a:lnTo>
                  <a:pt x="173024" y="2525801"/>
                </a:lnTo>
                <a:lnTo>
                  <a:pt x="170865" y="2500655"/>
                </a:lnTo>
                <a:lnTo>
                  <a:pt x="171094" y="2488742"/>
                </a:lnTo>
                <a:lnTo>
                  <a:pt x="173291" y="2467102"/>
                </a:lnTo>
                <a:lnTo>
                  <a:pt x="172872" y="2466949"/>
                </a:lnTo>
                <a:lnTo>
                  <a:pt x="176212" y="2461349"/>
                </a:lnTo>
                <a:lnTo>
                  <a:pt x="179222" y="2457399"/>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44"/>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79"/>
                </a:lnTo>
                <a:lnTo>
                  <a:pt x="427494" y="2395778"/>
                </a:lnTo>
                <a:lnTo>
                  <a:pt x="427761" y="2393365"/>
                </a:lnTo>
                <a:lnTo>
                  <a:pt x="395452" y="2384514"/>
                </a:lnTo>
                <a:lnTo>
                  <a:pt x="352894" y="2364143"/>
                </a:lnTo>
                <a:lnTo>
                  <a:pt x="310705" y="2340991"/>
                </a:lnTo>
                <a:lnTo>
                  <a:pt x="304939" y="2337816"/>
                </a:lnTo>
                <a:lnTo>
                  <a:pt x="277202" y="2322538"/>
                </a:lnTo>
                <a:lnTo>
                  <a:pt x="270535" y="2319617"/>
                </a:lnTo>
                <a:lnTo>
                  <a:pt x="229628" y="2304986"/>
                </a:lnTo>
                <a:lnTo>
                  <a:pt x="191122" y="2299766"/>
                </a:lnTo>
                <a:lnTo>
                  <a:pt x="182854" y="2300528"/>
                </a:lnTo>
                <a:lnTo>
                  <a:pt x="168249" y="2304796"/>
                </a:lnTo>
                <a:lnTo>
                  <a:pt x="167944" y="2304973"/>
                </a:lnTo>
                <a:lnTo>
                  <a:pt x="154305" y="2312759"/>
                </a:lnTo>
                <a:lnTo>
                  <a:pt x="140373" y="2325751"/>
                </a:lnTo>
                <a:lnTo>
                  <a:pt x="125780" y="2345080"/>
                </a:lnTo>
                <a:lnTo>
                  <a:pt x="121005" y="2335301"/>
                </a:lnTo>
                <a:lnTo>
                  <a:pt x="116065" y="2331859"/>
                </a:lnTo>
                <a:lnTo>
                  <a:pt x="111912" y="2328976"/>
                </a:lnTo>
                <a:lnTo>
                  <a:pt x="98463" y="2327300"/>
                </a:lnTo>
                <a:lnTo>
                  <a:pt x="80606" y="2331491"/>
                </a:lnTo>
                <a:lnTo>
                  <a:pt x="79603" y="2341270"/>
                </a:lnTo>
                <a:lnTo>
                  <a:pt x="77876" y="2351341"/>
                </a:lnTo>
                <a:lnTo>
                  <a:pt x="75615" y="2361806"/>
                </a:lnTo>
                <a:lnTo>
                  <a:pt x="73025" y="2372791"/>
                </a:lnTo>
                <a:lnTo>
                  <a:pt x="63068" y="2372855"/>
                </a:lnTo>
                <a:lnTo>
                  <a:pt x="53771" y="2377173"/>
                </a:lnTo>
                <a:lnTo>
                  <a:pt x="31203" y="2410447"/>
                </a:lnTo>
                <a:lnTo>
                  <a:pt x="18694" y="2456408"/>
                </a:lnTo>
                <a:lnTo>
                  <a:pt x="13652" y="2463876"/>
                </a:lnTo>
                <a:lnTo>
                  <a:pt x="8877" y="2471521"/>
                </a:lnTo>
                <a:lnTo>
                  <a:pt x="4343" y="2479294"/>
                </a:lnTo>
                <a:lnTo>
                  <a:pt x="0" y="2487168"/>
                </a:lnTo>
                <a:lnTo>
                  <a:pt x="6858" y="2499855"/>
                </a:lnTo>
                <a:lnTo>
                  <a:pt x="12903" y="2512847"/>
                </a:lnTo>
                <a:lnTo>
                  <a:pt x="18148" y="2526296"/>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908"/>
                </a:lnTo>
                <a:lnTo>
                  <a:pt x="134658" y="2838208"/>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41"/>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34"/>
                </a:lnTo>
                <a:lnTo>
                  <a:pt x="478586" y="3189821"/>
                </a:lnTo>
                <a:lnTo>
                  <a:pt x="474510" y="3180080"/>
                </a:lnTo>
                <a:lnTo>
                  <a:pt x="479145" y="3168116"/>
                </a:lnTo>
                <a:lnTo>
                  <a:pt x="486359" y="3172663"/>
                </a:lnTo>
                <a:lnTo>
                  <a:pt x="493725" y="3175127"/>
                </a:lnTo>
                <a:lnTo>
                  <a:pt x="501218" y="3175470"/>
                </a:lnTo>
                <a:lnTo>
                  <a:pt x="508838" y="3173704"/>
                </a:lnTo>
                <a:lnTo>
                  <a:pt x="504482" y="3163468"/>
                </a:lnTo>
                <a:lnTo>
                  <a:pt x="498970" y="3153994"/>
                </a:lnTo>
                <a:lnTo>
                  <a:pt x="496862" y="3151263"/>
                </a:lnTo>
                <a:lnTo>
                  <a:pt x="492239" y="3145269"/>
                </a:lnTo>
                <a:lnTo>
                  <a:pt x="484238" y="3137306"/>
                </a:lnTo>
                <a:lnTo>
                  <a:pt x="516801" y="3147784"/>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87"/>
                </a:lnTo>
                <a:lnTo>
                  <a:pt x="2152777" y="1914067"/>
                </a:lnTo>
                <a:lnTo>
                  <a:pt x="2149271" y="1899869"/>
                </a:lnTo>
                <a:lnTo>
                  <a:pt x="2144941" y="1886470"/>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92"/>
                </a:lnTo>
                <a:lnTo>
                  <a:pt x="2069630" y="1747774"/>
                </a:lnTo>
                <a:lnTo>
                  <a:pt x="2067547" y="1749755"/>
                </a:lnTo>
                <a:lnTo>
                  <a:pt x="2070290" y="1729600"/>
                </a:lnTo>
                <a:lnTo>
                  <a:pt x="2068118" y="1714144"/>
                </a:lnTo>
                <a:lnTo>
                  <a:pt x="2063635" y="1700885"/>
                </a:lnTo>
                <a:lnTo>
                  <a:pt x="2050669" y="1678165"/>
                </a:lnTo>
                <a:lnTo>
                  <a:pt x="2057133" y="1654479"/>
                </a:lnTo>
                <a:lnTo>
                  <a:pt x="2023681" y="1633728"/>
                </a:lnTo>
                <a:lnTo>
                  <a:pt x="2014372" y="1623809"/>
                </a:lnTo>
                <a:lnTo>
                  <a:pt x="2014372" y="1975599"/>
                </a:lnTo>
                <a:lnTo>
                  <a:pt x="1980514" y="1972741"/>
                </a:lnTo>
                <a:lnTo>
                  <a:pt x="1956092" y="1978444"/>
                </a:lnTo>
                <a:lnTo>
                  <a:pt x="1932495" y="1983371"/>
                </a:lnTo>
                <a:lnTo>
                  <a:pt x="1901113" y="1978152"/>
                </a:lnTo>
                <a:lnTo>
                  <a:pt x="1850631" y="1973592"/>
                </a:lnTo>
                <a:lnTo>
                  <a:pt x="1801710" y="1967534"/>
                </a:lnTo>
                <a:lnTo>
                  <a:pt x="1746110" y="1950313"/>
                </a:lnTo>
                <a:lnTo>
                  <a:pt x="1693075" y="1930654"/>
                </a:lnTo>
                <a:lnTo>
                  <a:pt x="1643126" y="1908048"/>
                </a:lnTo>
                <a:lnTo>
                  <a:pt x="1607172" y="1889671"/>
                </a:lnTo>
                <a:lnTo>
                  <a:pt x="1565249" y="1859432"/>
                </a:lnTo>
                <a:lnTo>
                  <a:pt x="1535087" y="1835543"/>
                </a:lnTo>
                <a:lnTo>
                  <a:pt x="1499362" y="1799412"/>
                </a:lnTo>
                <a:lnTo>
                  <a:pt x="1467040" y="1760042"/>
                </a:lnTo>
                <a:lnTo>
                  <a:pt x="1447088" y="1726438"/>
                </a:lnTo>
                <a:lnTo>
                  <a:pt x="1433487" y="1704327"/>
                </a:lnTo>
                <a:lnTo>
                  <a:pt x="1412786" y="1671434"/>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911"/>
                </a:lnTo>
                <a:lnTo>
                  <a:pt x="1169885" y="1604505"/>
                </a:lnTo>
                <a:lnTo>
                  <a:pt x="1169949" y="1328051"/>
                </a:lnTo>
                <a:lnTo>
                  <a:pt x="1168895" y="1325003"/>
                </a:lnTo>
                <a:lnTo>
                  <a:pt x="1165237" y="1310957"/>
                </a:lnTo>
                <a:lnTo>
                  <a:pt x="1162481" y="1296047"/>
                </a:lnTo>
                <a:lnTo>
                  <a:pt x="1151890" y="1271066"/>
                </a:lnTo>
                <a:lnTo>
                  <a:pt x="1145400" y="1242199"/>
                </a:lnTo>
                <a:lnTo>
                  <a:pt x="1138720" y="1213497"/>
                </a:lnTo>
                <a:lnTo>
                  <a:pt x="1138656" y="1196022"/>
                </a:lnTo>
                <a:lnTo>
                  <a:pt x="1143266" y="1191641"/>
                </a:lnTo>
                <a:lnTo>
                  <a:pt x="1157008" y="1161034"/>
                </a:lnTo>
                <a:lnTo>
                  <a:pt x="1178915" y="1122680"/>
                </a:lnTo>
                <a:lnTo>
                  <a:pt x="1219187" y="1101890"/>
                </a:lnTo>
                <a:lnTo>
                  <a:pt x="1261833" y="1096378"/>
                </a:lnTo>
                <a:lnTo>
                  <a:pt x="1297266" y="1097749"/>
                </a:lnTo>
                <a:lnTo>
                  <a:pt x="1337665" y="1111897"/>
                </a:lnTo>
                <a:lnTo>
                  <a:pt x="1375054" y="1128915"/>
                </a:lnTo>
                <a:lnTo>
                  <a:pt x="1418945" y="1157287"/>
                </a:lnTo>
                <a:lnTo>
                  <a:pt x="1462303" y="1186154"/>
                </a:lnTo>
                <a:lnTo>
                  <a:pt x="1494332" y="1208265"/>
                </a:lnTo>
                <a:lnTo>
                  <a:pt x="1531429" y="1243101"/>
                </a:lnTo>
                <a:lnTo>
                  <a:pt x="1563751" y="1282458"/>
                </a:lnTo>
                <a:lnTo>
                  <a:pt x="1586814" y="1313103"/>
                </a:lnTo>
                <a:lnTo>
                  <a:pt x="1621320" y="1350391"/>
                </a:lnTo>
                <a:lnTo>
                  <a:pt x="1656765" y="1386789"/>
                </a:lnTo>
                <a:lnTo>
                  <a:pt x="1691411" y="1423949"/>
                </a:lnTo>
                <a:lnTo>
                  <a:pt x="1723504" y="1463535"/>
                </a:lnTo>
                <a:lnTo>
                  <a:pt x="1753755" y="1504861"/>
                </a:lnTo>
                <a:lnTo>
                  <a:pt x="1774875" y="1537360"/>
                </a:lnTo>
                <a:lnTo>
                  <a:pt x="1804365" y="1579422"/>
                </a:lnTo>
                <a:lnTo>
                  <a:pt x="1833486" y="1621828"/>
                </a:lnTo>
                <a:lnTo>
                  <a:pt x="1853501" y="1655381"/>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801"/>
                </a:lnTo>
                <a:lnTo>
                  <a:pt x="2014372" y="1975599"/>
                </a:lnTo>
                <a:lnTo>
                  <a:pt x="2014372" y="1623809"/>
                </a:lnTo>
                <a:lnTo>
                  <a:pt x="2011565" y="1610194"/>
                </a:lnTo>
                <a:lnTo>
                  <a:pt x="2001812" y="1584413"/>
                </a:lnTo>
                <a:lnTo>
                  <a:pt x="2000542" y="1568094"/>
                </a:lnTo>
                <a:lnTo>
                  <a:pt x="1996719" y="1554213"/>
                </a:lnTo>
                <a:lnTo>
                  <a:pt x="1989721" y="1543329"/>
                </a:lnTo>
                <a:lnTo>
                  <a:pt x="1978456" y="1536509"/>
                </a:lnTo>
                <a:lnTo>
                  <a:pt x="1966290" y="1530565"/>
                </a:lnTo>
                <a:lnTo>
                  <a:pt x="1956587" y="1522272"/>
                </a:lnTo>
                <a:lnTo>
                  <a:pt x="1938121" y="1487246"/>
                </a:lnTo>
                <a:lnTo>
                  <a:pt x="1922157" y="1449857"/>
                </a:lnTo>
                <a:lnTo>
                  <a:pt x="1904390" y="1414157"/>
                </a:lnTo>
                <a:lnTo>
                  <a:pt x="1871814" y="1375041"/>
                </a:lnTo>
                <a:lnTo>
                  <a:pt x="1850351" y="1395450"/>
                </a:lnTo>
                <a:lnTo>
                  <a:pt x="1835327" y="1392224"/>
                </a:lnTo>
                <a:lnTo>
                  <a:pt x="1832178" y="1377696"/>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62"/>
                </a:lnTo>
                <a:lnTo>
                  <a:pt x="1644180" y="1118323"/>
                </a:lnTo>
                <a:lnTo>
                  <a:pt x="1631607" y="1112761"/>
                </a:lnTo>
                <a:lnTo>
                  <a:pt x="1608277" y="1099883"/>
                </a:lnTo>
                <a:lnTo>
                  <a:pt x="1591843" y="1097991"/>
                </a:lnTo>
                <a:lnTo>
                  <a:pt x="1573669" y="1097749"/>
                </a:lnTo>
                <a:lnTo>
                  <a:pt x="1578724" y="1092949"/>
                </a:lnTo>
                <a:lnTo>
                  <a:pt x="1573644" y="1080249"/>
                </a:lnTo>
                <a:lnTo>
                  <a:pt x="1567268" y="1068793"/>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62"/>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96"/>
                </a:lnTo>
                <a:lnTo>
                  <a:pt x="1277518" y="958786"/>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503"/>
                </a:lnTo>
                <a:lnTo>
                  <a:pt x="1017612" y="1381264"/>
                </a:lnTo>
                <a:lnTo>
                  <a:pt x="1040968" y="1429156"/>
                </a:lnTo>
                <a:lnTo>
                  <a:pt x="1063713" y="1460106"/>
                </a:lnTo>
                <a:lnTo>
                  <a:pt x="1112088" y="1484198"/>
                </a:lnTo>
                <a:lnTo>
                  <a:pt x="1131951" y="1500365"/>
                </a:lnTo>
                <a:lnTo>
                  <a:pt x="1137424" y="1530210"/>
                </a:lnTo>
                <a:lnTo>
                  <a:pt x="1130134" y="1519618"/>
                </a:lnTo>
                <a:lnTo>
                  <a:pt x="1114742" y="1499196"/>
                </a:lnTo>
                <a:lnTo>
                  <a:pt x="1103439" y="1492427"/>
                </a:lnTo>
                <a:lnTo>
                  <a:pt x="1090891" y="1504365"/>
                </a:lnTo>
                <a:lnTo>
                  <a:pt x="1098156" y="1514983"/>
                </a:lnTo>
                <a:lnTo>
                  <a:pt x="1105115" y="1525892"/>
                </a:lnTo>
                <a:lnTo>
                  <a:pt x="1111935" y="1536928"/>
                </a:lnTo>
                <a:lnTo>
                  <a:pt x="1127544" y="1557134"/>
                </a:lnTo>
                <a:lnTo>
                  <a:pt x="1143711" y="1576806"/>
                </a:lnTo>
                <a:lnTo>
                  <a:pt x="1167752" y="1606524"/>
                </a:lnTo>
                <a:lnTo>
                  <a:pt x="1206449" y="1639836"/>
                </a:lnTo>
                <a:lnTo>
                  <a:pt x="1248168" y="1687779"/>
                </a:lnTo>
                <a:lnTo>
                  <a:pt x="1271308" y="1718360"/>
                </a:lnTo>
                <a:lnTo>
                  <a:pt x="1293622" y="1749729"/>
                </a:lnTo>
                <a:lnTo>
                  <a:pt x="1324241" y="1790712"/>
                </a:lnTo>
                <a:lnTo>
                  <a:pt x="1354988" y="1831568"/>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54"/>
                </a:lnTo>
                <a:lnTo>
                  <a:pt x="1811299" y="2098636"/>
                </a:lnTo>
                <a:lnTo>
                  <a:pt x="1847253" y="2117026"/>
                </a:lnTo>
                <a:lnTo>
                  <a:pt x="1904492" y="2132698"/>
                </a:lnTo>
                <a:lnTo>
                  <a:pt x="1972081" y="2138515"/>
                </a:lnTo>
                <a:lnTo>
                  <a:pt x="1990839" y="2138197"/>
                </a:lnTo>
                <a:lnTo>
                  <a:pt x="2009927" y="2137575"/>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503"/>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25"/>
                </a:lnTo>
                <a:lnTo>
                  <a:pt x="1351114" y="3195002"/>
                </a:lnTo>
                <a:lnTo>
                  <a:pt x="1340281" y="3196920"/>
                </a:lnTo>
                <a:lnTo>
                  <a:pt x="1312227" y="3201543"/>
                </a:lnTo>
                <a:lnTo>
                  <a:pt x="1308328" y="3202089"/>
                </a:lnTo>
                <a:lnTo>
                  <a:pt x="1352791" y="3202089"/>
                </a:lnTo>
                <a:lnTo>
                  <a:pt x="1352677" y="3201454"/>
                </a:lnTo>
                <a:lnTo>
                  <a:pt x="1778254" y="3199244"/>
                </a:lnTo>
                <a:lnTo>
                  <a:pt x="1845805" y="3134995"/>
                </a:lnTo>
                <a:lnTo>
                  <a:pt x="1869300" y="3095117"/>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60"/>
                </a:lnTo>
                <a:lnTo>
                  <a:pt x="2123389" y="2748267"/>
                </a:lnTo>
                <a:lnTo>
                  <a:pt x="2147938" y="2689872"/>
                </a:lnTo>
                <a:lnTo>
                  <a:pt x="2151621" y="2668841"/>
                </a:lnTo>
                <a:lnTo>
                  <a:pt x="2158987" y="2626779"/>
                </a:lnTo>
                <a:lnTo>
                  <a:pt x="2170455" y="2580817"/>
                </a:lnTo>
                <a:lnTo>
                  <a:pt x="2178697" y="2555443"/>
                </a:lnTo>
                <a:lnTo>
                  <a:pt x="2166632" y="2549398"/>
                </a:lnTo>
                <a:lnTo>
                  <a:pt x="2164575" y="2551353"/>
                </a:lnTo>
                <a:lnTo>
                  <a:pt x="2154999" y="2542933"/>
                </a:lnTo>
                <a:lnTo>
                  <a:pt x="2155367" y="2542590"/>
                </a:lnTo>
                <a:lnTo>
                  <a:pt x="2152586" y="2527706"/>
                </a:lnTo>
                <a:lnTo>
                  <a:pt x="2166035" y="2532443"/>
                </a:lnTo>
                <a:lnTo>
                  <a:pt x="2183739" y="2515603"/>
                </a:lnTo>
                <a:lnTo>
                  <a:pt x="2185339" y="2496553"/>
                </a:lnTo>
                <a:lnTo>
                  <a:pt x="2183053" y="2481199"/>
                </a:lnTo>
                <a:lnTo>
                  <a:pt x="2176767" y="2469654"/>
                </a:lnTo>
                <a:lnTo>
                  <a:pt x="2190318" y="2439238"/>
                </a:lnTo>
                <a:lnTo>
                  <a:pt x="2199944" y="2412555"/>
                </a:lnTo>
                <a:lnTo>
                  <a:pt x="2204555" y="2390635"/>
                </a:lnTo>
                <a:lnTo>
                  <a:pt x="2185555" y="2356116"/>
                </a:lnTo>
                <a:lnTo>
                  <a:pt x="2203754" y="2338819"/>
                </a:lnTo>
                <a:lnTo>
                  <a:pt x="2205913" y="2319236"/>
                </a:lnTo>
                <a:lnTo>
                  <a:pt x="2208593" y="2299157"/>
                </a:lnTo>
                <a:lnTo>
                  <a:pt x="2210562" y="2279751"/>
                </a:lnTo>
                <a:lnTo>
                  <a:pt x="2212111" y="2243226"/>
                </a:lnTo>
                <a:lnTo>
                  <a:pt x="2210714" y="2227021"/>
                </a:lnTo>
                <a:lnTo>
                  <a:pt x="2213457" y="2189365"/>
                </a:lnTo>
                <a:lnTo>
                  <a:pt x="2204351" y="2145449"/>
                </a:lnTo>
                <a:lnTo>
                  <a:pt x="2192324" y="2104301"/>
                </a:lnTo>
                <a:lnTo>
                  <a:pt x="2177605" y="2065731"/>
                </a:lnTo>
                <a:lnTo>
                  <a:pt x="2181441" y="2062086"/>
                </a:lnTo>
                <a:lnTo>
                  <a:pt x="2191905" y="2069655"/>
                </a:lnTo>
                <a:lnTo>
                  <a:pt x="2190331" y="2071141"/>
                </a:lnTo>
                <a:lnTo>
                  <a:pt x="2216162" y="2081631"/>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13"/>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45"/>
                </a:lnTo>
                <a:lnTo>
                  <a:pt x="2206815" y="190893"/>
                </a:lnTo>
                <a:lnTo>
                  <a:pt x="2220988" y="194640"/>
                </a:lnTo>
                <a:lnTo>
                  <a:pt x="2232050" y="195643"/>
                </a:lnTo>
                <a:lnTo>
                  <a:pt x="2238070" y="192824"/>
                </a:lnTo>
                <a:lnTo>
                  <a:pt x="2237079" y="185115"/>
                </a:lnTo>
                <a:lnTo>
                  <a:pt x="2248420" y="191808"/>
                </a:lnTo>
                <a:lnTo>
                  <a:pt x="2282863" y="210616"/>
                </a:lnTo>
                <a:lnTo>
                  <a:pt x="2333447" y="241096"/>
                </a:lnTo>
                <a:lnTo>
                  <a:pt x="2380043" y="274472"/>
                </a:lnTo>
                <a:lnTo>
                  <a:pt x="2423083" y="311124"/>
                </a:lnTo>
                <a:lnTo>
                  <a:pt x="2455608" y="343928"/>
                </a:lnTo>
                <a:lnTo>
                  <a:pt x="2486317" y="379425"/>
                </a:lnTo>
                <a:lnTo>
                  <a:pt x="2514231" y="416483"/>
                </a:lnTo>
                <a:lnTo>
                  <a:pt x="2538374" y="454025"/>
                </a:lnTo>
                <a:lnTo>
                  <a:pt x="2557157" y="489127"/>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46" name="Google Shape;346;p20"/>
          <p:cNvGrpSpPr/>
          <p:nvPr/>
        </p:nvGrpSpPr>
        <p:grpSpPr>
          <a:xfrm>
            <a:off x="-5854" y="-4722"/>
            <a:ext cx="2704465" cy="10291733"/>
            <a:chOff x="-5854" y="-4722"/>
            <a:chExt cx="2704465" cy="10291733"/>
          </a:xfrm>
        </p:grpSpPr>
        <p:sp>
          <p:nvSpPr>
            <p:cNvPr id="347" name="Google Shape;347;p20"/>
            <p:cNvSpPr/>
            <p:nvPr/>
          </p:nvSpPr>
          <p:spPr>
            <a:xfrm>
              <a:off x="7420" y="3"/>
              <a:ext cx="1985010" cy="10287000"/>
            </a:xfrm>
            <a:custGeom>
              <a:rect b="b" l="l" r="r" t="t"/>
              <a:pathLst>
                <a:path extrusionOk="0" h="10287000" w="1985010">
                  <a:moveTo>
                    <a:pt x="1984931" y="0"/>
                  </a:moveTo>
                  <a:lnTo>
                    <a:pt x="1984931" y="10286996"/>
                  </a:lnTo>
                  <a:lnTo>
                    <a:pt x="0" y="10286996"/>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8" name="Google Shape;348;p20"/>
            <p:cNvSpPr/>
            <p:nvPr/>
          </p:nvSpPr>
          <p:spPr>
            <a:xfrm>
              <a:off x="0" y="11"/>
              <a:ext cx="2000250" cy="10287000"/>
            </a:xfrm>
            <a:custGeom>
              <a:rect b="b" l="l" r="r" t="t"/>
              <a:pathLst>
                <a:path extrusionOk="0" h="10287000" w="2000250">
                  <a:moveTo>
                    <a:pt x="14859" y="0"/>
                  </a:moveTo>
                  <a:lnTo>
                    <a:pt x="0" y="0"/>
                  </a:lnTo>
                  <a:lnTo>
                    <a:pt x="0" y="10286987"/>
                  </a:lnTo>
                  <a:lnTo>
                    <a:pt x="14859" y="10286987"/>
                  </a:lnTo>
                  <a:lnTo>
                    <a:pt x="14859" y="0"/>
                  </a:lnTo>
                  <a:close/>
                </a:path>
                <a:path extrusionOk="0" h="10287000" w="2000250">
                  <a:moveTo>
                    <a:pt x="1999792" y="0"/>
                  </a:moveTo>
                  <a:lnTo>
                    <a:pt x="1984895" y="0"/>
                  </a:lnTo>
                  <a:lnTo>
                    <a:pt x="1984895" y="10286987"/>
                  </a:lnTo>
                  <a:lnTo>
                    <a:pt x="1999792" y="10286987"/>
                  </a:lnTo>
                  <a:lnTo>
                    <a:pt x="1999792"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9" name="Google Shape;349;p20"/>
            <p:cNvPicPr preferRelativeResize="0"/>
            <p:nvPr/>
          </p:nvPicPr>
          <p:blipFill rotWithShape="1">
            <a:blip r:embed="rId3">
              <a:alphaModFix/>
            </a:blip>
            <a:srcRect b="0" l="0" r="0" t="0"/>
            <a:stretch/>
          </p:blipFill>
          <p:spPr>
            <a:xfrm>
              <a:off x="0" y="-4722"/>
              <a:ext cx="2384355" cy="2296457"/>
            </a:xfrm>
            <a:prstGeom prst="rect">
              <a:avLst/>
            </a:prstGeom>
            <a:noFill/>
            <a:ln>
              <a:noFill/>
            </a:ln>
          </p:spPr>
        </p:pic>
        <p:sp>
          <p:nvSpPr>
            <p:cNvPr id="350" name="Google Shape;350;p20"/>
            <p:cNvSpPr/>
            <p:nvPr/>
          </p:nvSpPr>
          <p:spPr>
            <a:xfrm>
              <a:off x="-5854" y="8072396"/>
              <a:ext cx="2704465" cy="2214245"/>
            </a:xfrm>
            <a:custGeom>
              <a:rect b="b" l="l" r="r" t="t"/>
              <a:pathLst>
                <a:path extrusionOk="0" h="2214245" w="2704465">
                  <a:moveTo>
                    <a:pt x="670246" y="1217374"/>
                  </a:moveTo>
                  <a:lnTo>
                    <a:pt x="635647" y="1236494"/>
                  </a:lnTo>
                  <a:lnTo>
                    <a:pt x="613292" y="1118337"/>
                  </a:lnTo>
                  <a:lnTo>
                    <a:pt x="602782" y="1066140"/>
                  </a:lnTo>
                  <a:lnTo>
                    <a:pt x="593475" y="1013279"/>
                  </a:lnTo>
                  <a:lnTo>
                    <a:pt x="585171" y="959863"/>
                  </a:lnTo>
                  <a:lnTo>
                    <a:pt x="571529" y="894896"/>
                  </a:lnTo>
                  <a:lnTo>
                    <a:pt x="558487" y="829597"/>
                  </a:lnTo>
                  <a:lnTo>
                    <a:pt x="551981" y="775187"/>
                  </a:lnTo>
                  <a:lnTo>
                    <a:pt x="527081" y="643936"/>
                  </a:lnTo>
                  <a:lnTo>
                    <a:pt x="514421" y="578426"/>
                  </a:lnTo>
                  <a:lnTo>
                    <a:pt x="501354" y="513141"/>
                  </a:lnTo>
                  <a:lnTo>
                    <a:pt x="493816" y="459302"/>
                  </a:lnTo>
                  <a:lnTo>
                    <a:pt x="485466" y="405912"/>
                  </a:lnTo>
                  <a:lnTo>
                    <a:pt x="476104" y="353081"/>
                  </a:lnTo>
                  <a:lnTo>
                    <a:pt x="465528" y="300920"/>
                  </a:lnTo>
                  <a:lnTo>
                    <a:pt x="459675" y="260651"/>
                  </a:lnTo>
                  <a:lnTo>
                    <a:pt x="452205" y="221276"/>
                  </a:lnTo>
                  <a:lnTo>
                    <a:pt x="449055" y="194014"/>
                  </a:lnTo>
                  <a:lnTo>
                    <a:pt x="450024" y="178978"/>
                  </a:lnTo>
                  <a:lnTo>
                    <a:pt x="451891" y="105440"/>
                  </a:lnTo>
                  <a:lnTo>
                    <a:pt x="465715" y="54297"/>
                  </a:lnTo>
                  <a:lnTo>
                    <a:pt x="489311" y="26757"/>
                  </a:lnTo>
                  <a:lnTo>
                    <a:pt x="532518" y="2881"/>
                  </a:lnTo>
                  <a:lnTo>
                    <a:pt x="563974" y="0"/>
                  </a:lnTo>
                  <a:lnTo>
                    <a:pt x="597885" y="10263"/>
                  </a:lnTo>
                  <a:lnTo>
                    <a:pt x="516134" y="55438"/>
                  </a:lnTo>
                  <a:lnTo>
                    <a:pt x="496950" y="80541"/>
                  </a:lnTo>
                  <a:lnTo>
                    <a:pt x="490667" y="127516"/>
                  </a:lnTo>
                  <a:lnTo>
                    <a:pt x="486155" y="173513"/>
                  </a:lnTo>
                  <a:lnTo>
                    <a:pt x="490595" y="200062"/>
                  </a:lnTo>
                  <a:lnTo>
                    <a:pt x="492569" y="227973"/>
                  </a:lnTo>
                  <a:lnTo>
                    <a:pt x="498491" y="268204"/>
                  </a:lnTo>
                  <a:lnTo>
                    <a:pt x="508636" y="320602"/>
                  </a:lnTo>
                  <a:lnTo>
                    <a:pt x="517140" y="373908"/>
                  </a:lnTo>
                  <a:lnTo>
                    <a:pt x="524277" y="427968"/>
                  </a:lnTo>
                  <a:lnTo>
                    <a:pt x="536461" y="493741"/>
                  </a:lnTo>
                  <a:lnTo>
                    <a:pt x="547829" y="559965"/>
                  </a:lnTo>
                  <a:lnTo>
                    <a:pt x="564793" y="637598"/>
                  </a:lnTo>
                  <a:lnTo>
                    <a:pt x="585917" y="770936"/>
                  </a:lnTo>
                  <a:lnTo>
                    <a:pt x="602903" y="848556"/>
                  </a:lnTo>
                  <a:lnTo>
                    <a:pt x="614308" y="914759"/>
                  </a:lnTo>
                  <a:lnTo>
                    <a:pt x="626545" y="980503"/>
                  </a:lnTo>
                  <a:lnTo>
                    <a:pt x="639889" y="1045635"/>
                  </a:lnTo>
                  <a:lnTo>
                    <a:pt x="648475" y="1098895"/>
                  </a:lnTo>
                  <a:lnTo>
                    <a:pt x="658718" y="1151239"/>
                  </a:lnTo>
                  <a:lnTo>
                    <a:pt x="664752" y="1191408"/>
                  </a:lnTo>
                  <a:lnTo>
                    <a:pt x="670246" y="1217374"/>
                  </a:lnTo>
                  <a:close/>
                </a:path>
                <a:path extrusionOk="0" h="2214245" w="2704465">
                  <a:moveTo>
                    <a:pt x="1053611" y="1426059"/>
                  </a:moveTo>
                  <a:lnTo>
                    <a:pt x="1042386" y="1374258"/>
                  </a:lnTo>
                  <a:lnTo>
                    <a:pt x="1024521" y="1297123"/>
                  </a:lnTo>
                  <a:lnTo>
                    <a:pt x="1001859" y="1208138"/>
                  </a:lnTo>
                  <a:lnTo>
                    <a:pt x="983288" y="1145895"/>
                  </a:lnTo>
                  <a:lnTo>
                    <a:pt x="971886" y="1094191"/>
                  </a:lnTo>
                  <a:lnTo>
                    <a:pt x="955166" y="1030924"/>
                  </a:lnTo>
                  <a:lnTo>
                    <a:pt x="939056" y="967322"/>
                  </a:lnTo>
                  <a:lnTo>
                    <a:pt x="917204" y="892390"/>
                  </a:lnTo>
                  <a:lnTo>
                    <a:pt x="886130" y="764550"/>
                  </a:lnTo>
                  <a:lnTo>
                    <a:pt x="864208" y="689657"/>
                  </a:lnTo>
                  <a:lnTo>
                    <a:pt x="847979" y="626120"/>
                  </a:lnTo>
                  <a:lnTo>
                    <a:pt x="831094" y="562944"/>
                  </a:lnTo>
                  <a:lnTo>
                    <a:pt x="813342" y="500249"/>
                  </a:lnTo>
                  <a:lnTo>
                    <a:pt x="800651" y="449257"/>
                  </a:lnTo>
                  <a:lnTo>
                    <a:pt x="786671" y="398978"/>
                  </a:lnTo>
                  <a:lnTo>
                    <a:pt x="771190" y="349528"/>
                  </a:lnTo>
                  <a:lnTo>
                    <a:pt x="760138" y="312132"/>
                  </a:lnTo>
                  <a:lnTo>
                    <a:pt x="744336" y="262860"/>
                  </a:lnTo>
                  <a:lnTo>
                    <a:pt x="719290" y="204195"/>
                  </a:lnTo>
                  <a:lnTo>
                    <a:pt x="688007" y="148976"/>
                  </a:lnTo>
                  <a:lnTo>
                    <a:pt x="657460" y="107852"/>
                  </a:lnTo>
                  <a:lnTo>
                    <a:pt x="622347" y="69250"/>
                  </a:lnTo>
                  <a:lnTo>
                    <a:pt x="566320" y="42207"/>
                  </a:lnTo>
                  <a:lnTo>
                    <a:pt x="540937" y="41732"/>
                  </a:lnTo>
                  <a:lnTo>
                    <a:pt x="597885" y="10263"/>
                  </a:lnTo>
                  <a:lnTo>
                    <a:pt x="634003" y="33807"/>
                  </a:lnTo>
                  <a:lnTo>
                    <a:pt x="665942" y="59661"/>
                  </a:lnTo>
                  <a:lnTo>
                    <a:pt x="699594" y="99069"/>
                  </a:lnTo>
                  <a:lnTo>
                    <a:pt x="728573" y="141060"/>
                  </a:lnTo>
                  <a:lnTo>
                    <a:pt x="758770" y="196879"/>
                  </a:lnTo>
                  <a:lnTo>
                    <a:pt x="783799" y="255554"/>
                  </a:lnTo>
                  <a:lnTo>
                    <a:pt x="786906" y="268338"/>
                  </a:lnTo>
                  <a:lnTo>
                    <a:pt x="794430" y="293182"/>
                  </a:lnTo>
                  <a:lnTo>
                    <a:pt x="806524" y="330003"/>
                  </a:lnTo>
                  <a:lnTo>
                    <a:pt x="817199" y="367607"/>
                  </a:lnTo>
                  <a:lnTo>
                    <a:pt x="826607" y="405912"/>
                  </a:lnTo>
                  <a:lnTo>
                    <a:pt x="841038" y="455941"/>
                  </a:lnTo>
                  <a:lnTo>
                    <a:pt x="854506" y="506504"/>
                  </a:lnTo>
                  <a:lnTo>
                    <a:pt x="873299" y="568624"/>
                  </a:lnTo>
                  <a:lnTo>
                    <a:pt x="885293" y="620001"/>
                  </a:lnTo>
                  <a:lnTo>
                    <a:pt x="902916" y="682768"/>
                  </a:lnTo>
                  <a:lnTo>
                    <a:pt x="920182" y="745733"/>
                  </a:lnTo>
                  <a:lnTo>
                    <a:pt x="937240" y="808812"/>
                  </a:lnTo>
                  <a:lnTo>
                    <a:pt x="948105" y="860813"/>
                  </a:lnTo>
                  <a:lnTo>
                    <a:pt x="965205" y="923869"/>
                  </a:lnTo>
                  <a:lnTo>
                    <a:pt x="982553" y="986788"/>
                  </a:lnTo>
                  <a:lnTo>
                    <a:pt x="994161" y="1038378"/>
                  </a:lnTo>
                  <a:lnTo>
                    <a:pt x="1012459" y="1100772"/>
                  </a:lnTo>
                  <a:lnTo>
                    <a:pt x="1025321" y="1151670"/>
                  </a:lnTo>
                  <a:lnTo>
                    <a:pt x="1039036" y="1202095"/>
                  </a:lnTo>
                  <a:lnTo>
                    <a:pt x="1047618" y="1240856"/>
                  </a:lnTo>
                  <a:lnTo>
                    <a:pt x="1057356" y="1278978"/>
                  </a:lnTo>
                  <a:lnTo>
                    <a:pt x="1062264" y="1305268"/>
                  </a:lnTo>
                  <a:lnTo>
                    <a:pt x="1127637" y="1269143"/>
                  </a:lnTo>
                  <a:lnTo>
                    <a:pt x="1090748" y="1362034"/>
                  </a:lnTo>
                  <a:lnTo>
                    <a:pt x="1079653" y="1368165"/>
                  </a:lnTo>
                  <a:lnTo>
                    <a:pt x="1081324" y="1381743"/>
                  </a:lnTo>
                  <a:lnTo>
                    <a:pt x="1053611" y="1426059"/>
                  </a:lnTo>
                  <a:close/>
                </a:path>
                <a:path extrusionOk="0" h="2214245" w="2704465">
                  <a:moveTo>
                    <a:pt x="468711" y="1546260"/>
                  </a:moveTo>
                  <a:lnTo>
                    <a:pt x="435580" y="1564569"/>
                  </a:lnTo>
                  <a:lnTo>
                    <a:pt x="343089" y="1470668"/>
                  </a:lnTo>
                  <a:lnTo>
                    <a:pt x="332352" y="1462100"/>
                  </a:lnTo>
                  <a:lnTo>
                    <a:pt x="313366" y="1443589"/>
                  </a:lnTo>
                  <a:lnTo>
                    <a:pt x="286306" y="1415039"/>
                  </a:lnTo>
                  <a:lnTo>
                    <a:pt x="263625" y="1398571"/>
                  </a:lnTo>
                  <a:lnTo>
                    <a:pt x="227081" y="1360760"/>
                  </a:lnTo>
                  <a:lnTo>
                    <a:pt x="195266" y="1334838"/>
                  </a:lnTo>
                  <a:lnTo>
                    <a:pt x="156078" y="1298488"/>
                  </a:lnTo>
                  <a:lnTo>
                    <a:pt x="115831" y="1262724"/>
                  </a:lnTo>
                  <a:lnTo>
                    <a:pt x="68562" y="1216340"/>
                  </a:lnTo>
                  <a:lnTo>
                    <a:pt x="26722" y="1181456"/>
                  </a:lnTo>
                  <a:lnTo>
                    <a:pt x="0" y="1152719"/>
                  </a:lnTo>
                  <a:lnTo>
                    <a:pt x="459" y="702930"/>
                  </a:lnTo>
                  <a:lnTo>
                    <a:pt x="39934" y="739121"/>
                  </a:lnTo>
                  <a:lnTo>
                    <a:pt x="3896" y="759035"/>
                  </a:lnTo>
                  <a:lnTo>
                    <a:pt x="3806" y="1107113"/>
                  </a:lnTo>
                  <a:lnTo>
                    <a:pt x="53429" y="1152197"/>
                  </a:lnTo>
                  <a:lnTo>
                    <a:pt x="95342" y="1187040"/>
                  </a:lnTo>
                  <a:lnTo>
                    <a:pt x="142683" y="1233385"/>
                  </a:lnTo>
                  <a:lnTo>
                    <a:pt x="182998" y="1269111"/>
                  </a:lnTo>
                  <a:lnTo>
                    <a:pt x="222249" y="1305426"/>
                  </a:lnTo>
                  <a:lnTo>
                    <a:pt x="260260" y="1342426"/>
                  </a:lnTo>
                  <a:lnTo>
                    <a:pt x="290714" y="1369100"/>
                  </a:lnTo>
                  <a:lnTo>
                    <a:pt x="319575" y="1396655"/>
                  </a:lnTo>
                  <a:lnTo>
                    <a:pt x="340527" y="1414079"/>
                  </a:lnTo>
                  <a:lnTo>
                    <a:pt x="359532" y="1432579"/>
                  </a:lnTo>
                  <a:lnTo>
                    <a:pt x="376414" y="1452252"/>
                  </a:lnTo>
                  <a:lnTo>
                    <a:pt x="468711" y="1546260"/>
                  </a:lnTo>
                  <a:close/>
                </a:path>
                <a:path extrusionOk="0" h="2214245" w="2704465">
                  <a:moveTo>
                    <a:pt x="684913" y="1281775"/>
                  </a:moveTo>
                  <a:lnTo>
                    <a:pt x="650064" y="1301033"/>
                  </a:lnTo>
                  <a:lnTo>
                    <a:pt x="639290" y="1292485"/>
                  </a:lnTo>
                  <a:lnTo>
                    <a:pt x="597869" y="1257370"/>
                  </a:lnTo>
                  <a:lnTo>
                    <a:pt x="535378" y="1204896"/>
                  </a:lnTo>
                  <a:lnTo>
                    <a:pt x="495196" y="1169096"/>
                  </a:lnTo>
                  <a:lnTo>
                    <a:pt x="453417" y="1134178"/>
                  </a:lnTo>
                  <a:lnTo>
                    <a:pt x="410240" y="1100034"/>
                  </a:lnTo>
                  <a:lnTo>
                    <a:pt x="359726" y="1055442"/>
                  </a:lnTo>
                  <a:lnTo>
                    <a:pt x="308214" y="1011402"/>
                  </a:lnTo>
                  <a:lnTo>
                    <a:pt x="255906" y="967802"/>
                  </a:lnTo>
                  <a:lnTo>
                    <a:pt x="202999" y="924532"/>
                  </a:lnTo>
                  <a:lnTo>
                    <a:pt x="149696" y="881482"/>
                  </a:lnTo>
                  <a:lnTo>
                    <a:pt x="90057" y="827432"/>
                  </a:lnTo>
                  <a:lnTo>
                    <a:pt x="36560" y="784489"/>
                  </a:lnTo>
                  <a:lnTo>
                    <a:pt x="3896" y="759035"/>
                  </a:lnTo>
                  <a:lnTo>
                    <a:pt x="39934" y="739121"/>
                  </a:lnTo>
                  <a:lnTo>
                    <a:pt x="59671" y="757216"/>
                  </a:lnTo>
                  <a:lnTo>
                    <a:pt x="104985" y="790180"/>
                  </a:lnTo>
                  <a:lnTo>
                    <a:pt x="156463" y="834239"/>
                  </a:lnTo>
                  <a:lnTo>
                    <a:pt x="207815" y="878368"/>
                  </a:lnTo>
                  <a:lnTo>
                    <a:pt x="258892" y="922648"/>
                  </a:lnTo>
                  <a:lnTo>
                    <a:pt x="303406" y="956054"/>
                  </a:lnTo>
                  <a:lnTo>
                    <a:pt x="353484" y="1000887"/>
                  </a:lnTo>
                  <a:lnTo>
                    <a:pt x="396699" y="1035011"/>
                  </a:lnTo>
                  <a:lnTo>
                    <a:pt x="439039" y="1069618"/>
                  </a:lnTo>
                  <a:lnTo>
                    <a:pt x="480356" y="1104790"/>
                  </a:lnTo>
                  <a:lnTo>
                    <a:pt x="520500" y="1140612"/>
                  </a:lnTo>
                  <a:lnTo>
                    <a:pt x="553181" y="1166056"/>
                  </a:lnTo>
                  <a:lnTo>
                    <a:pt x="590528" y="1203422"/>
                  </a:lnTo>
                  <a:lnTo>
                    <a:pt x="613974" y="1219468"/>
                  </a:lnTo>
                  <a:lnTo>
                    <a:pt x="635647" y="1236494"/>
                  </a:lnTo>
                  <a:lnTo>
                    <a:pt x="670246" y="1217374"/>
                  </a:lnTo>
                  <a:lnTo>
                    <a:pt x="672993" y="1230358"/>
                  </a:lnTo>
                  <a:lnTo>
                    <a:pt x="677575" y="1256828"/>
                  </a:lnTo>
                  <a:lnTo>
                    <a:pt x="684913" y="1281775"/>
                  </a:lnTo>
                  <a:close/>
                </a:path>
                <a:path extrusionOk="0" h="2214245" w="2704465">
                  <a:moveTo>
                    <a:pt x="1127637" y="1269143"/>
                  </a:moveTo>
                  <a:lnTo>
                    <a:pt x="1062264" y="1305268"/>
                  </a:lnTo>
                  <a:lnTo>
                    <a:pt x="1077919" y="1282116"/>
                  </a:lnTo>
                  <a:lnTo>
                    <a:pt x="1091350" y="1245692"/>
                  </a:lnTo>
                  <a:lnTo>
                    <a:pt x="1108301" y="1207322"/>
                  </a:lnTo>
                  <a:lnTo>
                    <a:pt x="1128378" y="1167226"/>
                  </a:lnTo>
                  <a:lnTo>
                    <a:pt x="1145047" y="1114511"/>
                  </a:lnTo>
                  <a:lnTo>
                    <a:pt x="1164053" y="1060504"/>
                  </a:lnTo>
                  <a:lnTo>
                    <a:pt x="1191141" y="1016534"/>
                  </a:lnTo>
                  <a:lnTo>
                    <a:pt x="1213638" y="960598"/>
                  </a:lnTo>
                  <a:lnTo>
                    <a:pt x="1237288" y="904026"/>
                  </a:lnTo>
                  <a:lnTo>
                    <a:pt x="1335537" y="675719"/>
                  </a:lnTo>
                  <a:lnTo>
                    <a:pt x="1359040" y="619228"/>
                  </a:lnTo>
                  <a:lnTo>
                    <a:pt x="1381330" y="563407"/>
                  </a:lnTo>
                  <a:lnTo>
                    <a:pt x="1402012" y="508475"/>
                  </a:lnTo>
                  <a:lnTo>
                    <a:pt x="1426831" y="465757"/>
                  </a:lnTo>
                  <a:lnTo>
                    <a:pt x="1443116" y="413255"/>
                  </a:lnTo>
                  <a:lnTo>
                    <a:pt x="1462749" y="373403"/>
                  </a:lnTo>
                  <a:lnTo>
                    <a:pt x="1479197" y="335312"/>
                  </a:lnTo>
                  <a:lnTo>
                    <a:pt x="1498205" y="310307"/>
                  </a:lnTo>
                  <a:lnTo>
                    <a:pt x="1507100" y="276389"/>
                  </a:lnTo>
                  <a:lnTo>
                    <a:pt x="1517766" y="255994"/>
                  </a:lnTo>
                  <a:lnTo>
                    <a:pt x="1588390" y="187965"/>
                  </a:lnTo>
                  <a:lnTo>
                    <a:pt x="1636040" y="176134"/>
                  </a:lnTo>
                  <a:lnTo>
                    <a:pt x="1681099" y="165736"/>
                  </a:lnTo>
                  <a:lnTo>
                    <a:pt x="1716279" y="175297"/>
                  </a:lnTo>
                  <a:lnTo>
                    <a:pt x="1586945" y="246768"/>
                  </a:lnTo>
                  <a:lnTo>
                    <a:pt x="1555067" y="278885"/>
                  </a:lnTo>
                  <a:lnTo>
                    <a:pt x="1542632" y="300257"/>
                  </a:lnTo>
                  <a:lnTo>
                    <a:pt x="1530936" y="335723"/>
                  </a:lnTo>
                  <a:lnTo>
                    <a:pt x="1508246" y="362763"/>
                  </a:lnTo>
                  <a:lnTo>
                    <a:pt x="1493527" y="414400"/>
                  </a:lnTo>
                  <a:lnTo>
                    <a:pt x="1468909" y="457006"/>
                  </a:lnTo>
                  <a:lnTo>
                    <a:pt x="1447215" y="512498"/>
                  </a:lnTo>
                  <a:lnTo>
                    <a:pt x="1422854" y="569463"/>
                  </a:lnTo>
                  <a:lnTo>
                    <a:pt x="1396373" y="627600"/>
                  </a:lnTo>
                  <a:lnTo>
                    <a:pt x="1368318" y="686607"/>
                  </a:lnTo>
                  <a:lnTo>
                    <a:pt x="1345375" y="757290"/>
                  </a:lnTo>
                  <a:lnTo>
                    <a:pt x="1286317" y="876932"/>
                  </a:lnTo>
                  <a:lnTo>
                    <a:pt x="1263574" y="947505"/>
                  </a:lnTo>
                  <a:lnTo>
                    <a:pt x="1235851" y="1006328"/>
                  </a:lnTo>
                  <a:lnTo>
                    <a:pt x="1209836" y="1064207"/>
                  </a:lnTo>
                  <a:lnTo>
                    <a:pt x="1186074" y="1120842"/>
                  </a:lnTo>
                  <a:lnTo>
                    <a:pt x="1165112" y="1175929"/>
                  </a:lnTo>
                  <a:lnTo>
                    <a:pt x="1127637" y="1269143"/>
                  </a:lnTo>
                  <a:close/>
                </a:path>
                <a:path extrusionOk="0" h="2214245" w="2704465">
                  <a:moveTo>
                    <a:pt x="1442749" y="1385034"/>
                  </a:moveTo>
                  <a:lnTo>
                    <a:pt x="1196148" y="1521307"/>
                  </a:lnTo>
                  <a:lnTo>
                    <a:pt x="1224606" y="1462078"/>
                  </a:lnTo>
                  <a:lnTo>
                    <a:pt x="1248241" y="1434516"/>
                  </a:lnTo>
                  <a:lnTo>
                    <a:pt x="1266088" y="1410152"/>
                  </a:lnTo>
                  <a:lnTo>
                    <a:pt x="1283111" y="1371743"/>
                  </a:lnTo>
                  <a:lnTo>
                    <a:pt x="1304886" y="1330708"/>
                  </a:lnTo>
                  <a:lnTo>
                    <a:pt x="1330850" y="1287358"/>
                  </a:lnTo>
                  <a:lnTo>
                    <a:pt x="1360439" y="1242004"/>
                  </a:lnTo>
                  <a:lnTo>
                    <a:pt x="1393091" y="1194958"/>
                  </a:lnTo>
                  <a:lnTo>
                    <a:pt x="1422104" y="1135422"/>
                  </a:lnTo>
                  <a:lnTo>
                    <a:pt x="1453053" y="1074816"/>
                  </a:lnTo>
                  <a:lnTo>
                    <a:pt x="1491514" y="1024561"/>
                  </a:lnTo>
                  <a:lnTo>
                    <a:pt x="1591087" y="839026"/>
                  </a:lnTo>
                  <a:lnTo>
                    <a:pt x="1623270" y="777738"/>
                  </a:lnTo>
                  <a:lnTo>
                    <a:pt x="1660149" y="728356"/>
                  </a:lnTo>
                  <a:lnTo>
                    <a:pt x="1688884" y="668974"/>
                  </a:lnTo>
                  <a:lnTo>
                    <a:pt x="1715050" y="611011"/>
                  </a:lnTo>
                  <a:lnTo>
                    <a:pt x="1744223" y="565888"/>
                  </a:lnTo>
                  <a:lnTo>
                    <a:pt x="1769701" y="522806"/>
                  </a:lnTo>
                  <a:lnTo>
                    <a:pt x="1790921" y="482078"/>
                  </a:lnTo>
                  <a:lnTo>
                    <a:pt x="1807319" y="444014"/>
                  </a:lnTo>
                  <a:lnTo>
                    <a:pt x="1830256" y="358833"/>
                  </a:lnTo>
                  <a:lnTo>
                    <a:pt x="1830662" y="315106"/>
                  </a:lnTo>
                  <a:lnTo>
                    <a:pt x="1819230" y="277919"/>
                  </a:lnTo>
                  <a:lnTo>
                    <a:pt x="1795642" y="247451"/>
                  </a:lnTo>
                  <a:lnTo>
                    <a:pt x="1759577" y="223877"/>
                  </a:lnTo>
                  <a:lnTo>
                    <a:pt x="1719413" y="217069"/>
                  </a:lnTo>
                  <a:lnTo>
                    <a:pt x="1672157" y="214180"/>
                  </a:lnTo>
                  <a:lnTo>
                    <a:pt x="1626988" y="224640"/>
                  </a:lnTo>
                  <a:lnTo>
                    <a:pt x="1716279" y="175297"/>
                  </a:lnTo>
                  <a:lnTo>
                    <a:pt x="1733869" y="180078"/>
                  </a:lnTo>
                  <a:lnTo>
                    <a:pt x="1773959" y="186927"/>
                  </a:lnTo>
                  <a:lnTo>
                    <a:pt x="1809161" y="210978"/>
                  </a:lnTo>
                  <a:lnTo>
                    <a:pt x="1837698" y="238711"/>
                  </a:lnTo>
                  <a:lnTo>
                    <a:pt x="1857534" y="271254"/>
                  </a:lnTo>
                  <a:lnTo>
                    <a:pt x="1872770" y="320839"/>
                  </a:lnTo>
                  <a:lnTo>
                    <a:pt x="1869093" y="366374"/>
                  </a:lnTo>
                  <a:lnTo>
                    <a:pt x="1850605" y="420094"/>
                  </a:lnTo>
                  <a:lnTo>
                    <a:pt x="1841746" y="453992"/>
                  </a:lnTo>
                  <a:lnTo>
                    <a:pt x="1828552" y="490285"/>
                  </a:lnTo>
                  <a:lnTo>
                    <a:pt x="1805291" y="517641"/>
                  </a:lnTo>
                  <a:lnTo>
                    <a:pt x="1784641" y="558054"/>
                  </a:lnTo>
                  <a:lnTo>
                    <a:pt x="1767008" y="611301"/>
                  </a:lnTo>
                  <a:lnTo>
                    <a:pt x="1740518" y="654942"/>
                  </a:lnTo>
                  <a:lnTo>
                    <a:pt x="1711713" y="699862"/>
                  </a:lnTo>
                  <a:lnTo>
                    <a:pt x="1687135" y="756947"/>
                  </a:lnTo>
                  <a:lnTo>
                    <a:pt x="1654911" y="803757"/>
                  </a:lnTo>
                  <a:lnTo>
                    <a:pt x="1627721" y="862285"/>
                  </a:lnTo>
                  <a:lnTo>
                    <a:pt x="1593693" y="910091"/>
                  </a:lnTo>
                  <a:lnTo>
                    <a:pt x="1565508" y="969170"/>
                  </a:lnTo>
                  <a:lnTo>
                    <a:pt x="1531291" y="1017081"/>
                  </a:lnTo>
                  <a:lnTo>
                    <a:pt x="1503724" y="1075818"/>
                  </a:lnTo>
                  <a:lnTo>
                    <a:pt x="1470932" y="1122941"/>
                  </a:lnTo>
                  <a:lnTo>
                    <a:pt x="1445599" y="1180444"/>
                  </a:lnTo>
                  <a:lnTo>
                    <a:pt x="1415848" y="1225886"/>
                  </a:lnTo>
                  <a:lnTo>
                    <a:pt x="1388224" y="1270154"/>
                  </a:lnTo>
                  <a:lnTo>
                    <a:pt x="1363129" y="1313023"/>
                  </a:lnTo>
                  <a:lnTo>
                    <a:pt x="1340968" y="1354272"/>
                  </a:lnTo>
                  <a:lnTo>
                    <a:pt x="1316005" y="1382568"/>
                  </a:lnTo>
                  <a:lnTo>
                    <a:pt x="1300922" y="1419905"/>
                  </a:lnTo>
                  <a:lnTo>
                    <a:pt x="1283845" y="1443843"/>
                  </a:lnTo>
                  <a:lnTo>
                    <a:pt x="1353507" y="1419848"/>
                  </a:lnTo>
                  <a:lnTo>
                    <a:pt x="1442749" y="1385034"/>
                  </a:lnTo>
                  <a:close/>
                </a:path>
                <a:path extrusionOk="0" h="2214245" w="2704465">
                  <a:moveTo>
                    <a:pt x="588699" y="1668470"/>
                  </a:moveTo>
                  <a:lnTo>
                    <a:pt x="509128" y="1639935"/>
                  </a:lnTo>
                  <a:lnTo>
                    <a:pt x="453383" y="1612735"/>
                  </a:lnTo>
                  <a:lnTo>
                    <a:pt x="402318" y="1597450"/>
                  </a:lnTo>
                  <a:lnTo>
                    <a:pt x="343860" y="1571750"/>
                  </a:lnTo>
                  <a:lnTo>
                    <a:pt x="284352" y="1546629"/>
                  </a:lnTo>
                  <a:lnTo>
                    <a:pt x="230139" y="1533084"/>
                  </a:lnTo>
                  <a:lnTo>
                    <a:pt x="169147" y="1508784"/>
                  </a:lnTo>
                  <a:lnTo>
                    <a:pt x="46063" y="1460791"/>
                  </a:lnTo>
                  <a:lnTo>
                    <a:pt x="5451" y="1443856"/>
                  </a:lnTo>
                  <a:lnTo>
                    <a:pt x="5615" y="1410637"/>
                  </a:lnTo>
                  <a:lnTo>
                    <a:pt x="42664" y="1419166"/>
                  </a:lnTo>
                  <a:lnTo>
                    <a:pt x="103058" y="1443797"/>
                  </a:lnTo>
                  <a:lnTo>
                    <a:pt x="156218" y="1457924"/>
                  </a:lnTo>
                  <a:lnTo>
                    <a:pt x="214125" y="1483929"/>
                  </a:lnTo>
                  <a:lnTo>
                    <a:pt x="264206" y="1499758"/>
                  </a:lnTo>
                  <a:lnTo>
                    <a:pt x="318441" y="1527792"/>
                  </a:lnTo>
                  <a:lnTo>
                    <a:pt x="358117" y="1534869"/>
                  </a:lnTo>
                  <a:lnTo>
                    <a:pt x="401355" y="1554479"/>
                  </a:lnTo>
                  <a:lnTo>
                    <a:pt x="435580" y="1564569"/>
                  </a:lnTo>
                  <a:lnTo>
                    <a:pt x="468711" y="1546260"/>
                  </a:lnTo>
                  <a:lnTo>
                    <a:pt x="588699" y="1668470"/>
                  </a:lnTo>
                  <a:close/>
                </a:path>
                <a:path extrusionOk="0" h="2214245" w="2704465">
                  <a:moveTo>
                    <a:pt x="3890" y="1760803"/>
                  </a:moveTo>
                  <a:lnTo>
                    <a:pt x="2267" y="1760514"/>
                  </a:lnTo>
                  <a:lnTo>
                    <a:pt x="1196" y="1442081"/>
                  </a:lnTo>
                  <a:lnTo>
                    <a:pt x="5451" y="1443856"/>
                  </a:lnTo>
                  <a:lnTo>
                    <a:pt x="3890" y="1760803"/>
                  </a:lnTo>
                  <a:close/>
                </a:path>
                <a:path extrusionOk="0" h="2214245" w="2704465">
                  <a:moveTo>
                    <a:pt x="693118" y="1335246"/>
                  </a:moveTo>
                  <a:lnTo>
                    <a:pt x="651900" y="1300018"/>
                  </a:lnTo>
                  <a:lnTo>
                    <a:pt x="683003" y="1282830"/>
                  </a:lnTo>
                  <a:lnTo>
                    <a:pt x="693118" y="1335246"/>
                  </a:lnTo>
                  <a:close/>
                </a:path>
                <a:path extrusionOk="0" h="2214245" w="2704465">
                  <a:moveTo>
                    <a:pt x="428827" y="1843822"/>
                  </a:moveTo>
                  <a:lnTo>
                    <a:pt x="381148" y="1870169"/>
                  </a:lnTo>
                  <a:lnTo>
                    <a:pt x="348134" y="1859411"/>
                  </a:lnTo>
                  <a:lnTo>
                    <a:pt x="316806" y="1862222"/>
                  </a:lnTo>
                  <a:lnTo>
                    <a:pt x="269295" y="1844973"/>
                  </a:lnTo>
                  <a:lnTo>
                    <a:pt x="224565" y="1840688"/>
                  </a:lnTo>
                  <a:lnTo>
                    <a:pt x="170884" y="1826849"/>
                  </a:lnTo>
                  <a:lnTo>
                    <a:pt x="121077" y="1825370"/>
                  </a:lnTo>
                  <a:lnTo>
                    <a:pt x="63413" y="1813732"/>
                  </a:lnTo>
                  <a:lnTo>
                    <a:pt x="3681" y="1803237"/>
                  </a:lnTo>
                  <a:lnTo>
                    <a:pt x="3890" y="1760803"/>
                  </a:lnTo>
                  <a:lnTo>
                    <a:pt x="61830" y="1771103"/>
                  </a:lnTo>
                  <a:lnTo>
                    <a:pt x="123882" y="1780317"/>
                  </a:lnTo>
                  <a:lnTo>
                    <a:pt x="183854" y="1790680"/>
                  </a:lnTo>
                  <a:lnTo>
                    <a:pt x="241023" y="1802591"/>
                  </a:lnTo>
                  <a:lnTo>
                    <a:pt x="294666" y="1816451"/>
                  </a:lnTo>
                  <a:lnTo>
                    <a:pt x="337922" y="1821550"/>
                  </a:lnTo>
                  <a:lnTo>
                    <a:pt x="376206" y="1829397"/>
                  </a:lnTo>
                  <a:lnTo>
                    <a:pt x="408795" y="1840391"/>
                  </a:lnTo>
                  <a:lnTo>
                    <a:pt x="428827" y="1843822"/>
                  </a:lnTo>
                  <a:close/>
                </a:path>
                <a:path extrusionOk="0" h="2214245" w="2704465">
                  <a:moveTo>
                    <a:pt x="440052" y="1881122"/>
                  </a:moveTo>
                  <a:lnTo>
                    <a:pt x="147492" y="2042792"/>
                  </a:lnTo>
                  <a:lnTo>
                    <a:pt x="187345" y="2006268"/>
                  </a:lnTo>
                  <a:lnTo>
                    <a:pt x="230752" y="1982281"/>
                  </a:lnTo>
                  <a:lnTo>
                    <a:pt x="264991" y="1948859"/>
                  </a:lnTo>
                  <a:lnTo>
                    <a:pt x="334874" y="1910242"/>
                  </a:lnTo>
                  <a:lnTo>
                    <a:pt x="357348" y="1883321"/>
                  </a:lnTo>
                  <a:lnTo>
                    <a:pt x="435579" y="1840091"/>
                  </a:lnTo>
                  <a:lnTo>
                    <a:pt x="477849" y="1845735"/>
                  </a:lnTo>
                  <a:lnTo>
                    <a:pt x="440052" y="1881122"/>
                  </a:lnTo>
                  <a:close/>
                </a:path>
                <a:path extrusionOk="0" h="2214245" w="2704465">
                  <a:moveTo>
                    <a:pt x="274723" y="2001486"/>
                  </a:moveTo>
                  <a:lnTo>
                    <a:pt x="10749" y="2147358"/>
                  </a:lnTo>
                  <a:lnTo>
                    <a:pt x="99362" y="2069388"/>
                  </a:lnTo>
                  <a:lnTo>
                    <a:pt x="378866" y="1914934"/>
                  </a:lnTo>
                  <a:lnTo>
                    <a:pt x="351460" y="1944580"/>
                  </a:lnTo>
                  <a:lnTo>
                    <a:pt x="312434" y="1966145"/>
                  </a:lnTo>
                  <a:lnTo>
                    <a:pt x="274723" y="2001486"/>
                  </a:lnTo>
                  <a:close/>
                </a:path>
                <a:path extrusionOk="0" h="2214245" w="2704465">
                  <a:moveTo>
                    <a:pt x="5795" y="2208101"/>
                  </a:moveTo>
                  <a:lnTo>
                    <a:pt x="3088" y="2209597"/>
                  </a:lnTo>
                  <a:lnTo>
                    <a:pt x="2856" y="2151720"/>
                  </a:lnTo>
                  <a:lnTo>
                    <a:pt x="226705" y="2028020"/>
                  </a:lnTo>
                  <a:lnTo>
                    <a:pt x="181316" y="2067604"/>
                  </a:lnTo>
                  <a:lnTo>
                    <a:pt x="126933" y="2097656"/>
                  </a:lnTo>
                  <a:lnTo>
                    <a:pt x="24509" y="2183258"/>
                  </a:lnTo>
                  <a:lnTo>
                    <a:pt x="5795" y="2208101"/>
                  </a:lnTo>
                  <a:close/>
                </a:path>
                <a:path extrusionOk="0" h="2214245" w="2704465">
                  <a:moveTo>
                    <a:pt x="1605723" y="1323977"/>
                  </a:moveTo>
                  <a:lnTo>
                    <a:pt x="1416076" y="1428777"/>
                  </a:lnTo>
                  <a:lnTo>
                    <a:pt x="1327695" y="1463115"/>
                  </a:lnTo>
                  <a:lnTo>
                    <a:pt x="1245025" y="1494297"/>
                  </a:lnTo>
                  <a:lnTo>
                    <a:pt x="1490119" y="1358858"/>
                  </a:lnTo>
                  <a:lnTo>
                    <a:pt x="1546693" y="1342096"/>
                  </a:lnTo>
                  <a:lnTo>
                    <a:pt x="1605723" y="1323977"/>
                  </a:lnTo>
                  <a:close/>
                </a:path>
                <a:path extrusionOk="0" h="2214245" w="2704465">
                  <a:moveTo>
                    <a:pt x="429242" y="2206121"/>
                  </a:moveTo>
                  <a:lnTo>
                    <a:pt x="425483" y="2208198"/>
                  </a:lnTo>
                  <a:lnTo>
                    <a:pt x="3088" y="2209597"/>
                  </a:lnTo>
                  <a:lnTo>
                    <a:pt x="429242" y="2206121"/>
                  </a:lnTo>
                  <a:close/>
                </a:path>
                <a:path extrusionOk="0" h="2214245" w="2704465">
                  <a:moveTo>
                    <a:pt x="2024220" y="1165221"/>
                  </a:moveTo>
                  <a:lnTo>
                    <a:pt x="1789831" y="1294744"/>
                  </a:lnTo>
                  <a:lnTo>
                    <a:pt x="1588037" y="1362753"/>
                  </a:lnTo>
                  <a:lnTo>
                    <a:pt x="1531071" y="1394232"/>
                  </a:lnTo>
                  <a:lnTo>
                    <a:pt x="1471428" y="1412690"/>
                  </a:lnTo>
                  <a:lnTo>
                    <a:pt x="1416076" y="1428777"/>
                  </a:lnTo>
                  <a:lnTo>
                    <a:pt x="1660461" y="1293729"/>
                  </a:lnTo>
                  <a:lnTo>
                    <a:pt x="1848074" y="1233557"/>
                  </a:lnTo>
                  <a:lnTo>
                    <a:pt x="1904102" y="1202596"/>
                  </a:lnTo>
                  <a:lnTo>
                    <a:pt x="2024220" y="1165221"/>
                  </a:lnTo>
                  <a:close/>
                </a:path>
                <a:path extrusionOk="0" h="2214245" w="2704465">
                  <a:moveTo>
                    <a:pt x="2259197" y="1078875"/>
                  </a:moveTo>
                  <a:lnTo>
                    <a:pt x="2050931" y="1193963"/>
                  </a:lnTo>
                  <a:lnTo>
                    <a:pt x="1852355" y="1260193"/>
                  </a:lnTo>
                  <a:lnTo>
                    <a:pt x="2074813" y="1137263"/>
                  </a:lnTo>
                  <a:lnTo>
                    <a:pt x="2128514" y="1122089"/>
                  </a:lnTo>
                  <a:lnTo>
                    <a:pt x="2178575" y="1108926"/>
                  </a:lnTo>
                  <a:lnTo>
                    <a:pt x="2218246" y="1087003"/>
                  </a:lnTo>
                  <a:lnTo>
                    <a:pt x="2259197" y="1078875"/>
                  </a:lnTo>
                  <a:close/>
                </a:path>
                <a:path extrusionOk="0" h="2214245" w="2704465">
                  <a:moveTo>
                    <a:pt x="2464681" y="1226345"/>
                  </a:moveTo>
                  <a:lnTo>
                    <a:pt x="2362646" y="1282729"/>
                  </a:lnTo>
                  <a:lnTo>
                    <a:pt x="2404487" y="1245107"/>
                  </a:lnTo>
                  <a:lnTo>
                    <a:pt x="2427871" y="1203183"/>
                  </a:lnTo>
                  <a:lnTo>
                    <a:pt x="2439046" y="1168005"/>
                  </a:lnTo>
                  <a:lnTo>
                    <a:pt x="2431978" y="1128408"/>
                  </a:lnTo>
                  <a:lnTo>
                    <a:pt x="2419735" y="1106171"/>
                  </a:lnTo>
                  <a:lnTo>
                    <a:pt x="2398536" y="1088883"/>
                  </a:lnTo>
                  <a:lnTo>
                    <a:pt x="2375978" y="1086848"/>
                  </a:lnTo>
                  <a:lnTo>
                    <a:pt x="2347379" y="1088150"/>
                  </a:lnTo>
                  <a:lnTo>
                    <a:pt x="2346268" y="1088764"/>
                  </a:lnTo>
                  <a:lnTo>
                    <a:pt x="2321728" y="1087824"/>
                  </a:lnTo>
                  <a:lnTo>
                    <a:pt x="2295185" y="1102492"/>
                  </a:lnTo>
                  <a:lnTo>
                    <a:pt x="2255189" y="1110092"/>
                  </a:lnTo>
                  <a:lnTo>
                    <a:pt x="2214849" y="1132384"/>
                  </a:lnTo>
                  <a:lnTo>
                    <a:pt x="2162714" y="1146693"/>
                  </a:lnTo>
                  <a:lnTo>
                    <a:pt x="2105752" y="1163669"/>
                  </a:lnTo>
                  <a:lnTo>
                    <a:pt x="2311803" y="1049805"/>
                  </a:lnTo>
                  <a:lnTo>
                    <a:pt x="2334517" y="1051754"/>
                  </a:lnTo>
                  <a:lnTo>
                    <a:pt x="2375230" y="1043757"/>
                  </a:lnTo>
                  <a:lnTo>
                    <a:pt x="2412918" y="1051933"/>
                  </a:lnTo>
                  <a:lnTo>
                    <a:pt x="2445081" y="1077663"/>
                  </a:lnTo>
                  <a:lnTo>
                    <a:pt x="2469219" y="1122329"/>
                  </a:lnTo>
                  <a:lnTo>
                    <a:pt x="2473057" y="1149210"/>
                  </a:lnTo>
                  <a:lnTo>
                    <a:pt x="2475650" y="1191281"/>
                  </a:lnTo>
                  <a:lnTo>
                    <a:pt x="2464681" y="1226345"/>
                  </a:lnTo>
                  <a:close/>
                </a:path>
                <a:path extrusionOk="0" h="2214245" w="2704465">
                  <a:moveTo>
                    <a:pt x="529456" y="2179745"/>
                  </a:moveTo>
                  <a:lnTo>
                    <a:pt x="482512" y="2205686"/>
                  </a:lnTo>
                  <a:lnTo>
                    <a:pt x="429242" y="2206121"/>
                  </a:lnTo>
                  <a:lnTo>
                    <a:pt x="440320" y="2199999"/>
                  </a:lnTo>
                  <a:lnTo>
                    <a:pt x="479953" y="2163597"/>
                  </a:lnTo>
                  <a:lnTo>
                    <a:pt x="520342" y="2141278"/>
                  </a:lnTo>
                  <a:lnTo>
                    <a:pt x="548228" y="2111367"/>
                  </a:lnTo>
                  <a:lnTo>
                    <a:pt x="602320" y="2081476"/>
                  </a:lnTo>
                  <a:lnTo>
                    <a:pt x="662831" y="2033536"/>
                  </a:lnTo>
                  <a:lnTo>
                    <a:pt x="627757" y="2110922"/>
                  </a:lnTo>
                  <a:lnTo>
                    <a:pt x="556308" y="2150405"/>
                  </a:lnTo>
                  <a:lnTo>
                    <a:pt x="529456" y="2179745"/>
                  </a:lnTo>
                  <a:close/>
                </a:path>
                <a:path extrusionOk="0" h="2214245" w="2704465">
                  <a:moveTo>
                    <a:pt x="2685824" y="2191727"/>
                  </a:moveTo>
                  <a:lnTo>
                    <a:pt x="2652314" y="2210244"/>
                  </a:lnTo>
                  <a:lnTo>
                    <a:pt x="2620436" y="2184357"/>
                  </a:lnTo>
                  <a:lnTo>
                    <a:pt x="2574995" y="2151463"/>
                  </a:lnTo>
                  <a:lnTo>
                    <a:pt x="2526688" y="2120153"/>
                  </a:lnTo>
                  <a:lnTo>
                    <a:pt x="2476568" y="2089845"/>
                  </a:lnTo>
                  <a:lnTo>
                    <a:pt x="2425688" y="2059956"/>
                  </a:lnTo>
                  <a:lnTo>
                    <a:pt x="2375102" y="2029906"/>
                  </a:lnTo>
                  <a:lnTo>
                    <a:pt x="2332001" y="2010220"/>
                  </a:lnTo>
                  <a:lnTo>
                    <a:pt x="2303711" y="1996851"/>
                  </a:lnTo>
                  <a:lnTo>
                    <a:pt x="2270161" y="1986389"/>
                  </a:lnTo>
                  <a:lnTo>
                    <a:pt x="2225864" y="1967364"/>
                  </a:lnTo>
                  <a:lnTo>
                    <a:pt x="2177614" y="1950523"/>
                  </a:lnTo>
                  <a:lnTo>
                    <a:pt x="2119926" y="1924397"/>
                  </a:lnTo>
                  <a:lnTo>
                    <a:pt x="2065732" y="1910841"/>
                  </a:lnTo>
                  <a:lnTo>
                    <a:pt x="2003408" y="1887277"/>
                  </a:lnTo>
                  <a:lnTo>
                    <a:pt x="1939747" y="1864452"/>
                  </a:lnTo>
                  <a:lnTo>
                    <a:pt x="1811029" y="1819573"/>
                  </a:lnTo>
                  <a:lnTo>
                    <a:pt x="1747280" y="1796796"/>
                  </a:lnTo>
                  <a:lnTo>
                    <a:pt x="1684810" y="1773312"/>
                  </a:lnTo>
                  <a:lnTo>
                    <a:pt x="1624273" y="1748760"/>
                  </a:lnTo>
                  <a:lnTo>
                    <a:pt x="1572462" y="1733888"/>
                  </a:lnTo>
                  <a:lnTo>
                    <a:pt x="1523891" y="1717225"/>
                  </a:lnTo>
                  <a:lnTo>
                    <a:pt x="1405791" y="1680979"/>
                  </a:lnTo>
                  <a:lnTo>
                    <a:pt x="1395513" y="1672158"/>
                  </a:lnTo>
                  <a:lnTo>
                    <a:pt x="1343771" y="1657247"/>
                  </a:lnTo>
                  <a:lnTo>
                    <a:pt x="1443052" y="1616885"/>
                  </a:lnTo>
                  <a:lnTo>
                    <a:pt x="1479891" y="1611029"/>
                  </a:lnTo>
                  <a:lnTo>
                    <a:pt x="1523251" y="1601569"/>
                  </a:lnTo>
                  <a:lnTo>
                    <a:pt x="1566121" y="1577880"/>
                  </a:lnTo>
                  <a:lnTo>
                    <a:pt x="1619906" y="1562659"/>
                  </a:lnTo>
                  <a:lnTo>
                    <a:pt x="1677597" y="1545280"/>
                  </a:lnTo>
                  <a:lnTo>
                    <a:pt x="1463331" y="1663684"/>
                  </a:lnTo>
                  <a:lnTo>
                    <a:pt x="1495260" y="1675042"/>
                  </a:lnTo>
                  <a:lnTo>
                    <a:pt x="1530759" y="1684427"/>
                  </a:lnTo>
                  <a:lnTo>
                    <a:pt x="1569374" y="1692091"/>
                  </a:lnTo>
                  <a:lnTo>
                    <a:pt x="1616788" y="1709394"/>
                  </a:lnTo>
                  <a:lnTo>
                    <a:pt x="1666407" y="1725477"/>
                  </a:lnTo>
                  <a:lnTo>
                    <a:pt x="1723917" y="1751702"/>
                  </a:lnTo>
                  <a:lnTo>
                    <a:pt x="1776583" y="1766102"/>
                  </a:lnTo>
                  <a:lnTo>
                    <a:pt x="1836231" y="1791145"/>
                  </a:lnTo>
                  <a:lnTo>
                    <a:pt x="1890126" y="1804866"/>
                  </a:lnTo>
                  <a:lnTo>
                    <a:pt x="1950091" y="1829733"/>
                  </a:lnTo>
                  <a:lnTo>
                    <a:pt x="2009535" y="1854890"/>
                  </a:lnTo>
                  <a:lnTo>
                    <a:pt x="2061861" y="1869477"/>
                  </a:lnTo>
                  <a:lnTo>
                    <a:pt x="2112756" y="1884856"/>
                  </a:lnTo>
                  <a:lnTo>
                    <a:pt x="2167902" y="1912387"/>
                  </a:lnTo>
                  <a:lnTo>
                    <a:pt x="2214567" y="1930103"/>
                  </a:lnTo>
                  <a:lnTo>
                    <a:pt x="2252298" y="1938255"/>
                  </a:lnTo>
                  <a:lnTo>
                    <a:pt x="2292915" y="1959313"/>
                  </a:lnTo>
                  <a:lnTo>
                    <a:pt x="2323688" y="1971311"/>
                  </a:lnTo>
                  <a:lnTo>
                    <a:pt x="2344161" y="1974498"/>
                  </a:lnTo>
                  <a:lnTo>
                    <a:pt x="2383924" y="1996029"/>
                  </a:lnTo>
                  <a:lnTo>
                    <a:pt x="2425741" y="2016424"/>
                  </a:lnTo>
                  <a:lnTo>
                    <a:pt x="2474772" y="2047334"/>
                  </a:lnTo>
                  <a:lnTo>
                    <a:pt x="2517766" y="2067079"/>
                  </a:lnTo>
                  <a:lnTo>
                    <a:pt x="2566021" y="2098417"/>
                  </a:lnTo>
                  <a:lnTo>
                    <a:pt x="2612424" y="2130780"/>
                  </a:lnTo>
                  <a:lnTo>
                    <a:pt x="2655998" y="2164705"/>
                  </a:lnTo>
                  <a:lnTo>
                    <a:pt x="2685824" y="2191727"/>
                  </a:lnTo>
                  <a:close/>
                </a:path>
                <a:path extrusionOk="0" h="2214245" w="2704465">
                  <a:moveTo>
                    <a:pt x="580549" y="2207549"/>
                  </a:moveTo>
                  <a:lnTo>
                    <a:pt x="531297" y="2207730"/>
                  </a:lnTo>
                  <a:lnTo>
                    <a:pt x="542801" y="2186872"/>
                  </a:lnTo>
                  <a:lnTo>
                    <a:pt x="556308" y="2150405"/>
                  </a:lnTo>
                  <a:lnTo>
                    <a:pt x="627757" y="2110922"/>
                  </a:lnTo>
                  <a:lnTo>
                    <a:pt x="620387" y="2129497"/>
                  </a:lnTo>
                  <a:lnTo>
                    <a:pt x="605608" y="2152164"/>
                  </a:lnTo>
                  <a:lnTo>
                    <a:pt x="590464" y="2189535"/>
                  </a:lnTo>
                  <a:lnTo>
                    <a:pt x="580549" y="2207549"/>
                  </a:lnTo>
                  <a:close/>
                </a:path>
                <a:path extrusionOk="0" h="2214245" w="2704465">
                  <a:moveTo>
                    <a:pt x="2111425" y="1392552"/>
                  </a:moveTo>
                  <a:lnTo>
                    <a:pt x="1881041" y="1519863"/>
                  </a:lnTo>
                  <a:lnTo>
                    <a:pt x="1711731" y="1569921"/>
                  </a:lnTo>
                  <a:lnTo>
                    <a:pt x="1664767" y="1595873"/>
                  </a:lnTo>
                  <a:lnTo>
                    <a:pt x="1614324" y="1609247"/>
                  </a:lnTo>
                  <a:lnTo>
                    <a:pt x="1567136" y="1620822"/>
                  </a:lnTo>
                  <a:lnTo>
                    <a:pt x="1463331" y="1663684"/>
                  </a:lnTo>
                  <a:lnTo>
                    <a:pt x="1677597" y="1545280"/>
                  </a:lnTo>
                  <a:lnTo>
                    <a:pt x="1801208" y="1505975"/>
                  </a:lnTo>
                  <a:lnTo>
                    <a:pt x="1859246" y="1473903"/>
                  </a:lnTo>
                  <a:lnTo>
                    <a:pt x="2050803" y="1411551"/>
                  </a:lnTo>
                  <a:lnTo>
                    <a:pt x="2111425" y="1392552"/>
                  </a:lnTo>
                  <a:close/>
                </a:path>
                <a:path extrusionOk="0" h="2214245" w="2704465">
                  <a:moveTo>
                    <a:pt x="866751" y="2210873"/>
                  </a:moveTo>
                  <a:lnTo>
                    <a:pt x="578994" y="2210375"/>
                  </a:lnTo>
                  <a:lnTo>
                    <a:pt x="580549" y="2207549"/>
                  </a:lnTo>
                  <a:lnTo>
                    <a:pt x="865852" y="2206502"/>
                  </a:lnTo>
                  <a:lnTo>
                    <a:pt x="866751" y="2210873"/>
                  </a:lnTo>
                  <a:close/>
                </a:path>
                <a:path extrusionOk="0" h="2214245" w="2704465">
                  <a:moveTo>
                    <a:pt x="1276899" y="2204993"/>
                  </a:moveTo>
                  <a:lnTo>
                    <a:pt x="865852" y="2206502"/>
                  </a:lnTo>
                  <a:lnTo>
                    <a:pt x="864072" y="2197851"/>
                  </a:lnTo>
                  <a:lnTo>
                    <a:pt x="867223" y="2196110"/>
                  </a:lnTo>
                  <a:lnTo>
                    <a:pt x="893591" y="2036528"/>
                  </a:lnTo>
                  <a:lnTo>
                    <a:pt x="907272" y="2202982"/>
                  </a:lnTo>
                  <a:lnTo>
                    <a:pt x="903316" y="2205168"/>
                  </a:lnTo>
                  <a:lnTo>
                    <a:pt x="1219761" y="2204313"/>
                  </a:lnTo>
                  <a:lnTo>
                    <a:pt x="1263651" y="2180059"/>
                  </a:lnTo>
                  <a:lnTo>
                    <a:pt x="1276899" y="2204993"/>
                  </a:lnTo>
                  <a:close/>
                </a:path>
                <a:path extrusionOk="0" h="2214245" w="2704465">
                  <a:moveTo>
                    <a:pt x="2414180" y="1297755"/>
                  </a:moveTo>
                  <a:lnTo>
                    <a:pt x="2282672" y="1370427"/>
                  </a:lnTo>
                  <a:lnTo>
                    <a:pt x="2239614" y="1379720"/>
                  </a:lnTo>
                  <a:lnTo>
                    <a:pt x="2198804" y="1402271"/>
                  </a:lnTo>
                  <a:lnTo>
                    <a:pt x="2148561" y="1415535"/>
                  </a:lnTo>
                  <a:lnTo>
                    <a:pt x="2101757" y="1441398"/>
                  </a:lnTo>
                  <a:lnTo>
                    <a:pt x="1932688" y="1491323"/>
                  </a:lnTo>
                  <a:lnTo>
                    <a:pt x="2162841" y="1364140"/>
                  </a:lnTo>
                  <a:lnTo>
                    <a:pt x="2216456" y="1349013"/>
                  </a:lnTo>
                  <a:lnTo>
                    <a:pt x="2265261" y="1336545"/>
                  </a:lnTo>
                  <a:lnTo>
                    <a:pt x="2464681" y="1226345"/>
                  </a:lnTo>
                  <a:lnTo>
                    <a:pt x="2440111" y="1254423"/>
                  </a:lnTo>
                  <a:lnTo>
                    <a:pt x="2414180" y="1297755"/>
                  </a:lnTo>
                  <a:close/>
                </a:path>
                <a:path extrusionOk="0" h="2214245" w="2704465">
                  <a:moveTo>
                    <a:pt x="1561562" y="2203948"/>
                  </a:moveTo>
                  <a:lnTo>
                    <a:pt x="1519872" y="2204101"/>
                  </a:lnTo>
                  <a:lnTo>
                    <a:pt x="1483702" y="2145466"/>
                  </a:lnTo>
                  <a:lnTo>
                    <a:pt x="1456466" y="2102512"/>
                  </a:lnTo>
                  <a:lnTo>
                    <a:pt x="1402752" y="2016185"/>
                  </a:lnTo>
                  <a:lnTo>
                    <a:pt x="1368909" y="1962381"/>
                  </a:lnTo>
                  <a:lnTo>
                    <a:pt x="1361905" y="1951750"/>
                  </a:lnTo>
                  <a:lnTo>
                    <a:pt x="1355464" y="1940809"/>
                  </a:lnTo>
                  <a:lnTo>
                    <a:pt x="1321437" y="1887106"/>
                  </a:lnTo>
                  <a:lnTo>
                    <a:pt x="1403386" y="1928828"/>
                  </a:lnTo>
                  <a:lnTo>
                    <a:pt x="1455173" y="1943714"/>
                  </a:lnTo>
                  <a:lnTo>
                    <a:pt x="1468995" y="1950577"/>
                  </a:lnTo>
                  <a:lnTo>
                    <a:pt x="1419482" y="1977938"/>
                  </a:lnTo>
                  <a:lnTo>
                    <a:pt x="1459874" y="2042624"/>
                  </a:lnTo>
                  <a:lnTo>
                    <a:pt x="1507356" y="2117893"/>
                  </a:lnTo>
                  <a:lnTo>
                    <a:pt x="1534408" y="2160949"/>
                  </a:lnTo>
                  <a:lnTo>
                    <a:pt x="1561562" y="2203948"/>
                  </a:lnTo>
                  <a:close/>
                </a:path>
                <a:path extrusionOk="0" h="2214245" w="2704465">
                  <a:moveTo>
                    <a:pt x="1263651" y="2180059"/>
                  </a:moveTo>
                  <a:lnTo>
                    <a:pt x="1219761" y="2204313"/>
                  </a:lnTo>
                  <a:lnTo>
                    <a:pt x="1169312" y="2000173"/>
                  </a:lnTo>
                  <a:lnTo>
                    <a:pt x="1245783" y="2146430"/>
                  </a:lnTo>
                  <a:lnTo>
                    <a:pt x="1263651" y="2180059"/>
                  </a:lnTo>
                  <a:close/>
                </a:path>
                <a:path extrusionOk="0" h="2214245" w="2704465">
                  <a:moveTo>
                    <a:pt x="2081585" y="2206605"/>
                  </a:moveTo>
                  <a:lnTo>
                    <a:pt x="1996419" y="2207177"/>
                  </a:lnTo>
                  <a:lnTo>
                    <a:pt x="1975771" y="2207074"/>
                  </a:lnTo>
                  <a:lnTo>
                    <a:pt x="1975327" y="2207319"/>
                  </a:lnTo>
                  <a:lnTo>
                    <a:pt x="1963919" y="2207396"/>
                  </a:lnTo>
                  <a:lnTo>
                    <a:pt x="1911840" y="2184398"/>
                  </a:lnTo>
                  <a:lnTo>
                    <a:pt x="1794388" y="2133292"/>
                  </a:lnTo>
                  <a:lnTo>
                    <a:pt x="1736127" y="2107483"/>
                  </a:lnTo>
                  <a:lnTo>
                    <a:pt x="1678740" y="2081191"/>
                  </a:lnTo>
                  <a:lnTo>
                    <a:pt x="1628790" y="2065290"/>
                  </a:lnTo>
                  <a:lnTo>
                    <a:pt x="1574424" y="2037328"/>
                  </a:lnTo>
                  <a:lnTo>
                    <a:pt x="1528341" y="2019290"/>
                  </a:lnTo>
                  <a:lnTo>
                    <a:pt x="1450447" y="1989829"/>
                  </a:lnTo>
                  <a:lnTo>
                    <a:pt x="1419482" y="1977938"/>
                  </a:lnTo>
                  <a:lnTo>
                    <a:pt x="1468995" y="1950577"/>
                  </a:lnTo>
                  <a:lnTo>
                    <a:pt x="1496638" y="1964303"/>
                  </a:lnTo>
                  <a:lnTo>
                    <a:pt x="1541647" y="1982935"/>
                  </a:lnTo>
                  <a:lnTo>
                    <a:pt x="1589673" y="1999899"/>
                  </a:lnTo>
                  <a:lnTo>
                    <a:pt x="1646332" y="2026593"/>
                  </a:lnTo>
                  <a:lnTo>
                    <a:pt x="1704961" y="2052200"/>
                  </a:lnTo>
                  <a:lnTo>
                    <a:pt x="1765033" y="2077008"/>
                  </a:lnTo>
                  <a:lnTo>
                    <a:pt x="1826025" y="2101308"/>
                  </a:lnTo>
                  <a:lnTo>
                    <a:pt x="1948671" y="2149544"/>
                  </a:lnTo>
                  <a:lnTo>
                    <a:pt x="2009275" y="2174058"/>
                  </a:lnTo>
                  <a:lnTo>
                    <a:pt x="2068699" y="2199225"/>
                  </a:lnTo>
                  <a:lnTo>
                    <a:pt x="2081585" y="2206605"/>
                  </a:lnTo>
                  <a:close/>
                </a:path>
                <a:path extrusionOk="0" h="2214245" w="2704465">
                  <a:moveTo>
                    <a:pt x="2622642" y="2210319"/>
                  </a:moveTo>
                  <a:lnTo>
                    <a:pt x="1281519" y="2213689"/>
                  </a:lnTo>
                  <a:lnTo>
                    <a:pt x="1276899" y="2204993"/>
                  </a:lnTo>
                  <a:lnTo>
                    <a:pt x="1519872" y="2204101"/>
                  </a:lnTo>
                  <a:lnTo>
                    <a:pt x="1523729" y="2210353"/>
                  </a:lnTo>
                  <a:lnTo>
                    <a:pt x="1963919" y="2207396"/>
                  </a:lnTo>
                  <a:lnTo>
                    <a:pt x="1970183" y="2210162"/>
                  </a:lnTo>
                  <a:lnTo>
                    <a:pt x="1975327" y="2207319"/>
                  </a:lnTo>
                  <a:lnTo>
                    <a:pt x="1996419" y="2207177"/>
                  </a:lnTo>
                  <a:lnTo>
                    <a:pt x="2622642" y="2210319"/>
                  </a:lnTo>
                  <a:close/>
                </a:path>
                <a:path extrusionOk="0" h="2214245" w="2704465">
                  <a:moveTo>
                    <a:pt x="2703924" y="2210727"/>
                  </a:moveTo>
                  <a:lnTo>
                    <a:pt x="2622642" y="2210319"/>
                  </a:lnTo>
                  <a:lnTo>
                    <a:pt x="2652314" y="2210244"/>
                  </a:lnTo>
                  <a:lnTo>
                    <a:pt x="2685824" y="2191727"/>
                  </a:lnTo>
                  <a:lnTo>
                    <a:pt x="2695766" y="2200734"/>
                  </a:lnTo>
                  <a:lnTo>
                    <a:pt x="2703924" y="2210727"/>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1" name="Google Shape;351;p20"/>
          <p:cNvSpPr/>
          <p:nvPr/>
        </p:nvSpPr>
        <p:spPr>
          <a:xfrm>
            <a:off x="15170050" y="-12197"/>
            <a:ext cx="3119120" cy="1858010"/>
          </a:xfrm>
          <a:custGeom>
            <a:rect b="b" l="l" r="r" t="t"/>
            <a:pathLst>
              <a:path extrusionOk="0" h="1858010" w="3119119">
                <a:moveTo>
                  <a:pt x="2458688" y="11514"/>
                </a:moveTo>
                <a:lnTo>
                  <a:pt x="2451109" y="1393"/>
                </a:lnTo>
                <a:lnTo>
                  <a:pt x="2459266" y="11517"/>
                </a:lnTo>
                <a:lnTo>
                  <a:pt x="2458688" y="11514"/>
                </a:lnTo>
                <a:close/>
              </a:path>
              <a:path extrusionOk="0" h="1858010" w="3119119">
                <a:moveTo>
                  <a:pt x="3118521" y="892148"/>
                </a:moveTo>
                <a:lnTo>
                  <a:pt x="3118086" y="892123"/>
                </a:lnTo>
                <a:lnTo>
                  <a:pt x="3105955" y="865987"/>
                </a:lnTo>
                <a:lnTo>
                  <a:pt x="3079220" y="813573"/>
                </a:lnTo>
                <a:lnTo>
                  <a:pt x="3053282" y="773919"/>
                </a:lnTo>
                <a:lnTo>
                  <a:pt x="3036498" y="747512"/>
                </a:lnTo>
                <a:lnTo>
                  <a:pt x="3013712" y="720755"/>
                </a:lnTo>
                <a:lnTo>
                  <a:pt x="2986411" y="681021"/>
                </a:lnTo>
                <a:lnTo>
                  <a:pt x="2954601" y="641024"/>
                </a:lnTo>
                <a:lnTo>
                  <a:pt x="2919027" y="600808"/>
                </a:lnTo>
                <a:lnTo>
                  <a:pt x="2881176" y="547745"/>
                </a:lnTo>
                <a:lnTo>
                  <a:pt x="2841054" y="494549"/>
                </a:lnTo>
                <a:lnTo>
                  <a:pt x="2799406" y="441265"/>
                </a:lnTo>
                <a:lnTo>
                  <a:pt x="2714520" y="334603"/>
                </a:lnTo>
                <a:lnTo>
                  <a:pt x="2672773" y="281313"/>
                </a:lnTo>
                <a:lnTo>
                  <a:pt x="2632484" y="228107"/>
                </a:lnTo>
                <a:lnTo>
                  <a:pt x="2593661" y="187701"/>
                </a:lnTo>
                <a:lnTo>
                  <a:pt x="2558528" y="134797"/>
                </a:lnTo>
                <a:lnTo>
                  <a:pt x="2459266" y="11517"/>
                </a:lnTo>
                <a:lnTo>
                  <a:pt x="2636361" y="12200"/>
                </a:lnTo>
                <a:lnTo>
                  <a:pt x="2690052" y="15332"/>
                </a:lnTo>
                <a:lnTo>
                  <a:pt x="2748112" y="31433"/>
                </a:lnTo>
                <a:lnTo>
                  <a:pt x="2503723" y="17176"/>
                </a:lnTo>
                <a:lnTo>
                  <a:pt x="2524659" y="43825"/>
                </a:lnTo>
                <a:lnTo>
                  <a:pt x="2549667" y="70711"/>
                </a:lnTo>
                <a:lnTo>
                  <a:pt x="2577489" y="110476"/>
                </a:lnTo>
                <a:lnTo>
                  <a:pt x="2608346" y="150417"/>
                </a:lnTo>
                <a:lnTo>
                  <a:pt x="2641718" y="190505"/>
                </a:lnTo>
                <a:lnTo>
                  <a:pt x="2677088" y="230709"/>
                </a:lnTo>
                <a:lnTo>
                  <a:pt x="2713197" y="283671"/>
                </a:lnTo>
                <a:lnTo>
                  <a:pt x="2751006" y="324018"/>
                </a:lnTo>
                <a:lnTo>
                  <a:pt x="2788516" y="377061"/>
                </a:lnTo>
                <a:lnTo>
                  <a:pt x="2826687" y="417429"/>
                </a:lnTo>
                <a:lnTo>
                  <a:pt x="2863523" y="470433"/>
                </a:lnTo>
                <a:lnTo>
                  <a:pt x="2899984" y="510701"/>
                </a:lnTo>
                <a:lnTo>
                  <a:pt x="2934071" y="563544"/>
                </a:lnTo>
                <a:lnTo>
                  <a:pt x="2966746" y="603592"/>
                </a:lnTo>
                <a:lnTo>
                  <a:pt x="2996749" y="643483"/>
                </a:lnTo>
                <a:lnTo>
                  <a:pt x="3023562" y="683189"/>
                </a:lnTo>
                <a:lnTo>
                  <a:pt x="3047407" y="710007"/>
                </a:lnTo>
                <a:lnTo>
                  <a:pt x="3067024" y="736579"/>
                </a:lnTo>
                <a:lnTo>
                  <a:pt x="3081895" y="762874"/>
                </a:lnTo>
                <a:lnTo>
                  <a:pt x="3104765" y="789636"/>
                </a:lnTo>
                <a:lnTo>
                  <a:pt x="3118406" y="815859"/>
                </a:lnTo>
                <a:lnTo>
                  <a:pt x="3118521" y="892148"/>
                </a:lnTo>
                <a:close/>
              </a:path>
              <a:path extrusionOk="0" h="1858010" w="3119119">
                <a:moveTo>
                  <a:pt x="3118086" y="892123"/>
                </a:moveTo>
                <a:lnTo>
                  <a:pt x="2458688" y="11514"/>
                </a:lnTo>
                <a:lnTo>
                  <a:pt x="2459266" y="11517"/>
                </a:lnTo>
                <a:lnTo>
                  <a:pt x="2558528" y="134797"/>
                </a:lnTo>
                <a:lnTo>
                  <a:pt x="2593661" y="187701"/>
                </a:lnTo>
                <a:lnTo>
                  <a:pt x="2632484" y="228107"/>
                </a:lnTo>
                <a:lnTo>
                  <a:pt x="2672773" y="281313"/>
                </a:lnTo>
                <a:lnTo>
                  <a:pt x="2714520" y="334603"/>
                </a:lnTo>
                <a:lnTo>
                  <a:pt x="2799406" y="441265"/>
                </a:lnTo>
                <a:lnTo>
                  <a:pt x="2841054" y="494549"/>
                </a:lnTo>
                <a:lnTo>
                  <a:pt x="2881176" y="547745"/>
                </a:lnTo>
                <a:lnTo>
                  <a:pt x="2919027" y="600808"/>
                </a:lnTo>
                <a:lnTo>
                  <a:pt x="2954601" y="641024"/>
                </a:lnTo>
                <a:lnTo>
                  <a:pt x="2986411" y="681021"/>
                </a:lnTo>
                <a:lnTo>
                  <a:pt x="3013712" y="720755"/>
                </a:lnTo>
                <a:lnTo>
                  <a:pt x="3036498" y="747512"/>
                </a:lnTo>
                <a:lnTo>
                  <a:pt x="3053282" y="773919"/>
                </a:lnTo>
                <a:lnTo>
                  <a:pt x="3079220" y="813573"/>
                </a:lnTo>
                <a:lnTo>
                  <a:pt x="3105955" y="865987"/>
                </a:lnTo>
                <a:lnTo>
                  <a:pt x="3118086" y="892123"/>
                </a:lnTo>
                <a:close/>
              </a:path>
              <a:path extrusionOk="0" h="1858010" w="3119119">
                <a:moveTo>
                  <a:pt x="1659311" y="211597"/>
                </a:moveTo>
                <a:lnTo>
                  <a:pt x="1429187" y="32048"/>
                </a:lnTo>
                <a:lnTo>
                  <a:pt x="1445777" y="19028"/>
                </a:lnTo>
                <a:lnTo>
                  <a:pt x="1469470" y="7697"/>
                </a:lnTo>
                <a:lnTo>
                  <a:pt x="2458688" y="11514"/>
                </a:lnTo>
                <a:lnTo>
                  <a:pt x="2510839" y="81160"/>
                </a:lnTo>
                <a:lnTo>
                  <a:pt x="1822182" y="40986"/>
                </a:lnTo>
                <a:lnTo>
                  <a:pt x="1715436" y="149183"/>
                </a:lnTo>
                <a:lnTo>
                  <a:pt x="1711103" y="161644"/>
                </a:lnTo>
                <a:lnTo>
                  <a:pt x="1700409" y="173734"/>
                </a:lnTo>
                <a:lnTo>
                  <a:pt x="1683780" y="185477"/>
                </a:lnTo>
                <a:lnTo>
                  <a:pt x="1660905" y="209570"/>
                </a:lnTo>
                <a:lnTo>
                  <a:pt x="1659311" y="211597"/>
                </a:lnTo>
                <a:close/>
              </a:path>
              <a:path extrusionOk="0" h="1858010" w="3119119">
                <a:moveTo>
                  <a:pt x="3118406" y="815859"/>
                </a:moveTo>
                <a:lnTo>
                  <a:pt x="3104765" y="789636"/>
                </a:lnTo>
                <a:lnTo>
                  <a:pt x="3081895" y="762874"/>
                </a:lnTo>
                <a:lnTo>
                  <a:pt x="3067024" y="736579"/>
                </a:lnTo>
                <a:lnTo>
                  <a:pt x="3047407" y="710007"/>
                </a:lnTo>
                <a:lnTo>
                  <a:pt x="3023562" y="683189"/>
                </a:lnTo>
                <a:lnTo>
                  <a:pt x="2996749" y="643483"/>
                </a:lnTo>
                <a:lnTo>
                  <a:pt x="2966746" y="603592"/>
                </a:lnTo>
                <a:lnTo>
                  <a:pt x="2934071" y="563544"/>
                </a:lnTo>
                <a:lnTo>
                  <a:pt x="2899984" y="510701"/>
                </a:lnTo>
                <a:lnTo>
                  <a:pt x="2863523" y="470433"/>
                </a:lnTo>
                <a:lnTo>
                  <a:pt x="2826687" y="417429"/>
                </a:lnTo>
                <a:lnTo>
                  <a:pt x="2788516" y="377061"/>
                </a:lnTo>
                <a:lnTo>
                  <a:pt x="2751006" y="324018"/>
                </a:lnTo>
                <a:lnTo>
                  <a:pt x="2713197" y="283671"/>
                </a:lnTo>
                <a:lnTo>
                  <a:pt x="2677088" y="230709"/>
                </a:lnTo>
                <a:lnTo>
                  <a:pt x="2641718" y="190505"/>
                </a:lnTo>
                <a:lnTo>
                  <a:pt x="2608346" y="150417"/>
                </a:lnTo>
                <a:lnTo>
                  <a:pt x="2577489" y="110476"/>
                </a:lnTo>
                <a:lnTo>
                  <a:pt x="2549667" y="70711"/>
                </a:lnTo>
                <a:lnTo>
                  <a:pt x="2524659" y="43825"/>
                </a:lnTo>
                <a:lnTo>
                  <a:pt x="2503723" y="17176"/>
                </a:lnTo>
                <a:lnTo>
                  <a:pt x="2614381" y="36345"/>
                </a:lnTo>
                <a:lnTo>
                  <a:pt x="2660462" y="51747"/>
                </a:lnTo>
                <a:lnTo>
                  <a:pt x="2710256" y="67366"/>
                </a:lnTo>
                <a:lnTo>
                  <a:pt x="2763083" y="83161"/>
                </a:lnTo>
                <a:lnTo>
                  <a:pt x="2819004" y="86423"/>
                </a:lnTo>
                <a:lnTo>
                  <a:pt x="2991881" y="134650"/>
                </a:lnTo>
                <a:lnTo>
                  <a:pt x="3050426" y="138065"/>
                </a:lnTo>
                <a:lnTo>
                  <a:pt x="3107191" y="154090"/>
                </a:lnTo>
                <a:lnTo>
                  <a:pt x="3118351" y="154741"/>
                </a:lnTo>
                <a:lnTo>
                  <a:pt x="3118441" y="549522"/>
                </a:lnTo>
                <a:lnTo>
                  <a:pt x="3118406" y="815859"/>
                </a:lnTo>
                <a:close/>
              </a:path>
              <a:path extrusionOk="0" h="1858010" w="3119119">
                <a:moveTo>
                  <a:pt x="3005014" y="97274"/>
                </a:moveTo>
                <a:lnTo>
                  <a:pt x="2763083" y="83161"/>
                </a:lnTo>
                <a:lnTo>
                  <a:pt x="2710256" y="67366"/>
                </a:lnTo>
                <a:lnTo>
                  <a:pt x="2660462" y="51747"/>
                </a:lnTo>
                <a:lnTo>
                  <a:pt x="2614381" y="36345"/>
                </a:lnTo>
                <a:lnTo>
                  <a:pt x="2503723" y="17176"/>
                </a:lnTo>
                <a:lnTo>
                  <a:pt x="2748112" y="31433"/>
                </a:lnTo>
                <a:lnTo>
                  <a:pt x="3005014" y="97274"/>
                </a:lnTo>
                <a:close/>
              </a:path>
              <a:path extrusionOk="0" h="1858010" w="3119119">
                <a:moveTo>
                  <a:pt x="555367" y="1200318"/>
                </a:moveTo>
                <a:lnTo>
                  <a:pt x="510662" y="1197710"/>
                </a:lnTo>
                <a:lnTo>
                  <a:pt x="480505" y="1170524"/>
                </a:lnTo>
                <a:lnTo>
                  <a:pt x="451140" y="1130669"/>
                </a:lnTo>
                <a:lnTo>
                  <a:pt x="439432" y="1091845"/>
                </a:lnTo>
                <a:lnTo>
                  <a:pt x="433377" y="1053351"/>
                </a:lnTo>
                <a:lnTo>
                  <a:pt x="433723" y="1002516"/>
                </a:lnTo>
                <a:lnTo>
                  <a:pt x="439003" y="964683"/>
                </a:lnTo>
                <a:lnTo>
                  <a:pt x="450705" y="914510"/>
                </a:lnTo>
                <a:lnTo>
                  <a:pt x="468101" y="864670"/>
                </a:lnTo>
                <a:lnTo>
                  <a:pt x="491201" y="815163"/>
                </a:lnTo>
                <a:lnTo>
                  <a:pt x="520015" y="765989"/>
                </a:lnTo>
                <a:lnTo>
                  <a:pt x="552983" y="704343"/>
                </a:lnTo>
                <a:lnTo>
                  <a:pt x="587900" y="655525"/>
                </a:lnTo>
                <a:lnTo>
                  <a:pt x="624390" y="606799"/>
                </a:lnTo>
                <a:lnTo>
                  <a:pt x="660601" y="570770"/>
                </a:lnTo>
                <a:lnTo>
                  <a:pt x="696898" y="522033"/>
                </a:lnTo>
                <a:lnTo>
                  <a:pt x="730689" y="485863"/>
                </a:lnTo>
                <a:lnTo>
                  <a:pt x="760861" y="462195"/>
                </a:lnTo>
                <a:lnTo>
                  <a:pt x="787038" y="438295"/>
                </a:lnTo>
                <a:lnTo>
                  <a:pt x="811613" y="414301"/>
                </a:lnTo>
                <a:lnTo>
                  <a:pt x="841271" y="390604"/>
                </a:lnTo>
                <a:lnTo>
                  <a:pt x="876125" y="354496"/>
                </a:lnTo>
                <a:lnTo>
                  <a:pt x="914074" y="331282"/>
                </a:lnTo>
                <a:lnTo>
                  <a:pt x="955969" y="295585"/>
                </a:lnTo>
                <a:lnTo>
                  <a:pt x="999707" y="272709"/>
                </a:lnTo>
                <a:lnTo>
                  <a:pt x="1046142" y="237276"/>
                </a:lnTo>
                <a:lnTo>
                  <a:pt x="1093909" y="201922"/>
                </a:lnTo>
                <a:lnTo>
                  <a:pt x="1142383" y="166608"/>
                </a:lnTo>
                <a:lnTo>
                  <a:pt x="1190200" y="143970"/>
                </a:lnTo>
                <a:lnTo>
                  <a:pt x="1238214" y="108630"/>
                </a:lnTo>
                <a:lnTo>
                  <a:pt x="1285059" y="73221"/>
                </a:lnTo>
                <a:lnTo>
                  <a:pt x="1329371" y="50379"/>
                </a:lnTo>
                <a:lnTo>
                  <a:pt x="1372004" y="14725"/>
                </a:lnTo>
                <a:lnTo>
                  <a:pt x="1392199" y="3189"/>
                </a:lnTo>
                <a:lnTo>
                  <a:pt x="1429187" y="32048"/>
                </a:lnTo>
                <a:lnTo>
                  <a:pt x="1400539" y="54531"/>
                </a:lnTo>
                <a:lnTo>
                  <a:pt x="1351716" y="77110"/>
                </a:lnTo>
                <a:lnTo>
                  <a:pt x="1298860" y="112168"/>
                </a:lnTo>
                <a:lnTo>
                  <a:pt x="1243741" y="147094"/>
                </a:lnTo>
                <a:lnTo>
                  <a:pt x="1186652" y="194618"/>
                </a:lnTo>
                <a:lnTo>
                  <a:pt x="1130100" y="229460"/>
                </a:lnTo>
                <a:lnTo>
                  <a:pt x="1074379" y="264351"/>
                </a:lnTo>
                <a:lnTo>
                  <a:pt x="1020519" y="299350"/>
                </a:lnTo>
                <a:lnTo>
                  <a:pt x="968813" y="347189"/>
                </a:lnTo>
                <a:lnTo>
                  <a:pt x="921769" y="382586"/>
                </a:lnTo>
                <a:lnTo>
                  <a:pt x="880419" y="405601"/>
                </a:lnTo>
                <a:lnTo>
                  <a:pt x="844315" y="441636"/>
                </a:lnTo>
                <a:lnTo>
                  <a:pt x="815968" y="465410"/>
                </a:lnTo>
                <a:lnTo>
                  <a:pt x="796657" y="476997"/>
                </a:lnTo>
                <a:lnTo>
                  <a:pt x="773293" y="501062"/>
                </a:lnTo>
                <a:lnTo>
                  <a:pt x="746576" y="537644"/>
                </a:lnTo>
                <a:lnTo>
                  <a:pt x="718681" y="561445"/>
                </a:lnTo>
                <a:lnTo>
                  <a:pt x="688830" y="597844"/>
                </a:lnTo>
                <a:lnTo>
                  <a:pt x="628269" y="670594"/>
                </a:lnTo>
                <a:lnTo>
                  <a:pt x="598219" y="719696"/>
                </a:lnTo>
                <a:lnTo>
                  <a:pt x="570484" y="756219"/>
                </a:lnTo>
                <a:lnTo>
                  <a:pt x="544287" y="805546"/>
                </a:lnTo>
                <a:lnTo>
                  <a:pt x="521803" y="842376"/>
                </a:lnTo>
                <a:lnTo>
                  <a:pt x="502253" y="892090"/>
                </a:lnTo>
                <a:lnTo>
                  <a:pt x="487815" y="929389"/>
                </a:lnTo>
                <a:lnTo>
                  <a:pt x="477707" y="979654"/>
                </a:lnTo>
                <a:lnTo>
                  <a:pt x="474109" y="1017586"/>
                </a:lnTo>
                <a:lnTo>
                  <a:pt x="476239" y="1068565"/>
                </a:lnTo>
                <a:lnTo>
                  <a:pt x="486275" y="1107292"/>
                </a:lnTo>
                <a:lnTo>
                  <a:pt x="504176" y="1146477"/>
                </a:lnTo>
                <a:lnTo>
                  <a:pt x="509996" y="1146817"/>
                </a:lnTo>
                <a:lnTo>
                  <a:pt x="516740" y="1159924"/>
                </a:lnTo>
                <a:lnTo>
                  <a:pt x="639374" y="1167078"/>
                </a:lnTo>
                <a:lnTo>
                  <a:pt x="609151" y="1178028"/>
                </a:lnTo>
                <a:lnTo>
                  <a:pt x="581091" y="1189105"/>
                </a:lnTo>
                <a:lnTo>
                  <a:pt x="555367" y="1200318"/>
                </a:lnTo>
                <a:close/>
              </a:path>
              <a:path extrusionOk="0" h="1858010" w="3119119">
                <a:moveTo>
                  <a:pt x="3118351" y="154741"/>
                </a:moveTo>
                <a:lnTo>
                  <a:pt x="3107191" y="154090"/>
                </a:lnTo>
                <a:lnTo>
                  <a:pt x="3050426" y="138065"/>
                </a:lnTo>
                <a:lnTo>
                  <a:pt x="2991881" y="134650"/>
                </a:lnTo>
                <a:lnTo>
                  <a:pt x="2819004" y="86423"/>
                </a:lnTo>
                <a:lnTo>
                  <a:pt x="3071173" y="101134"/>
                </a:lnTo>
                <a:lnTo>
                  <a:pt x="3118342" y="116599"/>
                </a:lnTo>
                <a:lnTo>
                  <a:pt x="3118351" y="154741"/>
                </a:lnTo>
                <a:close/>
              </a:path>
              <a:path extrusionOk="0" h="1858010" w="3119119">
                <a:moveTo>
                  <a:pt x="1974863" y="457799"/>
                </a:moveTo>
                <a:lnTo>
                  <a:pt x="1706624" y="248512"/>
                </a:lnTo>
                <a:lnTo>
                  <a:pt x="1716089" y="225503"/>
                </a:lnTo>
                <a:lnTo>
                  <a:pt x="1731355" y="200967"/>
                </a:lnTo>
                <a:lnTo>
                  <a:pt x="1742006" y="176160"/>
                </a:lnTo>
                <a:lnTo>
                  <a:pt x="1745633" y="176372"/>
                </a:lnTo>
                <a:lnTo>
                  <a:pt x="1822182" y="40986"/>
                </a:lnTo>
                <a:lnTo>
                  <a:pt x="2510839" y="81160"/>
                </a:lnTo>
                <a:lnTo>
                  <a:pt x="2570568" y="160927"/>
                </a:lnTo>
                <a:lnTo>
                  <a:pt x="2263732" y="143027"/>
                </a:lnTo>
                <a:lnTo>
                  <a:pt x="2263943" y="155753"/>
                </a:lnTo>
                <a:lnTo>
                  <a:pt x="2075476" y="144759"/>
                </a:lnTo>
                <a:lnTo>
                  <a:pt x="2008158" y="356965"/>
                </a:lnTo>
                <a:lnTo>
                  <a:pt x="1990402" y="406784"/>
                </a:lnTo>
                <a:lnTo>
                  <a:pt x="1974863" y="457799"/>
                </a:lnTo>
                <a:close/>
              </a:path>
              <a:path extrusionOk="0" h="1858010" w="3119119">
                <a:moveTo>
                  <a:pt x="343260" y="132704"/>
                </a:moveTo>
                <a:lnTo>
                  <a:pt x="132133" y="120388"/>
                </a:lnTo>
                <a:lnTo>
                  <a:pt x="175178" y="110185"/>
                </a:lnTo>
                <a:lnTo>
                  <a:pt x="222403" y="112940"/>
                </a:lnTo>
                <a:lnTo>
                  <a:pt x="274062" y="103240"/>
                </a:lnTo>
                <a:lnTo>
                  <a:pt x="438966" y="74719"/>
                </a:lnTo>
                <a:lnTo>
                  <a:pt x="493903" y="52496"/>
                </a:lnTo>
                <a:lnTo>
                  <a:pt x="545676" y="42802"/>
                </a:lnTo>
                <a:lnTo>
                  <a:pt x="572547" y="31656"/>
                </a:lnTo>
                <a:lnTo>
                  <a:pt x="597729" y="33125"/>
                </a:lnTo>
                <a:lnTo>
                  <a:pt x="622699" y="21868"/>
                </a:lnTo>
                <a:lnTo>
                  <a:pt x="646720" y="10556"/>
                </a:lnTo>
                <a:lnTo>
                  <a:pt x="670736" y="3701"/>
                </a:lnTo>
                <a:lnTo>
                  <a:pt x="917871" y="946"/>
                </a:lnTo>
                <a:lnTo>
                  <a:pt x="880701" y="11492"/>
                </a:lnTo>
                <a:lnTo>
                  <a:pt x="826001" y="21014"/>
                </a:lnTo>
                <a:lnTo>
                  <a:pt x="774982" y="30752"/>
                </a:lnTo>
                <a:lnTo>
                  <a:pt x="729247" y="28084"/>
                </a:lnTo>
                <a:lnTo>
                  <a:pt x="688176" y="38402"/>
                </a:lnTo>
                <a:lnTo>
                  <a:pt x="653371" y="49085"/>
                </a:lnTo>
                <a:lnTo>
                  <a:pt x="630084" y="60440"/>
                </a:lnTo>
                <a:lnTo>
                  <a:pt x="606228" y="59049"/>
                </a:lnTo>
                <a:lnTo>
                  <a:pt x="580446" y="70258"/>
                </a:lnTo>
                <a:lnTo>
                  <a:pt x="553595" y="81406"/>
                </a:lnTo>
                <a:lnTo>
                  <a:pt x="450031" y="100792"/>
                </a:lnTo>
                <a:lnTo>
                  <a:pt x="396205" y="123079"/>
                </a:lnTo>
                <a:lnTo>
                  <a:pt x="343260" y="132704"/>
                </a:lnTo>
                <a:close/>
              </a:path>
              <a:path extrusionOk="0" h="1858010" w="3119119">
                <a:moveTo>
                  <a:pt x="44470" y="10682"/>
                </a:moveTo>
                <a:lnTo>
                  <a:pt x="46315" y="958"/>
                </a:lnTo>
                <a:lnTo>
                  <a:pt x="683704" y="0"/>
                </a:lnTo>
                <a:lnTo>
                  <a:pt x="670736" y="3701"/>
                </a:lnTo>
                <a:lnTo>
                  <a:pt x="44470" y="10682"/>
                </a:lnTo>
                <a:close/>
              </a:path>
              <a:path extrusionOk="0" h="1858010" w="3119119">
                <a:moveTo>
                  <a:pt x="3118442" y="548136"/>
                </a:moveTo>
                <a:lnTo>
                  <a:pt x="3118351" y="154741"/>
                </a:lnTo>
                <a:lnTo>
                  <a:pt x="3118493" y="154749"/>
                </a:lnTo>
                <a:lnTo>
                  <a:pt x="3118442" y="548136"/>
                </a:lnTo>
                <a:close/>
              </a:path>
              <a:path extrusionOk="0" h="1858010" w="3119119">
                <a:moveTo>
                  <a:pt x="240839" y="152157"/>
                </a:moveTo>
                <a:lnTo>
                  <a:pt x="74090" y="142429"/>
                </a:lnTo>
                <a:lnTo>
                  <a:pt x="28131" y="114321"/>
                </a:lnTo>
                <a:lnTo>
                  <a:pt x="5801" y="74877"/>
                </a:lnTo>
                <a:lnTo>
                  <a:pt x="0" y="23684"/>
                </a:lnTo>
                <a:lnTo>
                  <a:pt x="2993" y="11144"/>
                </a:lnTo>
                <a:lnTo>
                  <a:pt x="44470" y="10682"/>
                </a:lnTo>
                <a:lnTo>
                  <a:pt x="41544" y="26107"/>
                </a:lnTo>
                <a:lnTo>
                  <a:pt x="41726" y="51545"/>
                </a:lnTo>
                <a:lnTo>
                  <a:pt x="44471" y="64419"/>
                </a:lnTo>
                <a:lnTo>
                  <a:pt x="50067" y="77459"/>
                </a:lnTo>
                <a:lnTo>
                  <a:pt x="58038" y="90638"/>
                </a:lnTo>
                <a:lnTo>
                  <a:pt x="68649" y="91257"/>
                </a:lnTo>
                <a:lnTo>
                  <a:pt x="96708" y="105608"/>
                </a:lnTo>
                <a:lnTo>
                  <a:pt x="132133" y="120388"/>
                </a:lnTo>
                <a:lnTo>
                  <a:pt x="343260" y="132704"/>
                </a:lnTo>
                <a:lnTo>
                  <a:pt x="240839" y="152157"/>
                </a:lnTo>
                <a:close/>
              </a:path>
              <a:path extrusionOk="0" h="1858010" w="3119119">
                <a:moveTo>
                  <a:pt x="3118616" y="1298993"/>
                </a:moveTo>
                <a:lnTo>
                  <a:pt x="3113275" y="1298682"/>
                </a:lnTo>
                <a:lnTo>
                  <a:pt x="3052171" y="1269690"/>
                </a:lnTo>
                <a:lnTo>
                  <a:pt x="3021949" y="1229785"/>
                </a:lnTo>
                <a:lnTo>
                  <a:pt x="2990091" y="1202499"/>
                </a:lnTo>
                <a:lnTo>
                  <a:pt x="2958716" y="1149814"/>
                </a:lnTo>
                <a:lnTo>
                  <a:pt x="2925507" y="1109736"/>
                </a:lnTo>
                <a:lnTo>
                  <a:pt x="2874923" y="1017789"/>
                </a:lnTo>
                <a:lnTo>
                  <a:pt x="2852328" y="991043"/>
                </a:lnTo>
                <a:lnTo>
                  <a:pt x="2826136" y="951374"/>
                </a:lnTo>
                <a:lnTo>
                  <a:pt x="2796945" y="898816"/>
                </a:lnTo>
                <a:lnTo>
                  <a:pt x="2763874" y="858746"/>
                </a:lnTo>
                <a:lnTo>
                  <a:pt x="2729002" y="805856"/>
                </a:lnTo>
                <a:lnTo>
                  <a:pt x="2692186" y="752854"/>
                </a:lnTo>
                <a:lnTo>
                  <a:pt x="2654026" y="699773"/>
                </a:lnTo>
                <a:lnTo>
                  <a:pt x="2615859" y="633977"/>
                </a:lnTo>
                <a:lnTo>
                  <a:pt x="2576805" y="580844"/>
                </a:lnTo>
                <a:lnTo>
                  <a:pt x="2538202" y="527737"/>
                </a:lnTo>
                <a:lnTo>
                  <a:pt x="2500648" y="474691"/>
                </a:lnTo>
                <a:lnTo>
                  <a:pt x="2464741" y="421742"/>
                </a:lnTo>
                <a:lnTo>
                  <a:pt x="2431080" y="368923"/>
                </a:lnTo>
                <a:lnTo>
                  <a:pt x="2399525" y="328941"/>
                </a:lnTo>
                <a:lnTo>
                  <a:pt x="2371412" y="289160"/>
                </a:lnTo>
                <a:lnTo>
                  <a:pt x="2346601" y="262285"/>
                </a:lnTo>
                <a:lnTo>
                  <a:pt x="2311495" y="209382"/>
                </a:lnTo>
                <a:lnTo>
                  <a:pt x="2263732" y="143027"/>
                </a:lnTo>
                <a:lnTo>
                  <a:pt x="2570568" y="160927"/>
                </a:lnTo>
                <a:lnTo>
                  <a:pt x="3118086" y="892123"/>
                </a:lnTo>
                <a:lnTo>
                  <a:pt x="3118521" y="892148"/>
                </a:lnTo>
                <a:lnTo>
                  <a:pt x="3118616" y="1298993"/>
                </a:lnTo>
                <a:close/>
              </a:path>
              <a:path extrusionOk="0" h="1858010" w="3119119">
                <a:moveTo>
                  <a:pt x="2261717" y="681610"/>
                </a:moveTo>
                <a:lnTo>
                  <a:pt x="2046922" y="514021"/>
                </a:lnTo>
                <a:lnTo>
                  <a:pt x="2053454" y="423176"/>
                </a:lnTo>
                <a:lnTo>
                  <a:pt x="2056293" y="385201"/>
                </a:lnTo>
                <a:lnTo>
                  <a:pt x="2062066" y="309255"/>
                </a:lnTo>
                <a:lnTo>
                  <a:pt x="2075476" y="144759"/>
                </a:lnTo>
                <a:lnTo>
                  <a:pt x="2263943" y="155753"/>
                </a:lnTo>
                <a:lnTo>
                  <a:pt x="2264576" y="193931"/>
                </a:lnTo>
                <a:lnTo>
                  <a:pt x="2264182" y="206622"/>
                </a:lnTo>
                <a:lnTo>
                  <a:pt x="2264429" y="219350"/>
                </a:lnTo>
                <a:lnTo>
                  <a:pt x="2263587" y="295584"/>
                </a:lnTo>
                <a:lnTo>
                  <a:pt x="2263663" y="384584"/>
                </a:lnTo>
                <a:lnTo>
                  <a:pt x="2263026" y="448116"/>
                </a:lnTo>
                <a:lnTo>
                  <a:pt x="2262577" y="511658"/>
                </a:lnTo>
                <a:lnTo>
                  <a:pt x="2262242" y="575207"/>
                </a:lnTo>
                <a:lnTo>
                  <a:pt x="2261944" y="638759"/>
                </a:lnTo>
                <a:lnTo>
                  <a:pt x="2261717" y="681610"/>
                </a:lnTo>
                <a:close/>
              </a:path>
              <a:path extrusionOk="0" h="1858010" w="3119119">
                <a:moveTo>
                  <a:pt x="639374" y="1167078"/>
                </a:moveTo>
                <a:lnTo>
                  <a:pt x="557571" y="1162306"/>
                </a:lnTo>
                <a:lnTo>
                  <a:pt x="573871" y="1150543"/>
                </a:lnTo>
                <a:lnTo>
                  <a:pt x="592187" y="1151611"/>
                </a:lnTo>
                <a:lnTo>
                  <a:pt x="614212" y="1140182"/>
                </a:lnTo>
                <a:lnTo>
                  <a:pt x="639425" y="1128940"/>
                </a:lnTo>
                <a:lnTo>
                  <a:pt x="668042" y="1117895"/>
                </a:lnTo>
                <a:lnTo>
                  <a:pt x="701019" y="1094391"/>
                </a:lnTo>
                <a:lnTo>
                  <a:pt x="737833" y="1071112"/>
                </a:lnTo>
                <a:lnTo>
                  <a:pt x="779441" y="1035398"/>
                </a:lnTo>
                <a:lnTo>
                  <a:pt x="825319" y="999933"/>
                </a:lnTo>
                <a:lnTo>
                  <a:pt x="875684" y="964730"/>
                </a:lnTo>
                <a:lnTo>
                  <a:pt x="931493" y="917130"/>
                </a:lnTo>
                <a:lnTo>
                  <a:pt x="992222" y="869818"/>
                </a:lnTo>
                <a:lnTo>
                  <a:pt x="1058827" y="810135"/>
                </a:lnTo>
                <a:lnTo>
                  <a:pt x="1131525" y="738093"/>
                </a:lnTo>
                <a:lnTo>
                  <a:pt x="1209794" y="666377"/>
                </a:lnTo>
                <a:lnTo>
                  <a:pt x="1265757" y="618786"/>
                </a:lnTo>
                <a:lnTo>
                  <a:pt x="1321219" y="558453"/>
                </a:lnTo>
                <a:lnTo>
                  <a:pt x="1374274" y="510693"/>
                </a:lnTo>
                <a:lnTo>
                  <a:pt x="1425974" y="450140"/>
                </a:lnTo>
                <a:lnTo>
                  <a:pt x="1474413" y="402111"/>
                </a:lnTo>
                <a:lnTo>
                  <a:pt x="1519166" y="366581"/>
                </a:lnTo>
                <a:lnTo>
                  <a:pt x="1561283" y="318183"/>
                </a:lnTo>
                <a:lnTo>
                  <a:pt x="1598860" y="282233"/>
                </a:lnTo>
                <a:lnTo>
                  <a:pt x="1632210" y="246038"/>
                </a:lnTo>
                <a:lnTo>
                  <a:pt x="1659311" y="211597"/>
                </a:lnTo>
                <a:lnTo>
                  <a:pt x="1706624" y="248512"/>
                </a:lnTo>
                <a:lnTo>
                  <a:pt x="1695659" y="275167"/>
                </a:lnTo>
                <a:lnTo>
                  <a:pt x="1688178" y="287444"/>
                </a:lnTo>
                <a:lnTo>
                  <a:pt x="1647756" y="285086"/>
                </a:lnTo>
                <a:lnTo>
                  <a:pt x="1621846" y="309002"/>
                </a:lnTo>
                <a:lnTo>
                  <a:pt x="1593558" y="332779"/>
                </a:lnTo>
                <a:lnTo>
                  <a:pt x="1562330" y="369099"/>
                </a:lnTo>
                <a:lnTo>
                  <a:pt x="1529075" y="405300"/>
                </a:lnTo>
                <a:lnTo>
                  <a:pt x="1493967" y="441393"/>
                </a:lnTo>
                <a:lnTo>
                  <a:pt x="1457181" y="477388"/>
                </a:lnTo>
                <a:lnTo>
                  <a:pt x="1418892" y="513296"/>
                </a:lnTo>
                <a:lnTo>
                  <a:pt x="1378534" y="561797"/>
                </a:lnTo>
                <a:lnTo>
                  <a:pt x="1337761" y="597559"/>
                </a:lnTo>
                <a:lnTo>
                  <a:pt x="1296009" y="633265"/>
                </a:lnTo>
                <a:lnTo>
                  <a:pt x="1252712" y="681594"/>
                </a:lnTo>
                <a:lnTo>
                  <a:pt x="1209523" y="717216"/>
                </a:lnTo>
                <a:lnTo>
                  <a:pt x="1165139" y="765482"/>
                </a:lnTo>
                <a:lnTo>
                  <a:pt x="1077180" y="836633"/>
                </a:lnTo>
                <a:lnTo>
                  <a:pt x="1032475" y="884880"/>
                </a:lnTo>
                <a:lnTo>
                  <a:pt x="945444" y="956085"/>
                </a:lnTo>
                <a:lnTo>
                  <a:pt x="902729" y="991735"/>
                </a:lnTo>
                <a:lnTo>
                  <a:pt x="860779" y="1027429"/>
                </a:lnTo>
                <a:lnTo>
                  <a:pt x="820509" y="1050507"/>
                </a:lnTo>
                <a:lnTo>
                  <a:pt x="780615" y="1086321"/>
                </a:lnTo>
                <a:lnTo>
                  <a:pt x="742749" y="1109540"/>
                </a:lnTo>
                <a:lnTo>
                  <a:pt x="706347" y="1132843"/>
                </a:lnTo>
                <a:lnTo>
                  <a:pt x="671584" y="1156243"/>
                </a:lnTo>
                <a:lnTo>
                  <a:pt x="639374" y="1167078"/>
                </a:lnTo>
                <a:close/>
              </a:path>
              <a:path extrusionOk="0" h="1858010" w="3119119">
                <a:moveTo>
                  <a:pt x="2970702" y="1234777"/>
                </a:moveTo>
                <a:lnTo>
                  <a:pt x="2296445" y="708705"/>
                </a:lnTo>
                <a:lnTo>
                  <a:pt x="2297054" y="653521"/>
                </a:lnTo>
                <a:lnTo>
                  <a:pt x="2297714" y="589990"/>
                </a:lnTo>
                <a:lnTo>
                  <a:pt x="2297645" y="539131"/>
                </a:lnTo>
                <a:lnTo>
                  <a:pt x="2298377" y="475605"/>
                </a:lnTo>
                <a:lnTo>
                  <a:pt x="2298485" y="424757"/>
                </a:lnTo>
                <a:lnTo>
                  <a:pt x="2298515" y="335762"/>
                </a:lnTo>
                <a:lnTo>
                  <a:pt x="2298890" y="259502"/>
                </a:lnTo>
                <a:lnTo>
                  <a:pt x="2318726" y="286086"/>
                </a:lnTo>
                <a:lnTo>
                  <a:pt x="2368867" y="352580"/>
                </a:lnTo>
                <a:lnTo>
                  <a:pt x="2397466" y="405103"/>
                </a:lnTo>
                <a:lnTo>
                  <a:pt x="2429251" y="445099"/>
                </a:lnTo>
                <a:lnTo>
                  <a:pt x="2462261" y="497880"/>
                </a:lnTo>
                <a:lnTo>
                  <a:pt x="2497491" y="538076"/>
                </a:lnTo>
                <a:lnTo>
                  <a:pt x="2532979" y="591001"/>
                </a:lnTo>
                <a:lnTo>
                  <a:pt x="2605015" y="696913"/>
                </a:lnTo>
                <a:lnTo>
                  <a:pt x="2640597" y="749844"/>
                </a:lnTo>
                <a:lnTo>
                  <a:pt x="2675243" y="802720"/>
                </a:lnTo>
                <a:lnTo>
                  <a:pt x="2709209" y="842843"/>
                </a:lnTo>
                <a:lnTo>
                  <a:pt x="2740535" y="895525"/>
                </a:lnTo>
                <a:lnTo>
                  <a:pt x="2770214" y="935398"/>
                </a:lnTo>
                <a:lnTo>
                  <a:pt x="2797025" y="975103"/>
                </a:lnTo>
                <a:lnTo>
                  <a:pt x="2820485" y="1014613"/>
                </a:lnTo>
                <a:lnTo>
                  <a:pt x="2840849" y="1041228"/>
                </a:lnTo>
                <a:lnTo>
                  <a:pt x="2884463" y="1120055"/>
                </a:lnTo>
                <a:lnTo>
                  <a:pt x="2913662" y="1159900"/>
                </a:lnTo>
                <a:lnTo>
                  <a:pt x="2943700" y="1199793"/>
                </a:lnTo>
                <a:lnTo>
                  <a:pt x="2970702" y="1234777"/>
                </a:lnTo>
                <a:close/>
              </a:path>
              <a:path extrusionOk="0" h="1858010" w="3119119">
                <a:moveTo>
                  <a:pt x="1478656" y="1699160"/>
                </a:moveTo>
                <a:lnTo>
                  <a:pt x="1420005" y="1683025"/>
                </a:lnTo>
                <a:lnTo>
                  <a:pt x="1388043" y="1655733"/>
                </a:lnTo>
                <a:lnTo>
                  <a:pt x="1359424" y="1628636"/>
                </a:lnTo>
                <a:lnTo>
                  <a:pt x="1336436" y="1576440"/>
                </a:lnTo>
                <a:lnTo>
                  <a:pt x="1317672" y="1537204"/>
                </a:lnTo>
                <a:lnTo>
                  <a:pt x="1306158" y="1472964"/>
                </a:lnTo>
                <a:lnTo>
                  <a:pt x="1300486" y="1421778"/>
                </a:lnTo>
                <a:lnTo>
                  <a:pt x="1302633" y="1371048"/>
                </a:lnTo>
                <a:lnTo>
                  <a:pt x="1310059" y="1320627"/>
                </a:lnTo>
                <a:lnTo>
                  <a:pt x="1320970" y="1283122"/>
                </a:lnTo>
                <a:lnTo>
                  <a:pt x="1335787" y="1233131"/>
                </a:lnTo>
                <a:lnTo>
                  <a:pt x="1352716" y="1183264"/>
                </a:lnTo>
                <a:lnTo>
                  <a:pt x="1370700" y="1133458"/>
                </a:lnTo>
                <a:lnTo>
                  <a:pt x="1388908" y="1083665"/>
                </a:lnTo>
                <a:lnTo>
                  <a:pt x="1406552" y="1033840"/>
                </a:lnTo>
                <a:lnTo>
                  <a:pt x="1422648" y="983924"/>
                </a:lnTo>
                <a:lnTo>
                  <a:pt x="1436210" y="933860"/>
                </a:lnTo>
                <a:lnTo>
                  <a:pt x="1446992" y="870920"/>
                </a:lnTo>
                <a:lnTo>
                  <a:pt x="1452529" y="820388"/>
                </a:lnTo>
                <a:lnTo>
                  <a:pt x="1456729" y="782492"/>
                </a:lnTo>
                <a:lnTo>
                  <a:pt x="1464584" y="744809"/>
                </a:lnTo>
                <a:lnTo>
                  <a:pt x="1476372" y="694642"/>
                </a:lnTo>
                <a:lnTo>
                  <a:pt x="1490153" y="657304"/>
                </a:lnTo>
                <a:lnTo>
                  <a:pt x="1506943" y="607429"/>
                </a:lnTo>
                <a:lnTo>
                  <a:pt x="1525542" y="557659"/>
                </a:lnTo>
                <a:lnTo>
                  <a:pt x="1545486" y="507967"/>
                </a:lnTo>
                <a:lnTo>
                  <a:pt x="1566315" y="458327"/>
                </a:lnTo>
                <a:lnTo>
                  <a:pt x="1608778" y="359095"/>
                </a:lnTo>
                <a:lnTo>
                  <a:pt x="1628749" y="322118"/>
                </a:lnTo>
                <a:lnTo>
                  <a:pt x="1647756" y="285086"/>
                </a:lnTo>
                <a:lnTo>
                  <a:pt x="1688178" y="287444"/>
                </a:lnTo>
                <a:lnTo>
                  <a:pt x="1673215" y="311999"/>
                </a:lnTo>
                <a:lnTo>
                  <a:pt x="1647469" y="374065"/>
                </a:lnTo>
                <a:lnTo>
                  <a:pt x="1621571" y="423410"/>
                </a:lnTo>
                <a:lnTo>
                  <a:pt x="1594972" y="485427"/>
                </a:lnTo>
                <a:lnTo>
                  <a:pt x="1569343" y="547500"/>
                </a:lnTo>
                <a:lnTo>
                  <a:pt x="1545614" y="609685"/>
                </a:lnTo>
                <a:lnTo>
                  <a:pt x="1524717" y="672034"/>
                </a:lnTo>
                <a:lnTo>
                  <a:pt x="1508321" y="721933"/>
                </a:lnTo>
                <a:lnTo>
                  <a:pt x="1495879" y="784776"/>
                </a:lnTo>
                <a:lnTo>
                  <a:pt x="1490539" y="822605"/>
                </a:lnTo>
                <a:lnTo>
                  <a:pt x="1485666" y="873176"/>
                </a:lnTo>
                <a:lnTo>
                  <a:pt x="1477357" y="923546"/>
                </a:lnTo>
                <a:lnTo>
                  <a:pt x="1466950" y="961080"/>
                </a:lnTo>
                <a:lnTo>
                  <a:pt x="1453565" y="1011155"/>
                </a:lnTo>
                <a:lnTo>
                  <a:pt x="1439280" y="1048462"/>
                </a:lnTo>
                <a:lnTo>
                  <a:pt x="1423214" y="1098380"/>
                </a:lnTo>
                <a:lnTo>
                  <a:pt x="1406704" y="1148272"/>
                </a:lnTo>
                <a:lnTo>
                  <a:pt x="1389553" y="1185413"/>
                </a:lnTo>
                <a:lnTo>
                  <a:pt x="1372858" y="1235294"/>
                </a:lnTo>
                <a:lnTo>
                  <a:pt x="1358346" y="1285302"/>
                </a:lnTo>
                <a:lnTo>
                  <a:pt x="1347002" y="1335495"/>
                </a:lnTo>
                <a:lnTo>
                  <a:pt x="1340549" y="1373260"/>
                </a:lnTo>
                <a:lnTo>
                  <a:pt x="1339235" y="1411325"/>
                </a:lnTo>
                <a:lnTo>
                  <a:pt x="1345320" y="1475249"/>
                </a:lnTo>
                <a:lnTo>
                  <a:pt x="1359312" y="1539633"/>
                </a:lnTo>
                <a:lnTo>
                  <a:pt x="1381168" y="1579050"/>
                </a:lnTo>
                <a:lnTo>
                  <a:pt x="1407889" y="1618750"/>
                </a:lnTo>
                <a:lnTo>
                  <a:pt x="1438693" y="1645974"/>
                </a:lnTo>
                <a:lnTo>
                  <a:pt x="1546047" y="1664950"/>
                </a:lnTo>
                <a:lnTo>
                  <a:pt x="1534774" y="1677007"/>
                </a:lnTo>
                <a:lnTo>
                  <a:pt x="1508200" y="1688170"/>
                </a:lnTo>
                <a:lnTo>
                  <a:pt x="1478656" y="1699160"/>
                </a:lnTo>
                <a:close/>
              </a:path>
              <a:path extrusionOk="0" h="1858010" w="3119119">
                <a:moveTo>
                  <a:pt x="2009511" y="484832"/>
                </a:moveTo>
                <a:lnTo>
                  <a:pt x="2004909" y="481241"/>
                </a:lnTo>
                <a:lnTo>
                  <a:pt x="2011385" y="458863"/>
                </a:lnTo>
                <a:lnTo>
                  <a:pt x="2009511" y="484832"/>
                </a:lnTo>
                <a:close/>
              </a:path>
              <a:path extrusionOk="0" h="1858010" w="3119119">
                <a:moveTo>
                  <a:pt x="1546047" y="1664950"/>
                </a:moveTo>
                <a:lnTo>
                  <a:pt x="1457494" y="1659785"/>
                </a:lnTo>
                <a:lnTo>
                  <a:pt x="1478129" y="1648275"/>
                </a:lnTo>
                <a:lnTo>
                  <a:pt x="1497312" y="1649394"/>
                </a:lnTo>
                <a:lnTo>
                  <a:pt x="1515453" y="1637738"/>
                </a:lnTo>
                <a:lnTo>
                  <a:pt x="1523334" y="1638198"/>
                </a:lnTo>
                <a:lnTo>
                  <a:pt x="1533736" y="1613377"/>
                </a:lnTo>
                <a:lnTo>
                  <a:pt x="1544380" y="1601285"/>
                </a:lnTo>
                <a:lnTo>
                  <a:pt x="1556685" y="1576575"/>
                </a:lnTo>
                <a:lnTo>
                  <a:pt x="1569851" y="1551915"/>
                </a:lnTo>
                <a:lnTo>
                  <a:pt x="1583818" y="1527303"/>
                </a:lnTo>
                <a:lnTo>
                  <a:pt x="1599263" y="1490063"/>
                </a:lnTo>
                <a:lnTo>
                  <a:pt x="1615388" y="1452862"/>
                </a:lnTo>
                <a:lnTo>
                  <a:pt x="1632132" y="1415698"/>
                </a:lnTo>
                <a:lnTo>
                  <a:pt x="1650174" y="1365895"/>
                </a:lnTo>
                <a:lnTo>
                  <a:pt x="1667975" y="1328792"/>
                </a:lnTo>
                <a:lnTo>
                  <a:pt x="1686952" y="1279044"/>
                </a:lnTo>
                <a:lnTo>
                  <a:pt x="1706307" y="1229318"/>
                </a:lnTo>
                <a:lnTo>
                  <a:pt x="1726718" y="1166940"/>
                </a:lnTo>
                <a:lnTo>
                  <a:pt x="1746645" y="1117248"/>
                </a:lnTo>
                <a:lnTo>
                  <a:pt x="1767508" y="1054896"/>
                </a:lnTo>
                <a:lnTo>
                  <a:pt x="1787766" y="1005223"/>
                </a:lnTo>
                <a:lnTo>
                  <a:pt x="1850966" y="818204"/>
                </a:lnTo>
                <a:lnTo>
                  <a:pt x="1871161" y="768527"/>
                </a:lnTo>
                <a:lnTo>
                  <a:pt x="1891928" y="706170"/>
                </a:lnTo>
                <a:lnTo>
                  <a:pt x="1912468" y="643799"/>
                </a:lnTo>
                <a:lnTo>
                  <a:pt x="1932719" y="581412"/>
                </a:lnTo>
                <a:lnTo>
                  <a:pt x="1952623" y="519004"/>
                </a:lnTo>
                <a:lnTo>
                  <a:pt x="1971378" y="469243"/>
                </a:lnTo>
                <a:lnTo>
                  <a:pt x="1974863" y="457799"/>
                </a:lnTo>
                <a:lnTo>
                  <a:pt x="2004909" y="481241"/>
                </a:lnTo>
                <a:lnTo>
                  <a:pt x="1996911" y="508874"/>
                </a:lnTo>
                <a:lnTo>
                  <a:pt x="1981392" y="558824"/>
                </a:lnTo>
                <a:lnTo>
                  <a:pt x="1965657" y="596047"/>
                </a:lnTo>
                <a:lnTo>
                  <a:pt x="1947579" y="658561"/>
                </a:lnTo>
                <a:lnTo>
                  <a:pt x="1929466" y="708359"/>
                </a:lnTo>
                <a:lnTo>
                  <a:pt x="1909929" y="770789"/>
                </a:lnTo>
                <a:lnTo>
                  <a:pt x="1890539" y="820512"/>
                </a:lnTo>
                <a:lnTo>
                  <a:pt x="1869907" y="882877"/>
                </a:lnTo>
                <a:lnTo>
                  <a:pt x="1848861" y="945218"/>
                </a:lnTo>
                <a:lnTo>
                  <a:pt x="1828233" y="994870"/>
                </a:lnTo>
                <a:lnTo>
                  <a:pt x="1806634" y="1057179"/>
                </a:lnTo>
                <a:lnTo>
                  <a:pt x="1763101" y="1181777"/>
                </a:lnTo>
                <a:lnTo>
                  <a:pt x="1742088" y="1231406"/>
                </a:lnTo>
                <a:lnTo>
                  <a:pt x="1720466" y="1293713"/>
                </a:lnTo>
                <a:lnTo>
                  <a:pt x="1699802" y="1343363"/>
                </a:lnTo>
                <a:lnTo>
                  <a:pt x="1679450" y="1393030"/>
                </a:lnTo>
                <a:lnTo>
                  <a:pt x="1659498" y="1442721"/>
                </a:lnTo>
                <a:lnTo>
                  <a:pt x="1640037" y="1492441"/>
                </a:lnTo>
                <a:lnTo>
                  <a:pt x="1621898" y="1529524"/>
                </a:lnTo>
                <a:lnTo>
                  <a:pt x="1604430" y="1566646"/>
                </a:lnTo>
                <a:lnTo>
                  <a:pt x="1587725" y="1603813"/>
                </a:lnTo>
                <a:lnTo>
                  <a:pt x="1572613" y="1628359"/>
                </a:lnTo>
                <a:lnTo>
                  <a:pt x="1558443" y="1652960"/>
                </a:lnTo>
                <a:lnTo>
                  <a:pt x="1546047" y="1664950"/>
                </a:lnTo>
                <a:close/>
              </a:path>
              <a:path extrusionOk="0" h="1858010" w="3119119">
                <a:moveTo>
                  <a:pt x="3118504" y="815865"/>
                </a:moveTo>
                <a:lnTo>
                  <a:pt x="3118442" y="548136"/>
                </a:lnTo>
                <a:lnTo>
                  <a:pt x="3118504" y="815865"/>
                </a:lnTo>
                <a:close/>
              </a:path>
              <a:path extrusionOk="0" h="1858010" w="3119119">
                <a:moveTo>
                  <a:pt x="2233630" y="1857626"/>
                </a:moveTo>
                <a:lnTo>
                  <a:pt x="2195562" y="1855406"/>
                </a:lnTo>
                <a:lnTo>
                  <a:pt x="2179097" y="1841731"/>
                </a:lnTo>
                <a:lnTo>
                  <a:pt x="2162606" y="1840769"/>
                </a:lnTo>
                <a:lnTo>
                  <a:pt x="2147686" y="1827185"/>
                </a:lnTo>
                <a:lnTo>
                  <a:pt x="2124517" y="1813120"/>
                </a:lnTo>
                <a:lnTo>
                  <a:pt x="2102021" y="1786380"/>
                </a:lnTo>
                <a:lnTo>
                  <a:pt x="2080555" y="1746987"/>
                </a:lnTo>
                <a:lnTo>
                  <a:pt x="2059736" y="1707631"/>
                </a:lnTo>
                <a:lnTo>
                  <a:pt x="2039919" y="1668334"/>
                </a:lnTo>
                <a:lnTo>
                  <a:pt x="2021462" y="1629116"/>
                </a:lnTo>
                <a:lnTo>
                  <a:pt x="2005460" y="1577327"/>
                </a:lnTo>
                <a:lnTo>
                  <a:pt x="1991530" y="1525660"/>
                </a:lnTo>
                <a:lnTo>
                  <a:pt x="1980028" y="1474134"/>
                </a:lnTo>
                <a:lnTo>
                  <a:pt x="1971311" y="1422770"/>
                </a:lnTo>
                <a:lnTo>
                  <a:pt x="1966474" y="1358919"/>
                </a:lnTo>
                <a:lnTo>
                  <a:pt x="1965135" y="1295272"/>
                </a:lnTo>
                <a:lnTo>
                  <a:pt x="1965612" y="1257159"/>
                </a:lnTo>
                <a:lnTo>
                  <a:pt x="1966395" y="1219063"/>
                </a:lnTo>
                <a:lnTo>
                  <a:pt x="1968203" y="1168314"/>
                </a:lnTo>
                <a:lnTo>
                  <a:pt x="1970277" y="1117580"/>
                </a:lnTo>
                <a:lnTo>
                  <a:pt x="1972595" y="1066860"/>
                </a:lnTo>
                <a:lnTo>
                  <a:pt x="1975877" y="1003483"/>
                </a:lnTo>
                <a:lnTo>
                  <a:pt x="1983842" y="864096"/>
                </a:lnTo>
                <a:lnTo>
                  <a:pt x="1989365" y="775422"/>
                </a:lnTo>
                <a:lnTo>
                  <a:pt x="1993464" y="712093"/>
                </a:lnTo>
                <a:lnTo>
                  <a:pt x="1996926" y="661440"/>
                </a:lnTo>
                <a:lnTo>
                  <a:pt x="2000469" y="610792"/>
                </a:lnTo>
                <a:lnTo>
                  <a:pt x="2004074" y="560147"/>
                </a:lnTo>
                <a:lnTo>
                  <a:pt x="2009511" y="484832"/>
                </a:lnTo>
                <a:lnTo>
                  <a:pt x="2046922" y="514021"/>
                </a:lnTo>
                <a:lnTo>
                  <a:pt x="2042530" y="575104"/>
                </a:lnTo>
                <a:lnTo>
                  <a:pt x="2033926" y="701740"/>
                </a:lnTo>
                <a:lnTo>
                  <a:pt x="2029765" y="765066"/>
                </a:lnTo>
                <a:lnTo>
                  <a:pt x="2026545" y="815733"/>
                </a:lnTo>
                <a:lnTo>
                  <a:pt x="2023425" y="866406"/>
                </a:lnTo>
                <a:lnTo>
                  <a:pt x="2016112" y="993116"/>
                </a:lnTo>
                <a:lnTo>
                  <a:pt x="2010887" y="1094522"/>
                </a:lnTo>
                <a:lnTo>
                  <a:pt x="2008751" y="1145252"/>
                </a:lnTo>
                <a:lnTo>
                  <a:pt x="2006199" y="1208672"/>
                </a:lnTo>
                <a:lnTo>
                  <a:pt x="2004743" y="1259442"/>
                </a:lnTo>
                <a:lnTo>
                  <a:pt x="2004412" y="1297564"/>
                </a:lnTo>
                <a:lnTo>
                  <a:pt x="2005919" y="1361220"/>
                </a:lnTo>
                <a:lnTo>
                  <a:pt x="2011309" y="1425103"/>
                </a:lnTo>
                <a:lnTo>
                  <a:pt x="2020871" y="1476516"/>
                </a:lnTo>
                <a:lnTo>
                  <a:pt x="2033414" y="1528103"/>
                </a:lnTo>
                <a:lnTo>
                  <a:pt x="2048488" y="1579837"/>
                </a:lnTo>
                <a:lnTo>
                  <a:pt x="2065641" y="1631693"/>
                </a:lnTo>
                <a:lnTo>
                  <a:pt x="2084421" y="1683643"/>
                </a:lnTo>
                <a:lnTo>
                  <a:pt x="2105117" y="1722992"/>
                </a:lnTo>
                <a:lnTo>
                  <a:pt x="2171970" y="1803174"/>
                </a:lnTo>
                <a:lnTo>
                  <a:pt x="2184423" y="1803901"/>
                </a:lnTo>
                <a:lnTo>
                  <a:pt x="2197680" y="1817388"/>
                </a:lnTo>
                <a:lnTo>
                  <a:pt x="2272489" y="1821752"/>
                </a:lnTo>
                <a:lnTo>
                  <a:pt x="2255237" y="1846173"/>
                </a:lnTo>
                <a:lnTo>
                  <a:pt x="2233630" y="1857626"/>
                </a:lnTo>
                <a:close/>
              </a:path>
              <a:path extrusionOk="0" h="1858010" w="3119119">
                <a:moveTo>
                  <a:pt x="2272489" y="1821752"/>
                </a:moveTo>
                <a:lnTo>
                  <a:pt x="2226979" y="1819097"/>
                </a:lnTo>
                <a:lnTo>
                  <a:pt x="2242954" y="1807315"/>
                </a:lnTo>
                <a:lnTo>
                  <a:pt x="2254318" y="1782551"/>
                </a:lnTo>
                <a:lnTo>
                  <a:pt x="2261822" y="1744847"/>
                </a:lnTo>
                <a:lnTo>
                  <a:pt x="2266218" y="1694249"/>
                </a:lnTo>
                <a:lnTo>
                  <a:pt x="2268256" y="1630799"/>
                </a:lnTo>
                <a:lnTo>
                  <a:pt x="2267208" y="1579883"/>
                </a:lnTo>
                <a:lnTo>
                  <a:pt x="2265304" y="1516203"/>
                </a:lnTo>
                <a:lnTo>
                  <a:pt x="2262555" y="1452474"/>
                </a:lnTo>
                <a:lnTo>
                  <a:pt x="2258974" y="1401410"/>
                </a:lnTo>
                <a:lnTo>
                  <a:pt x="2255555" y="1350356"/>
                </a:lnTo>
                <a:lnTo>
                  <a:pt x="2253109" y="1299358"/>
                </a:lnTo>
                <a:lnTo>
                  <a:pt x="2251697" y="1248421"/>
                </a:lnTo>
                <a:lnTo>
                  <a:pt x="2251379" y="1197547"/>
                </a:lnTo>
                <a:lnTo>
                  <a:pt x="2252218" y="1146741"/>
                </a:lnTo>
                <a:lnTo>
                  <a:pt x="2254090" y="1108709"/>
                </a:lnTo>
                <a:lnTo>
                  <a:pt x="2255321" y="1070640"/>
                </a:lnTo>
                <a:lnTo>
                  <a:pt x="2256726" y="1019867"/>
                </a:lnTo>
                <a:lnTo>
                  <a:pt x="2257642" y="969065"/>
                </a:lnTo>
                <a:lnTo>
                  <a:pt x="2258882" y="905569"/>
                </a:lnTo>
                <a:lnTo>
                  <a:pt x="2259783" y="842053"/>
                </a:lnTo>
                <a:lnTo>
                  <a:pt x="2260420" y="778521"/>
                </a:lnTo>
                <a:lnTo>
                  <a:pt x="2261608" y="702308"/>
                </a:lnTo>
                <a:lnTo>
                  <a:pt x="2261717" y="681610"/>
                </a:lnTo>
                <a:lnTo>
                  <a:pt x="2296445" y="708705"/>
                </a:lnTo>
                <a:lnTo>
                  <a:pt x="2296353" y="717049"/>
                </a:lnTo>
                <a:lnTo>
                  <a:pt x="2296297" y="767900"/>
                </a:lnTo>
                <a:lnTo>
                  <a:pt x="2295356" y="831414"/>
                </a:lnTo>
                <a:lnTo>
                  <a:pt x="2294956" y="882246"/>
                </a:lnTo>
                <a:lnTo>
                  <a:pt x="2293567" y="945733"/>
                </a:lnTo>
                <a:lnTo>
                  <a:pt x="2292614" y="996533"/>
                </a:lnTo>
                <a:lnTo>
                  <a:pt x="2290332" y="1085396"/>
                </a:lnTo>
                <a:lnTo>
                  <a:pt x="2288898" y="1123453"/>
                </a:lnTo>
                <a:lnTo>
                  <a:pt x="2287693" y="1148811"/>
                </a:lnTo>
                <a:lnTo>
                  <a:pt x="2286855" y="1199617"/>
                </a:lnTo>
                <a:lnTo>
                  <a:pt x="2287172" y="1250490"/>
                </a:lnTo>
                <a:lnTo>
                  <a:pt x="2288584" y="1301427"/>
                </a:lnTo>
                <a:lnTo>
                  <a:pt x="2291030" y="1352425"/>
                </a:lnTo>
                <a:lnTo>
                  <a:pt x="2295188" y="1390809"/>
                </a:lnTo>
                <a:lnTo>
                  <a:pt x="2299305" y="1467332"/>
                </a:lnTo>
                <a:lnTo>
                  <a:pt x="2301978" y="1543770"/>
                </a:lnTo>
                <a:lnTo>
                  <a:pt x="2303490" y="1607427"/>
                </a:lnTo>
                <a:lnTo>
                  <a:pt x="2302645" y="1670946"/>
                </a:lnTo>
                <a:lnTo>
                  <a:pt x="2299726" y="1721631"/>
                </a:lnTo>
                <a:lnTo>
                  <a:pt x="2294278" y="1759454"/>
                </a:lnTo>
                <a:lnTo>
                  <a:pt x="2285105" y="1797060"/>
                </a:lnTo>
                <a:lnTo>
                  <a:pt x="2272489" y="1821752"/>
                </a:lnTo>
                <a:close/>
              </a:path>
              <a:path extrusionOk="0" h="1858010" w="3119119">
                <a:moveTo>
                  <a:pt x="3118151" y="1349821"/>
                </a:moveTo>
                <a:lnTo>
                  <a:pt x="3072699" y="1334456"/>
                </a:lnTo>
                <a:lnTo>
                  <a:pt x="3039077" y="1307067"/>
                </a:lnTo>
                <a:lnTo>
                  <a:pt x="3006090" y="1279715"/>
                </a:lnTo>
                <a:lnTo>
                  <a:pt x="2974526" y="1239733"/>
                </a:lnTo>
                <a:lnTo>
                  <a:pt x="2970702" y="1234777"/>
                </a:lnTo>
                <a:lnTo>
                  <a:pt x="3118151" y="1349821"/>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52" name="Google Shape;352;p20"/>
          <p:cNvGrpSpPr/>
          <p:nvPr/>
        </p:nvGrpSpPr>
        <p:grpSpPr>
          <a:xfrm>
            <a:off x="4223391" y="1721954"/>
            <a:ext cx="10533974" cy="2231475"/>
            <a:chOff x="4223391" y="1721954"/>
            <a:chExt cx="10533974" cy="2231475"/>
          </a:xfrm>
        </p:grpSpPr>
        <p:sp>
          <p:nvSpPr>
            <p:cNvPr id="353" name="Google Shape;353;p20"/>
            <p:cNvSpPr/>
            <p:nvPr/>
          </p:nvSpPr>
          <p:spPr>
            <a:xfrm>
              <a:off x="4679327" y="1721954"/>
              <a:ext cx="33655" cy="67310"/>
            </a:xfrm>
            <a:custGeom>
              <a:rect b="b" l="l" r="r" t="t"/>
              <a:pathLst>
                <a:path extrusionOk="0" h="67310" w="33654">
                  <a:moveTo>
                    <a:pt x="11214" y="9296"/>
                  </a:moveTo>
                  <a:lnTo>
                    <a:pt x="8420" y="1879"/>
                  </a:lnTo>
                  <a:lnTo>
                    <a:pt x="0" y="0"/>
                  </a:lnTo>
                  <a:lnTo>
                    <a:pt x="1460" y="6146"/>
                  </a:lnTo>
                  <a:lnTo>
                    <a:pt x="1943" y="9309"/>
                  </a:lnTo>
                  <a:lnTo>
                    <a:pt x="1460" y="12484"/>
                  </a:lnTo>
                  <a:lnTo>
                    <a:pt x="0" y="18618"/>
                  </a:lnTo>
                  <a:lnTo>
                    <a:pt x="8420" y="16725"/>
                  </a:lnTo>
                  <a:lnTo>
                    <a:pt x="11214" y="9296"/>
                  </a:lnTo>
                  <a:close/>
                </a:path>
                <a:path extrusionOk="0" h="67310" w="33654">
                  <a:moveTo>
                    <a:pt x="33604" y="55943"/>
                  </a:moveTo>
                  <a:lnTo>
                    <a:pt x="30657" y="49568"/>
                  </a:lnTo>
                  <a:lnTo>
                    <a:pt x="26784" y="44094"/>
                  </a:lnTo>
                  <a:lnTo>
                    <a:pt x="22580" y="38950"/>
                  </a:lnTo>
                  <a:lnTo>
                    <a:pt x="18618" y="33591"/>
                  </a:lnTo>
                  <a:lnTo>
                    <a:pt x="19786" y="46113"/>
                  </a:lnTo>
                  <a:lnTo>
                    <a:pt x="19113" y="56007"/>
                  </a:lnTo>
                  <a:lnTo>
                    <a:pt x="20993" y="63068"/>
                  </a:lnTo>
                  <a:lnTo>
                    <a:pt x="29832" y="67106"/>
                  </a:lnTo>
                  <a:lnTo>
                    <a:pt x="30632" y="61341"/>
                  </a:lnTo>
                  <a:lnTo>
                    <a:pt x="26492" y="53759"/>
                  </a:lnTo>
                  <a:lnTo>
                    <a:pt x="29832" y="52247"/>
                  </a:lnTo>
                  <a:lnTo>
                    <a:pt x="30060" y="54508"/>
                  </a:lnTo>
                  <a:lnTo>
                    <a:pt x="30391" y="56692"/>
                  </a:lnTo>
                  <a:lnTo>
                    <a:pt x="33604" y="5594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4" name="Google Shape;354;p20"/>
            <p:cNvPicPr preferRelativeResize="0"/>
            <p:nvPr/>
          </p:nvPicPr>
          <p:blipFill rotWithShape="1">
            <a:blip r:embed="rId4">
              <a:alphaModFix/>
            </a:blip>
            <a:srcRect b="0" l="0" r="0" t="0"/>
            <a:stretch/>
          </p:blipFill>
          <p:spPr>
            <a:xfrm>
              <a:off x="4223391" y="1781629"/>
              <a:ext cx="10533974" cy="2171800"/>
            </a:xfrm>
            <a:prstGeom prst="rect">
              <a:avLst/>
            </a:prstGeom>
            <a:noFill/>
            <a:ln>
              <a:noFill/>
            </a:ln>
          </p:spPr>
        </p:pic>
      </p:grpSp>
      <p:sp>
        <p:nvSpPr>
          <p:cNvPr id="355" name="Google Shape;355;p20"/>
          <p:cNvSpPr/>
          <p:nvPr/>
        </p:nvSpPr>
        <p:spPr>
          <a:xfrm>
            <a:off x="6200788" y="1296403"/>
            <a:ext cx="71120" cy="34290"/>
          </a:xfrm>
          <a:custGeom>
            <a:rect b="b" l="l" r="r" t="t"/>
            <a:pathLst>
              <a:path extrusionOk="0" h="34290" w="71120">
                <a:moveTo>
                  <a:pt x="43284" y="34116"/>
                </a:moveTo>
                <a:lnTo>
                  <a:pt x="36498" y="32507"/>
                </a:lnTo>
                <a:lnTo>
                  <a:pt x="30100" y="30516"/>
                </a:lnTo>
                <a:lnTo>
                  <a:pt x="22338" y="29860"/>
                </a:lnTo>
                <a:lnTo>
                  <a:pt x="21784" y="20547"/>
                </a:lnTo>
                <a:lnTo>
                  <a:pt x="28245" y="18256"/>
                </a:lnTo>
                <a:lnTo>
                  <a:pt x="29833" y="11234"/>
                </a:lnTo>
                <a:lnTo>
                  <a:pt x="21828" y="6683"/>
                </a:lnTo>
                <a:lnTo>
                  <a:pt x="15858" y="11248"/>
                </a:lnTo>
                <a:lnTo>
                  <a:pt x="9417" y="17663"/>
                </a:lnTo>
                <a:lnTo>
                  <a:pt x="0" y="18662"/>
                </a:lnTo>
                <a:lnTo>
                  <a:pt x="4541" y="11973"/>
                </a:lnTo>
                <a:lnTo>
                  <a:pt x="0" y="11234"/>
                </a:lnTo>
                <a:lnTo>
                  <a:pt x="20022" y="4266"/>
                </a:lnTo>
                <a:lnTo>
                  <a:pt x="38690" y="2443"/>
                </a:lnTo>
                <a:lnTo>
                  <a:pt x="55718" y="2207"/>
                </a:lnTo>
                <a:lnTo>
                  <a:pt x="70818" y="0"/>
                </a:lnTo>
                <a:lnTo>
                  <a:pt x="70818" y="14930"/>
                </a:lnTo>
                <a:lnTo>
                  <a:pt x="60651" y="14115"/>
                </a:lnTo>
                <a:lnTo>
                  <a:pt x="54175" y="16948"/>
                </a:lnTo>
                <a:lnTo>
                  <a:pt x="51367" y="23447"/>
                </a:lnTo>
                <a:lnTo>
                  <a:pt x="52209" y="33629"/>
                </a:lnTo>
                <a:lnTo>
                  <a:pt x="43284" y="3411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6" name="Google Shape;356;p20"/>
          <p:cNvSpPr/>
          <p:nvPr/>
        </p:nvSpPr>
        <p:spPr>
          <a:xfrm>
            <a:off x="9515957" y="1434469"/>
            <a:ext cx="287655" cy="243204"/>
          </a:xfrm>
          <a:custGeom>
            <a:rect b="b" l="l" r="r" t="t"/>
            <a:pathLst>
              <a:path extrusionOk="0" h="243205" w="287654">
                <a:moveTo>
                  <a:pt x="111839" y="242650"/>
                </a:moveTo>
                <a:lnTo>
                  <a:pt x="111618" y="236908"/>
                </a:lnTo>
                <a:lnTo>
                  <a:pt x="114581" y="220948"/>
                </a:lnTo>
                <a:lnTo>
                  <a:pt x="115605" y="212753"/>
                </a:lnTo>
                <a:lnTo>
                  <a:pt x="103245" y="215206"/>
                </a:lnTo>
                <a:lnTo>
                  <a:pt x="83065" y="210383"/>
                </a:lnTo>
                <a:lnTo>
                  <a:pt x="70892" y="212753"/>
                </a:lnTo>
                <a:lnTo>
                  <a:pt x="69095" y="204275"/>
                </a:lnTo>
                <a:lnTo>
                  <a:pt x="65076" y="198040"/>
                </a:lnTo>
                <a:lnTo>
                  <a:pt x="59313" y="193571"/>
                </a:lnTo>
                <a:lnTo>
                  <a:pt x="52283" y="190395"/>
                </a:lnTo>
                <a:lnTo>
                  <a:pt x="52978" y="171913"/>
                </a:lnTo>
                <a:lnTo>
                  <a:pt x="51032" y="156123"/>
                </a:lnTo>
                <a:lnTo>
                  <a:pt x="45963" y="143472"/>
                </a:lnTo>
                <a:lnTo>
                  <a:pt x="37292" y="134407"/>
                </a:lnTo>
                <a:lnTo>
                  <a:pt x="25181" y="139271"/>
                </a:lnTo>
                <a:lnTo>
                  <a:pt x="20219" y="139890"/>
                </a:lnTo>
                <a:lnTo>
                  <a:pt x="11077" y="138176"/>
                </a:lnTo>
                <a:lnTo>
                  <a:pt x="13551" y="127713"/>
                </a:lnTo>
                <a:lnTo>
                  <a:pt x="10107" y="119024"/>
                </a:lnTo>
                <a:lnTo>
                  <a:pt x="4378" y="110571"/>
                </a:lnTo>
                <a:lnTo>
                  <a:pt x="0" y="100814"/>
                </a:lnTo>
                <a:lnTo>
                  <a:pt x="6508" y="102757"/>
                </a:lnTo>
                <a:lnTo>
                  <a:pt x="12415" y="98786"/>
                </a:lnTo>
                <a:lnTo>
                  <a:pt x="22449" y="85810"/>
                </a:lnTo>
                <a:lnTo>
                  <a:pt x="18738" y="73633"/>
                </a:lnTo>
                <a:lnTo>
                  <a:pt x="19019" y="62699"/>
                </a:lnTo>
                <a:lnTo>
                  <a:pt x="23793" y="53075"/>
                </a:lnTo>
                <a:lnTo>
                  <a:pt x="33562" y="44827"/>
                </a:lnTo>
                <a:lnTo>
                  <a:pt x="31423" y="36686"/>
                </a:lnTo>
                <a:lnTo>
                  <a:pt x="27581" y="30285"/>
                </a:lnTo>
                <a:lnTo>
                  <a:pt x="22077" y="25546"/>
                </a:lnTo>
                <a:lnTo>
                  <a:pt x="14953" y="22395"/>
                </a:lnTo>
                <a:lnTo>
                  <a:pt x="41190" y="12574"/>
                </a:lnTo>
                <a:lnTo>
                  <a:pt x="70047" y="4143"/>
                </a:lnTo>
                <a:lnTo>
                  <a:pt x="100268" y="2038"/>
                </a:lnTo>
                <a:lnTo>
                  <a:pt x="130596" y="11197"/>
                </a:lnTo>
                <a:lnTo>
                  <a:pt x="135913" y="9091"/>
                </a:lnTo>
                <a:lnTo>
                  <a:pt x="139679" y="5395"/>
                </a:lnTo>
                <a:lnTo>
                  <a:pt x="141710" y="0"/>
                </a:lnTo>
                <a:lnTo>
                  <a:pt x="163180" y="15352"/>
                </a:lnTo>
                <a:lnTo>
                  <a:pt x="181790" y="31463"/>
                </a:lnTo>
                <a:lnTo>
                  <a:pt x="200871" y="44906"/>
                </a:lnTo>
                <a:lnTo>
                  <a:pt x="223753" y="52255"/>
                </a:lnTo>
                <a:lnTo>
                  <a:pt x="221944" y="63970"/>
                </a:lnTo>
                <a:lnTo>
                  <a:pt x="229107" y="66852"/>
                </a:lnTo>
                <a:lnTo>
                  <a:pt x="231248" y="74613"/>
                </a:lnTo>
                <a:lnTo>
                  <a:pt x="253587" y="74613"/>
                </a:lnTo>
                <a:lnTo>
                  <a:pt x="255371" y="80186"/>
                </a:lnTo>
                <a:lnTo>
                  <a:pt x="255978" y="85164"/>
                </a:lnTo>
                <a:lnTo>
                  <a:pt x="257263" y="90474"/>
                </a:lnTo>
                <a:lnTo>
                  <a:pt x="261082" y="97045"/>
                </a:lnTo>
                <a:lnTo>
                  <a:pt x="268702" y="94599"/>
                </a:lnTo>
                <a:lnTo>
                  <a:pt x="273193" y="96629"/>
                </a:lnTo>
                <a:lnTo>
                  <a:pt x="278154" y="99810"/>
                </a:lnTo>
                <a:lnTo>
                  <a:pt x="287187" y="100814"/>
                </a:lnTo>
                <a:lnTo>
                  <a:pt x="273841" y="109863"/>
                </a:lnTo>
                <a:lnTo>
                  <a:pt x="262693" y="121121"/>
                </a:lnTo>
                <a:lnTo>
                  <a:pt x="254460" y="135290"/>
                </a:lnTo>
                <a:lnTo>
                  <a:pt x="249857" y="153069"/>
                </a:lnTo>
                <a:lnTo>
                  <a:pt x="261082" y="164267"/>
                </a:lnTo>
                <a:lnTo>
                  <a:pt x="264848" y="171695"/>
                </a:lnTo>
                <a:lnTo>
                  <a:pt x="263689" y="181370"/>
                </a:lnTo>
                <a:lnTo>
                  <a:pt x="260611" y="187761"/>
                </a:lnTo>
                <a:lnTo>
                  <a:pt x="258711" y="193584"/>
                </a:lnTo>
                <a:lnTo>
                  <a:pt x="261082" y="201555"/>
                </a:lnTo>
                <a:lnTo>
                  <a:pt x="252348" y="198164"/>
                </a:lnTo>
                <a:lnTo>
                  <a:pt x="243742" y="200451"/>
                </a:lnTo>
                <a:lnTo>
                  <a:pt x="227482" y="209020"/>
                </a:lnTo>
                <a:lnTo>
                  <a:pt x="230768" y="215746"/>
                </a:lnTo>
                <a:lnTo>
                  <a:pt x="234977" y="216522"/>
                </a:lnTo>
                <a:lnTo>
                  <a:pt x="203109" y="219331"/>
                </a:lnTo>
                <a:lnTo>
                  <a:pt x="170528" y="224777"/>
                </a:lnTo>
                <a:lnTo>
                  <a:pt x="139387" y="232627"/>
                </a:lnTo>
                <a:lnTo>
                  <a:pt x="111839" y="24265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7" name="Google Shape;357;p20"/>
          <p:cNvSpPr txBox="1"/>
          <p:nvPr>
            <p:ph type="ctrTitle"/>
          </p:nvPr>
        </p:nvSpPr>
        <p:spPr>
          <a:xfrm>
            <a:off x="1593589" y="628162"/>
            <a:ext cx="12725891" cy="3432735"/>
          </a:xfrm>
          <a:prstGeom prst="rect">
            <a:avLst/>
          </a:prstGeom>
          <a:noFill/>
          <a:ln>
            <a:noFill/>
          </a:ln>
        </p:spPr>
        <p:txBody>
          <a:bodyPr anchorCtr="0" anchor="t" bIns="0" lIns="0" spcFirstLastPara="1" rIns="0" wrap="square" tIns="1355025">
            <a:spAutoFit/>
          </a:bodyPr>
          <a:lstStyle/>
          <a:p>
            <a:pPr indent="0" lvl="0" marL="6650990" rtl="0" algn="l">
              <a:lnSpc>
                <a:spcPct val="100000"/>
              </a:lnSpc>
              <a:spcBef>
                <a:spcPts val="0"/>
              </a:spcBef>
              <a:spcAft>
                <a:spcPts val="0"/>
              </a:spcAft>
              <a:buNone/>
            </a:pPr>
            <a:r>
              <a:rPr lang="en-US" sz="8800">
                <a:latin typeface="Calibri"/>
                <a:ea typeface="Calibri"/>
                <a:cs typeface="Calibri"/>
                <a:sym typeface="Calibri"/>
              </a:rPr>
              <a:t>HOP</a:t>
            </a:r>
            <a:endParaRPr sz="8800">
              <a:latin typeface="Calibri"/>
              <a:ea typeface="Calibri"/>
              <a:cs typeface="Calibri"/>
              <a:sym typeface="Calibri"/>
            </a:endParaRPr>
          </a:p>
        </p:txBody>
      </p:sp>
      <p:sp>
        <p:nvSpPr>
          <p:cNvPr id="358" name="Google Shape;358;p20"/>
          <p:cNvSpPr txBox="1"/>
          <p:nvPr/>
        </p:nvSpPr>
        <p:spPr>
          <a:xfrm>
            <a:off x="3354309" y="4436097"/>
            <a:ext cx="12127230" cy="1995805"/>
          </a:xfrm>
          <a:prstGeom prst="rect">
            <a:avLst/>
          </a:prstGeom>
          <a:noFill/>
          <a:ln>
            <a:noFill/>
          </a:ln>
        </p:spPr>
        <p:txBody>
          <a:bodyPr anchorCtr="0" anchor="t" bIns="0" lIns="0" spcFirstLastPara="1" rIns="0" wrap="square" tIns="12050">
            <a:spAutoFit/>
          </a:bodyPr>
          <a:lstStyle/>
          <a:p>
            <a:pPr indent="0" lvl="0" marL="12700" marR="5080" rtl="0" algn="l">
              <a:lnSpc>
                <a:spcPct val="116399"/>
              </a:lnSpc>
              <a:spcBef>
                <a:spcPts val="0"/>
              </a:spcBef>
              <a:spcAft>
                <a:spcPts val="0"/>
              </a:spcAft>
              <a:buNone/>
            </a:pPr>
            <a:r>
              <a:rPr lang="en-US" sz="5550">
                <a:solidFill>
                  <a:srgbClr val="C84826"/>
                </a:solidFill>
                <a:latin typeface="Calibri"/>
                <a:ea typeface="Calibri"/>
                <a:cs typeface="Calibri"/>
                <a:sym typeface="Calibri"/>
              </a:rPr>
              <a:t>a	spring	from	one	foot-landing	on	the	other foot	in	place	or	in		any	direction.</a:t>
            </a:r>
            <a:endParaRPr sz="555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pSp>
        <p:nvGrpSpPr>
          <p:cNvPr id="363" name="Google Shape;363;p21"/>
          <p:cNvGrpSpPr/>
          <p:nvPr/>
        </p:nvGrpSpPr>
        <p:grpSpPr>
          <a:xfrm>
            <a:off x="-7351" y="6853101"/>
            <a:ext cx="18295961" cy="3434127"/>
            <a:chOff x="-7351" y="6853101"/>
            <a:chExt cx="18295961" cy="3434127"/>
          </a:xfrm>
        </p:grpSpPr>
        <p:sp>
          <p:nvSpPr>
            <p:cNvPr id="364" name="Google Shape;364;p21"/>
            <p:cNvSpPr/>
            <p:nvPr/>
          </p:nvSpPr>
          <p:spPr>
            <a:xfrm>
              <a:off x="0" y="8671635"/>
              <a:ext cx="18288000" cy="1615440"/>
            </a:xfrm>
            <a:custGeom>
              <a:rect b="b" l="l" r="r" t="t"/>
              <a:pathLst>
                <a:path extrusionOk="0" h="1615440" w="18288000">
                  <a:moveTo>
                    <a:pt x="18288000" y="1615364"/>
                  </a:moveTo>
                  <a:lnTo>
                    <a:pt x="0" y="1615364"/>
                  </a:lnTo>
                  <a:lnTo>
                    <a:pt x="0" y="0"/>
                  </a:lnTo>
                  <a:lnTo>
                    <a:pt x="18288000" y="0"/>
                  </a:lnTo>
                  <a:lnTo>
                    <a:pt x="18288000" y="161536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5" name="Google Shape;365;p21"/>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6" name="Google Shape;366;p21"/>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07"/>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73"/>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195"/>
                  </a:lnTo>
                  <a:lnTo>
                    <a:pt x="752055" y="3181273"/>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287"/>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00"/>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692"/>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889"/>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35"/>
                  </a:lnTo>
                  <a:lnTo>
                    <a:pt x="2428786" y="1756689"/>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15"/>
                  </a:lnTo>
                  <a:lnTo>
                    <a:pt x="2102307" y="1804314"/>
                  </a:lnTo>
                  <a:lnTo>
                    <a:pt x="2067407" y="1784934"/>
                  </a:lnTo>
                  <a:lnTo>
                    <a:pt x="2083663" y="1787004"/>
                  </a:lnTo>
                  <a:lnTo>
                    <a:pt x="2091016" y="1780006"/>
                  </a:lnTo>
                  <a:lnTo>
                    <a:pt x="2089480" y="1763941"/>
                  </a:lnTo>
                  <a:lnTo>
                    <a:pt x="2096579" y="1757184"/>
                  </a:lnTo>
                  <a:lnTo>
                    <a:pt x="2084133" y="1751482"/>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12"/>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74"/>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48"/>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38"/>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56"/>
                  </a:lnTo>
                  <a:lnTo>
                    <a:pt x="1804771" y="1298587"/>
                  </a:lnTo>
                  <a:lnTo>
                    <a:pt x="1790115" y="1277480"/>
                  </a:lnTo>
                  <a:lnTo>
                    <a:pt x="1782229" y="1267447"/>
                  </a:lnTo>
                  <a:lnTo>
                    <a:pt x="1758442" y="1237488"/>
                  </a:lnTo>
                  <a:lnTo>
                    <a:pt x="1739582" y="1220381"/>
                  </a:lnTo>
                  <a:lnTo>
                    <a:pt x="1724647" y="1217053"/>
                  </a:lnTo>
                  <a:lnTo>
                    <a:pt x="1703882" y="1219276"/>
                  </a:lnTo>
                  <a:lnTo>
                    <a:pt x="1685861" y="1201369"/>
                  </a:lnTo>
                  <a:lnTo>
                    <a:pt x="1676222" y="1175473"/>
                  </a:lnTo>
                  <a:lnTo>
                    <a:pt x="1667675" y="1148549"/>
                  </a:lnTo>
                  <a:lnTo>
                    <a:pt x="1644180" y="1118323"/>
                  </a:lnTo>
                  <a:lnTo>
                    <a:pt x="1631607" y="1112748"/>
                  </a:lnTo>
                  <a:lnTo>
                    <a:pt x="1608277" y="1099883"/>
                  </a:lnTo>
                  <a:lnTo>
                    <a:pt x="1591843" y="1097991"/>
                  </a:lnTo>
                  <a:lnTo>
                    <a:pt x="1573669" y="1097749"/>
                  </a:lnTo>
                  <a:lnTo>
                    <a:pt x="1578724" y="1092949"/>
                  </a:lnTo>
                  <a:lnTo>
                    <a:pt x="1573644" y="1080236"/>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907" y="1052817"/>
                  </a:lnTo>
                  <a:lnTo>
                    <a:pt x="1483512" y="1060805"/>
                  </a:lnTo>
                  <a:lnTo>
                    <a:pt x="1473136" y="1053147"/>
                  </a:lnTo>
                  <a:lnTo>
                    <a:pt x="1470406" y="1055738"/>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1997"/>
                  </a:lnTo>
                  <a:lnTo>
                    <a:pt x="1346288" y="963472"/>
                  </a:lnTo>
                  <a:lnTo>
                    <a:pt x="1332941" y="958646"/>
                  </a:lnTo>
                  <a:lnTo>
                    <a:pt x="1317205" y="956068"/>
                  </a:lnTo>
                  <a:lnTo>
                    <a:pt x="1300086" y="954836"/>
                  </a:lnTo>
                  <a:lnTo>
                    <a:pt x="1283500" y="953084"/>
                  </a:lnTo>
                  <a:lnTo>
                    <a:pt x="1277518" y="958773"/>
                  </a:lnTo>
                  <a:lnTo>
                    <a:pt x="1266913" y="951331"/>
                  </a:lnTo>
                  <a:lnTo>
                    <a:pt x="1238300" y="978560"/>
                  </a:lnTo>
                  <a:lnTo>
                    <a:pt x="1230020" y="1003947"/>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58"/>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70"/>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30"/>
                  </a:lnTo>
                  <a:lnTo>
                    <a:pt x="1599260" y="2002358"/>
                  </a:lnTo>
                  <a:lnTo>
                    <a:pt x="1594510" y="2024405"/>
                  </a:lnTo>
                  <a:lnTo>
                    <a:pt x="1621536" y="2051278"/>
                  </a:lnTo>
                  <a:lnTo>
                    <a:pt x="1647164" y="2061946"/>
                  </a:lnTo>
                  <a:lnTo>
                    <a:pt x="1673263" y="2072182"/>
                  </a:lnTo>
                  <a:lnTo>
                    <a:pt x="1690331" y="2073478"/>
                  </a:lnTo>
                  <a:lnTo>
                    <a:pt x="1714728" y="2085327"/>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84"/>
                  </a:lnTo>
                  <a:lnTo>
                    <a:pt x="2009927" y="2137562"/>
                  </a:lnTo>
                  <a:lnTo>
                    <a:pt x="2020468" y="2127542"/>
                  </a:lnTo>
                  <a:lnTo>
                    <a:pt x="2039874" y="2126602"/>
                  </a:lnTo>
                  <a:lnTo>
                    <a:pt x="2048522" y="2153437"/>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4989"/>
                  </a:lnTo>
                  <a:lnTo>
                    <a:pt x="1340281" y="3196920"/>
                  </a:lnTo>
                  <a:lnTo>
                    <a:pt x="1312227" y="3201530"/>
                  </a:lnTo>
                  <a:lnTo>
                    <a:pt x="1308303"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41"/>
                  </a:lnTo>
                  <a:lnTo>
                    <a:pt x="2154999" y="2542933"/>
                  </a:lnTo>
                  <a:lnTo>
                    <a:pt x="2155367" y="2542578"/>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22"/>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36"/>
                  </a:lnTo>
                  <a:lnTo>
                    <a:pt x="2192324" y="2104288"/>
                  </a:lnTo>
                  <a:lnTo>
                    <a:pt x="2177605" y="2065718"/>
                  </a:lnTo>
                  <a:lnTo>
                    <a:pt x="2181441" y="2062073"/>
                  </a:lnTo>
                  <a:lnTo>
                    <a:pt x="2191905" y="2069642"/>
                  </a:lnTo>
                  <a:lnTo>
                    <a:pt x="2190331" y="2071128"/>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29"/>
                  </a:lnTo>
                  <a:lnTo>
                    <a:pt x="2185644" y="37312"/>
                  </a:lnTo>
                  <a:lnTo>
                    <a:pt x="2173592" y="40538"/>
                  </a:lnTo>
                  <a:lnTo>
                    <a:pt x="2161044" y="40144"/>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14"/>
                  </a:lnTo>
                  <a:lnTo>
                    <a:pt x="2137308" y="1003"/>
                  </a:lnTo>
                  <a:lnTo>
                    <a:pt x="2111946" y="0"/>
                  </a:lnTo>
                  <a:lnTo>
                    <a:pt x="2087041" y="355"/>
                  </a:lnTo>
                  <a:lnTo>
                    <a:pt x="2065528" y="1435"/>
                  </a:lnTo>
                  <a:lnTo>
                    <a:pt x="2050402" y="2552"/>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02"/>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7" name="Google Shape;367;p21"/>
            <p:cNvPicPr preferRelativeResize="0"/>
            <p:nvPr/>
          </p:nvPicPr>
          <p:blipFill rotWithShape="1">
            <a:blip r:embed="rId3">
              <a:alphaModFix/>
            </a:blip>
            <a:srcRect b="0" l="0" r="0" t="0"/>
            <a:stretch/>
          </p:blipFill>
          <p:spPr>
            <a:xfrm>
              <a:off x="-7351" y="6853101"/>
              <a:ext cx="1833475" cy="3378186"/>
            </a:xfrm>
            <a:prstGeom prst="rect">
              <a:avLst/>
            </a:prstGeom>
            <a:noFill/>
            <a:ln>
              <a:noFill/>
            </a:ln>
          </p:spPr>
        </p:pic>
      </p:grpSp>
      <p:grpSp>
        <p:nvGrpSpPr>
          <p:cNvPr id="368" name="Google Shape;368;p21"/>
          <p:cNvGrpSpPr/>
          <p:nvPr/>
        </p:nvGrpSpPr>
        <p:grpSpPr>
          <a:xfrm>
            <a:off x="-6084" y="-9192"/>
            <a:ext cx="15515844" cy="4595537"/>
            <a:chOff x="-6084" y="-9192"/>
            <a:chExt cx="15515844" cy="4595537"/>
          </a:xfrm>
        </p:grpSpPr>
        <p:sp>
          <p:nvSpPr>
            <p:cNvPr id="369" name="Google Shape;369;p21"/>
            <p:cNvSpPr/>
            <p:nvPr/>
          </p:nvSpPr>
          <p:spPr>
            <a:xfrm>
              <a:off x="3563327" y="1949182"/>
              <a:ext cx="40005" cy="80010"/>
            </a:xfrm>
            <a:custGeom>
              <a:rect b="b" l="l" r="r" t="t"/>
              <a:pathLst>
                <a:path extrusionOk="0" h="80010" w="40004">
                  <a:moveTo>
                    <a:pt x="13296" y="10998"/>
                  </a:moveTo>
                  <a:lnTo>
                    <a:pt x="9969" y="2222"/>
                  </a:lnTo>
                  <a:lnTo>
                    <a:pt x="0" y="0"/>
                  </a:lnTo>
                  <a:lnTo>
                    <a:pt x="1727" y="7264"/>
                  </a:lnTo>
                  <a:lnTo>
                    <a:pt x="2298" y="11023"/>
                  </a:lnTo>
                  <a:lnTo>
                    <a:pt x="1727" y="14770"/>
                  </a:lnTo>
                  <a:lnTo>
                    <a:pt x="0" y="22034"/>
                  </a:lnTo>
                  <a:lnTo>
                    <a:pt x="9969" y="19786"/>
                  </a:lnTo>
                  <a:lnTo>
                    <a:pt x="13296" y="10998"/>
                  </a:lnTo>
                  <a:close/>
                </a:path>
                <a:path extrusionOk="0" h="80010" w="40004">
                  <a:moveTo>
                    <a:pt x="39827" y="66179"/>
                  </a:moveTo>
                  <a:lnTo>
                    <a:pt x="36334" y="58635"/>
                  </a:lnTo>
                  <a:lnTo>
                    <a:pt x="31750" y="52158"/>
                  </a:lnTo>
                  <a:lnTo>
                    <a:pt x="26758" y="46075"/>
                  </a:lnTo>
                  <a:lnTo>
                    <a:pt x="22059" y="39738"/>
                  </a:lnTo>
                  <a:lnTo>
                    <a:pt x="23456" y="54546"/>
                  </a:lnTo>
                  <a:lnTo>
                    <a:pt x="22656" y="66243"/>
                  </a:lnTo>
                  <a:lnTo>
                    <a:pt x="24879" y="74599"/>
                  </a:lnTo>
                  <a:lnTo>
                    <a:pt x="35369" y="79387"/>
                  </a:lnTo>
                  <a:lnTo>
                    <a:pt x="36309" y="72567"/>
                  </a:lnTo>
                  <a:lnTo>
                    <a:pt x="31394" y="63588"/>
                  </a:lnTo>
                  <a:lnTo>
                    <a:pt x="35369" y="61810"/>
                  </a:lnTo>
                  <a:lnTo>
                    <a:pt x="35623" y="64477"/>
                  </a:lnTo>
                  <a:lnTo>
                    <a:pt x="36017" y="67056"/>
                  </a:lnTo>
                  <a:lnTo>
                    <a:pt x="39827" y="66179"/>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0" name="Google Shape;370;p21"/>
            <p:cNvPicPr preferRelativeResize="0"/>
            <p:nvPr/>
          </p:nvPicPr>
          <p:blipFill rotWithShape="1">
            <a:blip r:embed="rId4">
              <a:alphaModFix/>
            </a:blip>
            <a:srcRect b="0" l="0" r="0" t="0"/>
            <a:stretch/>
          </p:blipFill>
          <p:spPr>
            <a:xfrm>
              <a:off x="-6084" y="-9192"/>
              <a:ext cx="15515844" cy="4595537"/>
            </a:xfrm>
            <a:prstGeom prst="rect">
              <a:avLst/>
            </a:prstGeom>
            <a:noFill/>
            <a:ln>
              <a:noFill/>
            </a:ln>
          </p:spPr>
        </p:pic>
      </p:grpSp>
      <p:sp>
        <p:nvSpPr>
          <p:cNvPr id="371" name="Google Shape;371;p21"/>
          <p:cNvSpPr txBox="1"/>
          <p:nvPr>
            <p:ph type="ctrTitle"/>
          </p:nvPr>
        </p:nvSpPr>
        <p:spPr>
          <a:xfrm>
            <a:off x="1593589" y="628162"/>
            <a:ext cx="12725891" cy="3432735"/>
          </a:xfrm>
          <a:prstGeom prst="rect">
            <a:avLst/>
          </a:prstGeom>
          <a:noFill/>
          <a:ln>
            <a:noFill/>
          </a:ln>
        </p:spPr>
        <p:txBody>
          <a:bodyPr anchorCtr="0" anchor="t" bIns="0" lIns="0" spcFirstLastPara="1" rIns="0" wrap="square" tIns="1727500">
            <a:spAutoFit/>
          </a:bodyPr>
          <a:lstStyle/>
          <a:p>
            <a:pPr indent="0" lvl="0" marL="3095625" rtl="0" algn="l">
              <a:lnSpc>
                <a:spcPct val="100000"/>
              </a:lnSpc>
              <a:spcBef>
                <a:spcPts val="0"/>
              </a:spcBef>
              <a:spcAft>
                <a:spcPts val="0"/>
              </a:spcAft>
              <a:buNone/>
            </a:pPr>
            <a:r>
              <a:rPr lang="en-US" sz="11000">
                <a:latin typeface="Calibri"/>
                <a:ea typeface="Calibri"/>
                <a:cs typeface="Calibri"/>
                <a:sym typeface="Calibri"/>
              </a:rPr>
              <a:t>KUMINTANG</a:t>
            </a:r>
            <a:endParaRPr sz="11000">
              <a:latin typeface="Calibri"/>
              <a:ea typeface="Calibri"/>
              <a:cs typeface="Calibri"/>
              <a:sym typeface="Calibri"/>
            </a:endParaRPr>
          </a:p>
        </p:txBody>
      </p:sp>
      <p:sp>
        <p:nvSpPr>
          <p:cNvPr id="372" name="Google Shape;372;p21"/>
          <p:cNvSpPr txBox="1"/>
          <p:nvPr/>
        </p:nvSpPr>
        <p:spPr>
          <a:xfrm>
            <a:off x="3130202" y="5087742"/>
            <a:ext cx="11916410" cy="1946910"/>
          </a:xfrm>
          <a:prstGeom prst="rect">
            <a:avLst/>
          </a:prstGeom>
          <a:noFill/>
          <a:ln>
            <a:noFill/>
          </a:ln>
        </p:spPr>
        <p:txBody>
          <a:bodyPr anchorCtr="0" anchor="t" bIns="0" lIns="0" spcFirstLastPara="1" rIns="0" wrap="square" tIns="12050">
            <a:spAutoFit/>
          </a:bodyPr>
          <a:lstStyle/>
          <a:p>
            <a:pPr indent="0" lvl="0" marL="12700" marR="5080" rtl="0" algn="l">
              <a:lnSpc>
                <a:spcPct val="116700"/>
              </a:lnSpc>
              <a:spcBef>
                <a:spcPts val="0"/>
              </a:spcBef>
              <a:spcAft>
                <a:spcPts val="0"/>
              </a:spcAft>
              <a:buNone/>
            </a:pPr>
            <a:r>
              <a:rPr lang="en-US" sz="5400">
                <a:solidFill>
                  <a:srgbClr val="C84826"/>
                </a:solidFill>
                <a:latin typeface="Calibri"/>
                <a:ea typeface="Calibri"/>
                <a:cs typeface="Calibri"/>
                <a:sym typeface="Calibri"/>
              </a:rPr>
              <a:t>moving	the	hand	from	the	wrist	either	in	a clockwise	or		counter	clockwise	direction.</a:t>
            </a:r>
            <a:endParaRPr sz="54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grpSp>
        <p:nvGrpSpPr>
          <p:cNvPr id="377" name="Google Shape;377;p22"/>
          <p:cNvGrpSpPr/>
          <p:nvPr/>
        </p:nvGrpSpPr>
        <p:grpSpPr>
          <a:xfrm>
            <a:off x="16288131" y="11"/>
            <a:ext cx="2000250" cy="10287397"/>
            <a:chOff x="16288131" y="11"/>
            <a:chExt cx="2000250" cy="10287397"/>
          </a:xfrm>
        </p:grpSpPr>
        <p:sp>
          <p:nvSpPr>
            <p:cNvPr id="378" name="Google Shape;378;p22"/>
            <p:cNvSpPr/>
            <p:nvPr/>
          </p:nvSpPr>
          <p:spPr>
            <a:xfrm>
              <a:off x="16295589" y="7393"/>
              <a:ext cx="1985010" cy="10280015"/>
            </a:xfrm>
            <a:custGeom>
              <a:rect b="b" l="l" r="r" t="t"/>
              <a:pathLst>
                <a:path extrusionOk="0" h="10280015" w="1985009">
                  <a:moveTo>
                    <a:pt x="1984931" y="0"/>
                  </a:moveTo>
                  <a:lnTo>
                    <a:pt x="1984931" y="10279605"/>
                  </a:lnTo>
                  <a:lnTo>
                    <a:pt x="0" y="10279605"/>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9" name="Google Shape;379;p22"/>
            <p:cNvSpPr/>
            <p:nvPr/>
          </p:nvSpPr>
          <p:spPr>
            <a:xfrm>
              <a:off x="16288131" y="11"/>
              <a:ext cx="2000250" cy="10287000"/>
            </a:xfrm>
            <a:custGeom>
              <a:rect b="b" l="l" r="r" t="t"/>
              <a:pathLst>
                <a:path extrusionOk="0" h="10287000" w="2000250">
                  <a:moveTo>
                    <a:pt x="1999830" y="0"/>
                  </a:moveTo>
                  <a:lnTo>
                    <a:pt x="1984590" y="0"/>
                  </a:lnTo>
                  <a:lnTo>
                    <a:pt x="15240" y="0"/>
                  </a:lnTo>
                  <a:lnTo>
                    <a:pt x="0" y="0"/>
                  </a:lnTo>
                  <a:lnTo>
                    <a:pt x="0" y="10286987"/>
                  </a:lnTo>
                  <a:lnTo>
                    <a:pt x="15240" y="10286987"/>
                  </a:lnTo>
                  <a:lnTo>
                    <a:pt x="15240" y="14833"/>
                  </a:lnTo>
                  <a:lnTo>
                    <a:pt x="1984590" y="14833"/>
                  </a:lnTo>
                  <a:lnTo>
                    <a:pt x="1984590" y="10286987"/>
                  </a:lnTo>
                  <a:lnTo>
                    <a:pt x="1999830" y="10286987"/>
                  </a:lnTo>
                  <a:lnTo>
                    <a:pt x="1999830"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380" name="Google Shape;380;p22"/>
          <p:cNvPicPr preferRelativeResize="0"/>
          <p:nvPr/>
        </p:nvPicPr>
        <p:blipFill rotWithShape="1">
          <a:blip r:embed="rId3">
            <a:alphaModFix/>
          </a:blip>
          <a:srcRect b="0" l="0" r="0" t="0"/>
          <a:stretch/>
        </p:blipFill>
        <p:spPr>
          <a:xfrm>
            <a:off x="0" y="-6255"/>
            <a:ext cx="2767800" cy="2672593"/>
          </a:xfrm>
          <a:prstGeom prst="rect">
            <a:avLst/>
          </a:prstGeom>
          <a:noFill/>
          <a:ln>
            <a:noFill/>
          </a:ln>
        </p:spPr>
      </p:pic>
      <p:sp>
        <p:nvSpPr>
          <p:cNvPr id="381" name="Google Shape;381;p22"/>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13"/>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66"/>
                </a:lnTo>
                <a:lnTo>
                  <a:pt x="2047189" y="2312454"/>
                </a:lnTo>
                <a:lnTo>
                  <a:pt x="2038121" y="2356142"/>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57"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2" name="Google Shape;382;p22"/>
          <p:cNvSpPr/>
          <p:nvPr/>
        </p:nvSpPr>
        <p:spPr>
          <a:xfrm>
            <a:off x="15131074" y="-10993"/>
            <a:ext cx="3157220" cy="2258060"/>
          </a:xfrm>
          <a:custGeom>
            <a:rect b="b" l="l" r="r" t="t"/>
            <a:pathLst>
              <a:path extrusionOk="0" h="2258060" w="3157219">
                <a:moveTo>
                  <a:pt x="1476398" y="384228"/>
                </a:moveTo>
                <a:lnTo>
                  <a:pt x="1185894" y="544761"/>
                </a:lnTo>
                <a:lnTo>
                  <a:pt x="1223163" y="509665"/>
                </a:lnTo>
                <a:lnTo>
                  <a:pt x="1263541" y="487352"/>
                </a:lnTo>
                <a:lnTo>
                  <a:pt x="1294304" y="455851"/>
                </a:lnTo>
                <a:lnTo>
                  <a:pt x="1379698" y="408662"/>
                </a:lnTo>
                <a:lnTo>
                  <a:pt x="1346683" y="397904"/>
                </a:lnTo>
                <a:lnTo>
                  <a:pt x="1309216" y="389606"/>
                </a:lnTo>
                <a:lnTo>
                  <a:pt x="1267845" y="383466"/>
                </a:lnTo>
                <a:lnTo>
                  <a:pt x="1216976" y="368073"/>
                </a:lnTo>
                <a:lnTo>
                  <a:pt x="1169433" y="365342"/>
                </a:lnTo>
                <a:lnTo>
                  <a:pt x="1113487" y="352755"/>
                </a:lnTo>
                <a:lnTo>
                  <a:pt x="1055823" y="341117"/>
                </a:lnTo>
                <a:lnTo>
                  <a:pt x="996987" y="330126"/>
                </a:lnTo>
                <a:lnTo>
                  <a:pt x="943665" y="330589"/>
                </a:lnTo>
                <a:lnTo>
                  <a:pt x="825056" y="309126"/>
                </a:lnTo>
                <a:lnTo>
                  <a:pt x="767002" y="297704"/>
                </a:lnTo>
                <a:lnTo>
                  <a:pt x="716648" y="296527"/>
                </a:lnTo>
                <a:lnTo>
                  <a:pt x="668402" y="294185"/>
                </a:lnTo>
                <a:lnTo>
                  <a:pt x="622813" y="290376"/>
                </a:lnTo>
                <a:lnTo>
                  <a:pt x="580426" y="284797"/>
                </a:lnTo>
                <a:lnTo>
                  <a:pt x="533508" y="281721"/>
                </a:lnTo>
                <a:lnTo>
                  <a:pt x="480578" y="267467"/>
                </a:lnTo>
                <a:lnTo>
                  <a:pt x="434302" y="264037"/>
                </a:lnTo>
                <a:lnTo>
                  <a:pt x="376649" y="237892"/>
                </a:lnTo>
                <a:lnTo>
                  <a:pt x="326423" y="222143"/>
                </a:lnTo>
                <a:lnTo>
                  <a:pt x="277874" y="205468"/>
                </a:lnTo>
                <a:lnTo>
                  <a:pt x="225249" y="176544"/>
                </a:lnTo>
                <a:lnTo>
                  <a:pt x="175075" y="146266"/>
                </a:lnTo>
                <a:lnTo>
                  <a:pt x="133878" y="125528"/>
                </a:lnTo>
                <a:lnTo>
                  <a:pt x="89766" y="91900"/>
                </a:lnTo>
                <a:lnTo>
                  <a:pt x="55406" y="67384"/>
                </a:lnTo>
                <a:lnTo>
                  <a:pt x="18907" y="29549"/>
                </a:lnTo>
                <a:lnTo>
                  <a:pt x="0" y="10995"/>
                </a:lnTo>
                <a:lnTo>
                  <a:pt x="56274" y="10975"/>
                </a:lnTo>
                <a:lnTo>
                  <a:pt x="64188" y="19027"/>
                </a:lnTo>
                <a:lnTo>
                  <a:pt x="95513" y="45221"/>
                </a:lnTo>
                <a:lnTo>
                  <a:pt x="130689" y="69286"/>
                </a:lnTo>
                <a:lnTo>
                  <a:pt x="175546" y="102502"/>
                </a:lnTo>
                <a:lnTo>
                  <a:pt x="223638" y="133931"/>
                </a:lnTo>
                <a:lnTo>
                  <a:pt x="268517" y="152634"/>
                </a:lnTo>
                <a:lnTo>
                  <a:pt x="322155" y="180999"/>
                </a:lnTo>
                <a:lnTo>
                  <a:pt x="371964" y="196978"/>
                </a:lnTo>
                <a:lnTo>
                  <a:pt x="429914" y="222959"/>
                </a:lnTo>
                <a:lnTo>
                  <a:pt x="483419" y="236895"/>
                </a:lnTo>
                <a:lnTo>
                  <a:pt x="532173" y="238956"/>
                </a:lnTo>
                <a:lnTo>
                  <a:pt x="582004" y="240421"/>
                </a:lnTo>
                <a:lnTo>
                  <a:pt x="628524" y="243716"/>
                </a:lnTo>
                <a:lnTo>
                  <a:pt x="684888" y="256073"/>
                </a:lnTo>
                <a:lnTo>
                  <a:pt x="738094" y="255674"/>
                </a:lnTo>
                <a:lnTo>
                  <a:pt x="799698" y="265134"/>
                </a:lnTo>
                <a:lnTo>
                  <a:pt x="862838" y="273747"/>
                </a:lnTo>
                <a:lnTo>
                  <a:pt x="990832" y="290024"/>
                </a:lnTo>
                <a:lnTo>
                  <a:pt x="1060379" y="309597"/>
                </a:lnTo>
                <a:lnTo>
                  <a:pt x="1122431" y="318810"/>
                </a:lnTo>
                <a:lnTo>
                  <a:pt x="1182403" y="329173"/>
                </a:lnTo>
                <a:lnTo>
                  <a:pt x="1239572" y="341084"/>
                </a:lnTo>
                <a:lnTo>
                  <a:pt x="1287077" y="343836"/>
                </a:lnTo>
                <a:lnTo>
                  <a:pt x="1336472" y="360043"/>
                </a:lnTo>
                <a:lnTo>
                  <a:pt x="1368617" y="356781"/>
                </a:lnTo>
                <a:lnTo>
                  <a:pt x="1401205" y="367775"/>
                </a:lnTo>
                <a:lnTo>
                  <a:pt x="1421237" y="371206"/>
                </a:lnTo>
                <a:lnTo>
                  <a:pt x="1434128" y="378584"/>
                </a:lnTo>
                <a:lnTo>
                  <a:pt x="1476398" y="384228"/>
                </a:lnTo>
                <a:close/>
              </a:path>
              <a:path extrusionOk="0" h="2258060" w="3157219">
                <a:moveTo>
                  <a:pt x="1096353" y="10612"/>
                </a:moveTo>
                <a:lnTo>
                  <a:pt x="56274" y="10975"/>
                </a:lnTo>
                <a:lnTo>
                  <a:pt x="54952" y="9630"/>
                </a:lnTo>
                <a:lnTo>
                  <a:pt x="1069559" y="0"/>
                </a:lnTo>
                <a:lnTo>
                  <a:pt x="1096353" y="10612"/>
                </a:lnTo>
                <a:close/>
              </a:path>
              <a:path extrusionOk="0" h="2258060" w="3157219">
                <a:moveTo>
                  <a:pt x="1587248" y="206963"/>
                </a:moveTo>
                <a:lnTo>
                  <a:pt x="1501539" y="167319"/>
                </a:lnTo>
                <a:lnTo>
                  <a:pt x="1451932" y="151228"/>
                </a:lnTo>
                <a:lnTo>
                  <a:pt x="1394728" y="124834"/>
                </a:lnTo>
                <a:lnTo>
                  <a:pt x="1342409" y="110243"/>
                </a:lnTo>
                <a:lnTo>
                  <a:pt x="1282902" y="85122"/>
                </a:lnTo>
                <a:lnTo>
                  <a:pt x="1222550" y="60468"/>
                </a:lnTo>
                <a:lnTo>
                  <a:pt x="1161558" y="36168"/>
                </a:lnTo>
                <a:lnTo>
                  <a:pt x="1096353" y="10612"/>
                </a:lnTo>
                <a:lnTo>
                  <a:pt x="1181617" y="10582"/>
                </a:lnTo>
                <a:lnTo>
                  <a:pt x="1212675" y="22422"/>
                </a:lnTo>
                <a:lnTo>
                  <a:pt x="1262755" y="38251"/>
                </a:lnTo>
                <a:lnTo>
                  <a:pt x="1310851" y="55176"/>
                </a:lnTo>
                <a:lnTo>
                  <a:pt x="1356666" y="73362"/>
                </a:lnTo>
                <a:lnTo>
                  <a:pt x="1399904" y="92972"/>
                </a:lnTo>
                <a:lnTo>
                  <a:pt x="1434129" y="103062"/>
                </a:lnTo>
                <a:lnTo>
                  <a:pt x="1468278" y="84191"/>
                </a:lnTo>
                <a:lnTo>
                  <a:pt x="1587248" y="206963"/>
                </a:lnTo>
                <a:close/>
              </a:path>
              <a:path extrusionOk="0" h="2258060" w="3157219">
                <a:moveTo>
                  <a:pt x="1342565" y="10102"/>
                </a:moveTo>
                <a:lnTo>
                  <a:pt x="1341112" y="9452"/>
                </a:lnTo>
                <a:lnTo>
                  <a:pt x="1341638" y="9161"/>
                </a:lnTo>
                <a:lnTo>
                  <a:pt x="1342565" y="10102"/>
                </a:lnTo>
                <a:close/>
              </a:path>
              <a:path extrusionOk="0" h="2258060" w="3157219">
                <a:moveTo>
                  <a:pt x="1468278" y="84191"/>
                </a:moveTo>
                <a:lnTo>
                  <a:pt x="1434129" y="103062"/>
                </a:lnTo>
                <a:lnTo>
                  <a:pt x="1342565" y="10102"/>
                </a:lnTo>
                <a:lnTo>
                  <a:pt x="1437752" y="52689"/>
                </a:lnTo>
                <a:lnTo>
                  <a:pt x="1468278" y="84191"/>
                </a:lnTo>
                <a:close/>
              </a:path>
              <a:path extrusionOk="0" h="2258060" w="3157219">
                <a:moveTo>
                  <a:pt x="2339265" y="456026"/>
                </a:moveTo>
                <a:lnTo>
                  <a:pt x="1437752" y="52689"/>
                </a:lnTo>
                <a:lnTo>
                  <a:pt x="1395066" y="8639"/>
                </a:lnTo>
                <a:lnTo>
                  <a:pt x="2218462" y="3164"/>
                </a:lnTo>
                <a:lnTo>
                  <a:pt x="2188559" y="48691"/>
                </a:lnTo>
                <a:lnTo>
                  <a:pt x="2243574" y="32790"/>
                </a:lnTo>
                <a:lnTo>
                  <a:pt x="2314929" y="7861"/>
                </a:lnTo>
                <a:lnTo>
                  <a:pt x="2443362" y="125403"/>
                </a:lnTo>
                <a:lnTo>
                  <a:pt x="2336182" y="184631"/>
                </a:lnTo>
                <a:lnTo>
                  <a:pt x="2394062" y="210651"/>
                </a:lnTo>
                <a:lnTo>
                  <a:pt x="2398202" y="208363"/>
                </a:lnTo>
                <a:lnTo>
                  <a:pt x="2522441" y="255718"/>
                </a:lnTo>
                <a:lnTo>
                  <a:pt x="2571011" y="272381"/>
                </a:lnTo>
                <a:lnTo>
                  <a:pt x="2588282" y="277339"/>
                </a:lnTo>
                <a:lnTo>
                  <a:pt x="2319987" y="425599"/>
                </a:lnTo>
                <a:lnTo>
                  <a:pt x="2339265" y="456026"/>
                </a:lnTo>
                <a:close/>
              </a:path>
              <a:path extrusionOk="0" h="2258060" w="3157219">
                <a:moveTo>
                  <a:pt x="1310984" y="504638"/>
                </a:moveTo>
                <a:lnTo>
                  <a:pt x="1054228" y="646522"/>
                </a:lnTo>
                <a:lnTo>
                  <a:pt x="1139902" y="570176"/>
                </a:lnTo>
                <a:lnTo>
                  <a:pt x="1419299" y="415781"/>
                </a:lnTo>
                <a:lnTo>
                  <a:pt x="1404824" y="438281"/>
                </a:lnTo>
                <a:lnTo>
                  <a:pt x="1343871" y="471964"/>
                </a:lnTo>
                <a:lnTo>
                  <a:pt x="1310984" y="504638"/>
                </a:lnTo>
                <a:close/>
              </a:path>
              <a:path extrusionOk="0" h="2258060" w="3157219">
                <a:moveTo>
                  <a:pt x="540433" y="1568497"/>
                </a:moveTo>
                <a:lnTo>
                  <a:pt x="505279" y="1587923"/>
                </a:lnTo>
                <a:lnTo>
                  <a:pt x="468107" y="1593963"/>
                </a:lnTo>
                <a:lnTo>
                  <a:pt x="435722" y="1597358"/>
                </a:lnTo>
                <a:lnTo>
                  <a:pt x="414240" y="1594728"/>
                </a:lnTo>
                <a:lnTo>
                  <a:pt x="395674" y="1590486"/>
                </a:lnTo>
                <a:lnTo>
                  <a:pt x="374301" y="1573295"/>
                </a:lnTo>
                <a:lnTo>
                  <a:pt x="362816" y="1565140"/>
                </a:lnTo>
                <a:lnTo>
                  <a:pt x="342068" y="1533102"/>
                </a:lnTo>
                <a:lnTo>
                  <a:pt x="332964" y="1509131"/>
                </a:lnTo>
                <a:lnTo>
                  <a:pt x="329071" y="1482280"/>
                </a:lnTo>
                <a:lnTo>
                  <a:pt x="330095" y="1452712"/>
                </a:lnTo>
                <a:lnTo>
                  <a:pt x="345713" y="1386077"/>
                </a:lnTo>
                <a:lnTo>
                  <a:pt x="359717" y="1349336"/>
                </a:lnTo>
                <a:lnTo>
                  <a:pt x="377458" y="1310529"/>
                </a:lnTo>
                <a:lnTo>
                  <a:pt x="398642" y="1269821"/>
                </a:lnTo>
                <a:lnTo>
                  <a:pt x="429111" y="1238482"/>
                </a:lnTo>
                <a:lnTo>
                  <a:pt x="456294" y="1194459"/>
                </a:lnTo>
                <a:lnTo>
                  <a:pt x="492174" y="1160130"/>
                </a:lnTo>
                <a:lnTo>
                  <a:pt x="524178" y="1113443"/>
                </a:lnTo>
                <a:lnTo>
                  <a:pt x="606072" y="1039185"/>
                </a:lnTo>
                <a:lnTo>
                  <a:pt x="643095" y="989724"/>
                </a:lnTo>
                <a:lnTo>
                  <a:pt x="775420" y="873098"/>
                </a:lnTo>
                <a:lnTo>
                  <a:pt x="1003160" y="674743"/>
                </a:lnTo>
                <a:lnTo>
                  <a:pt x="1267134" y="528870"/>
                </a:lnTo>
                <a:lnTo>
                  <a:pt x="1225255" y="566513"/>
                </a:lnTo>
                <a:lnTo>
                  <a:pt x="1173727" y="594988"/>
                </a:lnTo>
                <a:lnTo>
                  <a:pt x="763009" y="937960"/>
                </a:lnTo>
                <a:lnTo>
                  <a:pt x="670450" y="1018111"/>
                </a:lnTo>
                <a:lnTo>
                  <a:pt x="631405" y="1068690"/>
                </a:lnTo>
                <a:lnTo>
                  <a:pt x="587557" y="1107421"/>
                </a:lnTo>
                <a:lnTo>
                  <a:pt x="551638" y="1156273"/>
                </a:lnTo>
                <a:lnTo>
                  <a:pt x="511824" y="1192775"/>
                </a:lnTo>
                <a:lnTo>
                  <a:pt x="480847" y="1238896"/>
                </a:lnTo>
                <a:lnTo>
                  <a:pt x="446882" y="1272166"/>
                </a:lnTo>
                <a:lnTo>
                  <a:pt x="422663" y="1314552"/>
                </a:lnTo>
                <a:lnTo>
                  <a:pt x="402503" y="1354694"/>
                </a:lnTo>
                <a:lnTo>
                  <a:pt x="386857" y="1392343"/>
                </a:lnTo>
                <a:lnTo>
                  <a:pt x="370040" y="1416137"/>
                </a:lnTo>
                <a:lnTo>
                  <a:pt x="371542" y="1487812"/>
                </a:lnTo>
                <a:lnTo>
                  <a:pt x="392224" y="1534388"/>
                </a:lnTo>
                <a:lnTo>
                  <a:pt x="426887" y="1558737"/>
                </a:lnTo>
                <a:lnTo>
                  <a:pt x="442329" y="1564705"/>
                </a:lnTo>
                <a:lnTo>
                  <a:pt x="467577" y="1550753"/>
                </a:lnTo>
                <a:lnTo>
                  <a:pt x="505422" y="1544340"/>
                </a:lnTo>
                <a:lnTo>
                  <a:pt x="690526" y="1442051"/>
                </a:lnTo>
                <a:lnTo>
                  <a:pt x="614303" y="1513175"/>
                </a:lnTo>
                <a:lnTo>
                  <a:pt x="572904" y="1536052"/>
                </a:lnTo>
                <a:lnTo>
                  <a:pt x="540433" y="1568497"/>
                </a:lnTo>
                <a:close/>
              </a:path>
              <a:path extrusionOk="0" h="2258060" w="3157219">
                <a:moveTo>
                  <a:pt x="1489937" y="739274"/>
                </a:moveTo>
                <a:lnTo>
                  <a:pt x="1291341" y="849019"/>
                </a:lnTo>
                <a:lnTo>
                  <a:pt x="1388696" y="766219"/>
                </a:lnTo>
                <a:lnTo>
                  <a:pt x="1432731" y="727384"/>
                </a:lnTo>
                <a:lnTo>
                  <a:pt x="1478502" y="702090"/>
                </a:lnTo>
                <a:lnTo>
                  <a:pt x="1512752" y="668662"/>
                </a:lnTo>
                <a:lnTo>
                  <a:pt x="1573460" y="635115"/>
                </a:lnTo>
                <a:lnTo>
                  <a:pt x="1594730" y="608860"/>
                </a:lnTo>
                <a:lnTo>
                  <a:pt x="1655242" y="560920"/>
                </a:lnTo>
                <a:lnTo>
                  <a:pt x="1620168" y="638306"/>
                </a:lnTo>
                <a:lnTo>
                  <a:pt x="1612797" y="656881"/>
                </a:lnTo>
                <a:lnTo>
                  <a:pt x="1521866" y="707129"/>
                </a:lnTo>
                <a:lnTo>
                  <a:pt x="1489937" y="739274"/>
                </a:lnTo>
                <a:close/>
              </a:path>
              <a:path extrusionOk="0" h="2258060" w="3157219">
                <a:moveTo>
                  <a:pt x="2463121" y="143486"/>
                </a:moveTo>
                <a:lnTo>
                  <a:pt x="2441601" y="155379"/>
                </a:lnTo>
                <a:lnTo>
                  <a:pt x="2336182" y="184631"/>
                </a:lnTo>
                <a:lnTo>
                  <a:pt x="2443362" y="125403"/>
                </a:lnTo>
                <a:lnTo>
                  <a:pt x="2463121" y="143486"/>
                </a:lnTo>
                <a:close/>
              </a:path>
              <a:path extrusionOk="0" h="2258060" w="3157219">
                <a:moveTo>
                  <a:pt x="2895497" y="40597"/>
                </a:moveTo>
                <a:lnTo>
                  <a:pt x="2815943" y="64526"/>
                </a:lnTo>
                <a:lnTo>
                  <a:pt x="2765447" y="92430"/>
                </a:lnTo>
                <a:lnTo>
                  <a:pt x="2657178" y="123257"/>
                </a:lnTo>
                <a:lnTo>
                  <a:pt x="2606735" y="136631"/>
                </a:lnTo>
                <a:lnTo>
                  <a:pt x="2565685" y="159315"/>
                </a:lnTo>
                <a:lnTo>
                  <a:pt x="2500870" y="178034"/>
                </a:lnTo>
                <a:lnTo>
                  <a:pt x="2463121" y="143486"/>
                </a:lnTo>
                <a:lnTo>
                  <a:pt x="2472302" y="138413"/>
                </a:lnTo>
                <a:lnTo>
                  <a:pt x="2515662" y="128954"/>
                </a:lnTo>
                <a:lnTo>
                  <a:pt x="2564670" y="116373"/>
                </a:lnTo>
                <a:lnTo>
                  <a:pt x="2612317" y="90043"/>
                </a:lnTo>
                <a:lnTo>
                  <a:pt x="2670008" y="72664"/>
                </a:lnTo>
                <a:lnTo>
                  <a:pt x="2857795" y="12396"/>
                </a:lnTo>
                <a:lnTo>
                  <a:pt x="2873536" y="3697"/>
                </a:lnTo>
                <a:lnTo>
                  <a:pt x="2895497" y="40597"/>
                </a:lnTo>
                <a:close/>
              </a:path>
              <a:path extrusionOk="0" h="2258060" w="3157219">
                <a:moveTo>
                  <a:pt x="1479514" y="2195149"/>
                </a:moveTo>
                <a:lnTo>
                  <a:pt x="1366725" y="2257476"/>
                </a:lnTo>
                <a:lnTo>
                  <a:pt x="1350051" y="2252190"/>
                </a:lnTo>
                <a:lnTo>
                  <a:pt x="1314480" y="2228343"/>
                </a:lnTo>
                <a:lnTo>
                  <a:pt x="1283855" y="2201763"/>
                </a:lnTo>
                <a:lnTo>
                  <a:pt x="1258186" y="2172444"/>
                </a:lnTo>
                <a:lnTo>
                  <a:pt x="1231342" y="2129273"/>
                </a:lnTo>
                <a:lnTo>
                  <a:pt x="1215610" y="2094463"/>
                </a:lnTo>
                <a:lnTo>
                  <a:pt x="1198723" y="2045791"/>
                </a:lnTo>
                <a:lnTo>
                  <a:pt x="1186827" y="1994360"/>
                </a:lnTo>
                <a:lnTo>
                  <a:pt x="1179933" y="1940165"/>
                </a:lnTo>
                <a:lnTo>
                  <a:pt x="1178049" y="1883202"/>
                </a:lnTo>
                <a:lnTo>
                  <a:pt x="1179158" y="1824584"/>
                </a:lnTo>
                <a:lnTo>
                  <a:pt x="1182623" y="1764665"/>
                </a:lnTo>
                <a:lnTo>
                  <a:pt x="1187468" y="1703983"/>
                </a:lnTo>
                <a:lnTo>
                  <a:pt x="1192717" y="1643078"/>
                </a:lnTo>
                <a:lnTo>
                  <a:pt x="1203531" y="1593598"/>
                </a:lnTo>
                <a:lnTo>
                  <a:pt x="1212797" y="1544975"/>
                </a:lnTo>
                <a:lnTo>
                  <a:pt x="1219537" y="1497747"/>
                </a:lnTo>
                <a:lnTo>
                  <a:pt x="1228914" y="1463562"/>
                </a:lnTo>
                <a:lnTo>
                  <a:pt x="1236886" y="1430155"/>
                </a:lnTo>
                <a:lnTo>
                  <a:pt x="1249315" y="1394284"/>
                </a:lnTo>
                <a:lnTo>
                  <a:pt x="1265651" y="1356254"/>
                </a:lnTo>
                <a:lnTo>
                  <a:pt x="1279210" y="1305259"/>
                </a:lnTo>
                <a:lnTo>
                  <a:pt x="1301719" y="1263818"/>
                </a:lnTo>
                <a:lnTo>
                  <a:pt x="1320354" y="1210016"/>
                </a:lnTo>
                <a:lnTo>
                  <a:pt x="1340705" y="1155267"/>
                </a:lnTo>
                <a:lnTo>
                  <a:pt x="1362224" y="1099872"/>
                </a:lnTo>
                <a:lnTo>
                  <a:pt x="1390501" y="1055244"/>
                </a:lnTo>
                <a:lnTo>
                  <a:pt x="1434447" y="943952"/>
                </a:lnTo>
                <a:lnTo>
                  <a:pt x="1455157" y="889004"/>
                </a:lnTo>
                <a:lnTo>
                  <a:pt x="1480434" y="846034"/>
                </a:lnTo>
                <a:lnTo>
                  <a:pt x="1503591" y="804235"/>
                </a:lnTo>
                <a:lnTo>
                  <a:pt x="1517940" y="752803"/>
                </a:lnTo>
                <a:lnTo>
                  <a:pt x="1535212" y="714256"/>
                </a:lnTo>
                <a:lnTo>
                  <a:pt x="1554857" y="688899"/>
                </a:lnTo>
                <a:lnTo>
                  <a:pt x="1612797" y="656881"/>
                </a:lnTo>
                <a:lnTo>
                  <a:pt x="1598019" y="679549"/>
                </a:lnTo>
                <a:lnTo>
                  <a:pt x="1582875" y="716919"/>
                </a:lnTo>
                <a:lnTo>
                  <a:pt x="1562131" y="757385"/>
                </a:lnTo>
                <a:lnTo>
                  <a:pt x="1542830" y="811554"/>
                </a:lnTo>
                <a:lnTo>
                  <a:pt x="1519738" y="867818"/>
                </a:lnTo>
                <a:lnTo>
                  <a:pt x="1493757" y="925679"/>
                </a:lnTo>
                <a:lnTo>
                  <a:pt x="1465793" y="984635"/>
                </a:lnTo>
                <a:lnTo>
                  <a:pt x="1379035" y="1163088"/>
                </a:lnTo>
                <a:lnTo>
                  <a:pt x="1358313" y="1232544"/>
                </a:lnTo>
                <a:lnTo>
                  <a:pt x="1333989" y="1289489"/>
                </a:lnTo>
                <a:lnTo>
                  <a:pt x="1313104" y="1344533"/>
                </a:lnTo>
                <a:lnTo>
                  <a:pt x="1290424" y="1386068"/>
                </a:lnTo>
                <a:lnTo>
                  <a:pt x="1279131" y="1435812"/>
                </a:lnTo>
                <a:lnTo>
                  <a:pt x="1267852" y="1471048"/>
                </a:lnTo>
                <a:lnTo>
                  <a:pt x="1263846" y="1502263"/>
                </a:lnTo>
                <a:lnTo>
                  <a:pt x="1256936" y="1535084"/>
                </a:lnTo>
                <a:lnTo>
                  <a:pt x="1247733" y="1569172"/>
                </a:lnTo>
                <a:lnTo>
                  <a:pt x="1236851" y="1604188"/>
                </a:lnTo>
                <a:lnTo>
                  <a:pt x="1231039" y="1650903"/>
                </a:lnTo>
                <a:lnTo>
                  <a:pt x="1224773" y="1697869"/>
                </a:lnTo>
                <a:lnTo>
                  <a:pt x="1224803" y="1755857"/>
                </a:lnTo>
                <a:lnTo>
                  <a:pt x="1219465" y="1802310"/>
                </a:lnTo>
                <a:lnTo>
                  <a:pt x="1215510" y="1847999"/>
                </a:lnTo>
                <a:lnTo>
                  <a:pt x="1219689" y="1903695"/>
                </a:lnTo>
                <a:lnTo>
                  <a:pt x="1220337" y="1946840"/>
                </a:lnTo>
                <a:lnTo>
                  <a:pt x="1230344" y="1999315"/>
                </a:lnTo>
                <a:lnTo>
                  <a:pt x="1244184" y="2049671"/>
                </a:lnTo>
                <a:lnTo>
                  <a:pt x="1256331" y="2086462"/>
                </a:lnTo>
                <a:lnTo>
                  <a:pt x="1279675" y="2131567"/>
                </a:lnTo>
                <a:lnTo>
                  <a:pt x="1302551" y="2162429"/>
                </a:lnTo>
                <a:lnTo>
                  <a:pt x="1331711" y="2189819"/>
                </a:lnTo>
                <a:lnTo>
                  <a:pt x="1367766" y="2213398"/>
                </a:lnTo>
                <a:lnTo>
                  <a:pt x="1372869" y="2210578"/>
                </a:lnTo>
                <a:lnTo>
                  <a:pt x="1385568" y="2218061"/>
                </a:lnTo>
                <a:lnTo>
                  <a:pt x="1493086" y="2158647"/>
                </a:lnTo>
                <a:lnTo>
                  <a:pt x="1479514" y="2195149"/>
                </a:lnTo>
                <a:close/>
              </a:path>
              <a:path extrusionOk="0" h="2258060" w="3157219">
                <a:moveTo>
                  <a:pt x="2550138" y="223124"/>
                </a:moveTo>
                <a:lnTo>
                  <a:pt x="2523170" y="211811"/>
                </a:lnTo>
                <a:lnTo>
                  <a:pt x="2487671" y="202426"/>
                </a:lnTo>
                <a:lnTo>
                  <a:pt x="2455742" y="191068"/>
                </a:lnTo>
                <a:lnTo>
                  <a:pt x="2500870" y="178034"/>
                </a:lnTo>
                <a:lnTo>
                  <a:pt x="2550138" y="223124"/>
                </a:lnTo>
                <a:close/>
              </a:path>
              <a:path extrusionOk="0" h="2258060" w="3157219">
                <a:moveTo>
                  <a:pt x="967206" y="1158647"/>
                </a:moveTo>
                <a:lnTo>
                  <a:pt x="852548" y="1222008"/>
                </a:lnTo>
                <a:lnTo>
                  <a:pt x="867653" y="1199159"/>
                </a:lnTo>
                <a:lnTo>
                  <a:pt x="888065" y="1187880"/>
                </a:lnTo>
                <a:lnTo>
                  <a:pt x="915808" y="1158048"/>
                </a:lnTo>
                <a:lnTo>
                  <a:pt x="949934" y="1124688"/>
                </a:lnTo>
                <a:lnTo>
                  <a:pt x="989464" y="1088343"/>
                </a:lnTo>
                <a:lnTo>
                  <a:pt x="1033417" y="1049553"/>
                </a:lnTo>
                <a:lnTo>
                  <a:pt x="1080812" y="1008862"/>
                </a:lnTo>
                <a:lnTo>
                  <a:pt x="1233844" y="880792"/>
                </a:lnTo>
                <a:lnTo>
                  <a:pt x="1447548" y="762699"/>
                </a:lnTo>
                <a:lnTo>
                  <a:pt x="1407730" y="799203"/>
                </a:lnTo>
                <a:lnTo>
                  <a:pt x="1365101" y="837262"/>
                </a:lnTo>
                <a:lnTo>
                  <a:pt x="1314276" y="865348"/>
                </a:lnTo>
                <a:lnTo>
                  <a:pt x="1175427" y="985579"/>
                </a:lnTo>
                <a:lnTo>
                  <a:pt x="1123925" y="1014039"/>
                </a:lnTo>
                <a:lnTo>
                  <a:pt x="1080281" y="1052659"/>
                </a:lnTo>
                <a:lnTo>
                  <a:pt x="1039109" y="1089911"/>
                </a:lnTo>
                <a:lnTo>
                  <a:pt x="1001166" y="1125380"/>
                </a:lnTo>
                <a:lnTo>
                  <a:pt x="967206" y="1158647"/>
                </a:lnTo>
                <a:close/>
              </a:path>
              <a:path extrusionOk="0" h="2258060" w="3157219">
                <a:moveTo>
                  <a:pt x="1493086" y="2158647"/>
                </a:moveTo>
                <a:lnTo>
                  <a:pt x="1435009" y="2190740"/>
                </a:lnTo>
                <a:lnTo>
                  <a:pt x="1444929" y="2170758"/>
                </a:lnTo>
                <a:lnTo>
                  <a:pt x="1457452" y="2149336"/>
                </a:lnTo>
                <a:lnTo>
                  <a:pt x="1472771" y="2126370"/>
                </a:lnTo>
                <a:lnTo>
                  <a:pt x="1491074" y="2101754"/>
                </a:lnTo>
                <a:lnTo>
                  <a:pt x="1506412" y="2064276"/>
                </a:lnTo>
                <a:lnTo>
                  <a:pt x="1525115" y="2024938"/>
                </a:lnTo>
                <a:lnTo>
                  <a:pt x="1547373" y="1983637"/>
                </a:lnTo>
                <a:lnTo>
                  <a:pt x="1567235" y="1929157"/>
                </a:lnTo>
                <a:lnTo>
                  <a:pt x="1584893" y="1861394"/>
                </a:lnTo>
                <a:lnTo>
                  <a:pt x="1606676" y="1791353"/>
                </a:lnTo>
                <a:lnTo>
                  <a:pt x="1632772" y="1718928"/>
                </a:lnTo>
                <a:lnTo>
                  <a:pt x="1657233" y="1632904"/>
                </a:lnTo>
                <a:lnTo>
                  <a:pt x="1686388" y="1544287"/>
                </a:lnTo>
                <a:lnTo>
                  <a:pt x="1708150" y="1430754"/>
                </a:lnTo>
                <a:lnTo>
                  <a:pt x="1730068" y="1360637"/>
                </a:lnTo>
                <a:lnTo>
                  <a:pt x="1744760" y="1280013"/>
                </a:lnTo>
                <a:lnTo>
                  <a:pt x="1764128" y="1211305"/>
                </a:lnTo>
                <a:lnTo>
                  <a:pt x="1781660" y="1143613"/>
                </a:lnTo>
                <a:lnTo>
                  <a:pt x="1796982" y="1077141"/>
                </a:lnTo>
                <a:lnTo>
                  <a:pt x="1809719" y="1012098"/>
                </a:lnTo>
                <a:lnTo>
                  <a:pt x="1819497" y="948690"/>
                </a:lnTo>
                <a:lnTo>
                  <a:pt x="1832082" y="898232"/>
                </a:lnTo>
                <a:lnTo>
                  <a:pt x="1840961" y="849822"/>
                </a:lnTo>
                <a:lnTo>
                  <a:pt x="1845759" y="803668"/>
                </a:lnTo>
                <a:lnTo>
                  <a:pt x="1852241" y="771083"/>
                </a:lnTo>
                <a:lnTo>
                  <a:pt x="1860032" y="752276"/>
                </a:lnTo>
                <a:lnTo>
                  <a:pt x="1862622" y="736344"/>
                </a:lnTo>
                <a:lnTo>
                  <a:pt x="1865773" y="734603"/>
                </a:lnTo>
                <a:lnTo>
                  <a:pt x="1892141" y="575021"/>
                </a:lnTo>
                <a:lnTo>
                  <a:pt x="1899682" y="730366"/>
                </a:lnTo>
                <a:lnTo>
                  <a:pt x="1902642" y="743232"/>
                </a:lnTo>
                <a:lnTo>
                  <a:pt x="1900738" y="758785"/>
                </a:lnTo>
                <a:lnTo>
                  <a:pt x="1907066" y="798791"/>
                </a:lnTo>
                <a:lnTo>
                  <a:pt x="1910163" y="840583"/>
                </a:lnTo>
                <a:lnTo>
                  <a:pt x="1911868" y="854142"/>
                </a:lnTo>
                <a:lnTo>
                  <a:pt x="1874951" y="874542"/>
                </a:lnTo>
                <a:lnTo>
                  <a:pt x="1865808" y="908597"/>
                </a:lnTo>
                <a:lnTo>
                  <a:pt x="1860720" y="954913"/>
                </a:lnTo>
                <a:lnTo>
                  <a:pt x="1847563" y="991186"/>
                </a:lnTo>
                <a:lnTo>
                  <a:pt x="1838767" y="1039550"/>
                </a:lnTo>
                <a:lnTo>
                  <a:pt x="1828347" y="1088811"/>
                </a:lnTo>
                <a:lnTo>
                  <a:pt x="1816456" y="1138886"/>
                </a:lnTo>
                <a:lnTo>
                  <a:pt x="1803246" y="1189689"/>
                </a:lnTo>
                <a:lnTo>
                  <a:pt x="1795010" y="1252245"/>
                </a:lnTo>
                <a:lnTo>
                  <a:pt x="1779623" y="1304251"/>
                </a:lnTo>
                <a:lnTo>
                  <a:pt x="1769516" y="1367840"/>
                </a:lnTo>
                <a:lnTo>
                  <a:pt x="1752565" y="1420711"/>
                </a:lnTo>
                <a:lnTo>
                  <a:pt x="1735060" y="1473888"/>
                </a:lnTo>
                <a:lnTo>
                  <a:pt x="1723294" y="1538394"/>
                </a:lnTo>
                <a:lnTo>
                  <a:pt x="1705143" y="1591928"/>
                </a:lnTo>
                <a:lnTo>
                  <a:pt x="1693036" y="1656623"/>
                </a:lnTo>
                <a:lnTo>
                  <a:pt x="1656876" y="1763612"/>
                </a:lnTo>
                <a:lnTo>
                  <a:pt x="1639268" y="1816846"/>
                </a:lnTo>
                <a:lnTo>
                  <a:pt x="1622178" y="1869793"/>
                </a:lnTo>
                <a:lnTo>
                  <a:pt x="1605759" y="1922370"/>
                </a:lnTo>
                <a:lnTo>
                  <a:pt x="1590165" y="1974490"/>
                </a:lnTo>
                <a:lnTo>
                  <a:pt x="1569410" y="2014962"/>
                </a:lnTo>
                <a:lnTo>
                  <a:pt x="1549785" y="2054809"/>
                </a:lnTo>
                <a:lnTo>
                  <a:pt x="1531444" y="2093947"/>
                </a:lnTo>
                <a:lnTo>
                  <a:pt x="1514540" y="2132290"/>
                </a:lnTo>
                <a:lnTo>
                  <a:pt x="1493086" y="2158647"/>
                </a:lnTo>
                <a:close/>
              </a:path>
              <a:path extrusionOk="0" h="2258060" w="3157219">
                <a:moveTo>
                  <a:pt x="3152802" y="472924"/>
                </a:moveTo>
                <a:lnTo>
                  <a:pt x="3118476" y="462890"/>
                </a:lnTo>
                <a:lnTo>
                  <a:pt x="3058143" y="438226"/>
                </a:lnTo>
                <a:lnTo>
                  <a:pt x="2995819" y="414661"/>
                </a:lnTo>
                <a:lnTo>
                  <a:pt x="2932158" y="391836"/>
                </a:lnTo>
                <a:lnTo>
                  <a:pt x="2803440" y="346957"/>
                </a:lnTo>
                <a:lnTo>
                  <a:pt x="2739691" y="324180"/>
                </a:lnTo>
                <a:lnTo>
                  <a:pt x="2683360" y="311805"/>
                </a:lnTo>
                <a:lnTo>
                  <a:pt x="2622823" y="287254"/>
                </a:lnTo>
                <a:lnTo>
                  <a:pt x="2619016" y="286161"/>
                </a:lnTo>
                <a:lnTo>
                  <a:pt x="2550138" y="223124"/>
                </a:lnTo>
                <a:lnTo>
                  <a:pt x="2567923" y="230584"/>
                </a:lnTo>
                <a:lnTo>
                  <a:pt x="2615337" y="247887"/>
                </a:lnTo>
                <a:lnTo>
                  <a:pt x="2664957" y="263970"/>
                </a:lnTo>
                <a:lnTo>
                  <a:pt x="2716327" y="279086"/>
                </a:lnTo>
                <a:lnTo>
                  <a:pt x="2775133" y="304595"/>
                </a:lnTo>
                <a:lnTo>
                  <a:pt x="2828641" y="318529"/>
                </a:lnTo>
                <a:lnTo>
                  <a:pt x="2888675" y="343359"/>
                </a:lnTo>
                <a:lnTo>
                  <a:pt x="2942502" y="357118"/>
                </a:lnTo>
                <a:lnTo>
                  <a:pt x="3001945" y="382274"/>
                </a:lnTo>
                <a:lnTo>
                  <a:pt x="3060411" y="407970"/>
                </a:lnTo>
                <a:lnTo>
                  <a:pt x="3111305" y="423349"/>
                </a:lnTo>
                <a:lnTo>
                  <a:pt x="3127260" y="430007"/>
                </a:lnTo>
                <a:lnTo>
                  <a:pt x="3152802" y="472924"/>
                </a:lnTo>
                <a:close/>
              </a:path>
              <a:path extrusionOk="0" h="2258060" w="3157219">
                <a:moveTo>
                  <a:pt x="3156159" y="442067"/>
                </a:moveTo>
                <a:lnTo>
                  <a:pt x="3127260" y="430007"/>
                </a:lnTo>
                <a:lnTo>
                  <a:pt x="2895497" y="40597"/>
                </a:lnTo>
                <a:lnTo>
                  <a:pt x="2988705" y="12560"/>
                </a:lnTo>
                <a:lnTo>
                  <a:pt x="2995442" y="8838"/>
                </a:lnTo>
                <a:lnTo>
                  <a:pt x="3156159" y="442067"/>
                </a:lnTo>
                <a:close/>
              </a:path>
              <a:path extrusionOk="0" h="2258060" w="3157219">
                <a:moveTo>
                  <a:pt x="690526" y="1442051"/>
                </a:moveTo>
                <a:lnTo>
                  <a:pt x="542514" y="1523843"/>
                </a:lnTo>
                <a:lnTo>
                  <a:pt x="577779" y="1489855"/>
                </a:lnTo>
                <a:lnTo>
                  <a:pt x="616283" y="1454076"/>
                </a:lnTo>
                <a:lnTo>
                  <a:pt x="740501" y="1341929"/>
                </a:lnTo>
                <a:lnTo>
                  <a:pt x="775093" y="1293812"/>
                </a:lnTo>
                <a:lnTo>
                  <a:pt x="813698" y="1257977"/>
                </a:lnTo>
                <a:lnTo>
                  <a:pt x="830470" y="1234208"/>
                </a:lnTo>
                <a:lnTo>
                  <a:pt x="931846" y="1178187"/>
                </a:lnTo>
                <a:lnTo>
                  <a:pt x="908118" y="1205800"/>
                </a:lnTo>
                <a:lnTo>
                  <a:pt x="894488" y="1227834"/>
                </a:lnTo>
                <a:lnTo>
                  <a:pt x="873573" y="1239391"/>
                </a:lnTo>
                <a:lnTo>
                  <a:pt x="857755" y="1262633"/>
                </a:lnTo>
                <a:lnTo>
                  <a:pt x="841001" y="1286393"/>
                </a:lnTo>
                <a:lnTo>
                  <a:pt x="763776" y="1358070"/>
                </a:lnTo>
                <a:lnTo>
                  <a:pt x="730158" y="1405650"/>
                </a:lnTo>
                <a:lnTo>
                  <a:pt x="690526" y="1442051"/>
                </a:lnTo>
                <a:close/>
              </a:path>
              <a:path extrusionOk="0" h="2258060" w="3157219">
                <a:moveTo>
                  <a:pt x="3154687" y="776406"/>
                </a:moveTo>
                <a:lnTo>
                  <a:pt x="3124970" y="763825"/>
                </a:lnTo>
                <a:lnTo>
                  <a:pt x="3067249" y="737718"/>
                </a:lnTo>
                <a:lnTo>
                  <a:pt x="3007824" y="712551"/>
                </a:lnTo>
                <a:lnTo>
                  <a:pt x="2947220" y="688037"/>
                </a:lnTo>
                <a:lnTo>
                  <a:pt x="2885962" y="663883"/>
                </a:lnTo>
                <a:lnTo>
                  <a:pt x="2818436" y="628693"/>
                </a:lnTo>
                <a:lnTo>
                  <a:pt x="2757444" y="604393"/>
                </a:lnTo>
                <a:lnTo>
                  <a:pt x="2697371" y="579584"/>
                </a:lnTo>
                <a:lnTo>
                  <a:pt x="2638743" y="553978"/>
                </a:lnTo>
                <a:lnTo>
                  <a:pt x="2588223" y="538392"/>
                </a:lnTo>
                <a:lnTo>
                  <a:pt x="2534057" y="510319"/>
                </a:lnTo>
                <a:lnTo>
                  <a:pt x="2489049" y="491687"/>
                </a:lnTo>
                <a:lnTo>
                  <a:pt x="2453722" y="482207"/>
                </a:lnTo>
                <a:lnTo>
                  <a:pt x="2395797" y="456212"/>
                </a:lnTo>
                <a:lnTo>
                  <a:pt x="2319987" y="425599"/>
                </a:lnTo>
                <a:lnTo>
                  <a:pt x="2588282" y="277339"/>
                </a:lnTo>
                <a:lnTo>
                  <a:pt x="2619016" y="286161"/>
                </a:lnTo>
                <a:lnTo>
                  <a:pt x="3154687" y="776406"/>
                </a:lnTo>
                <a:close/>
              </a:path>
              <a:path extrusionOk="0" h="2258060" w="3157219">
                <a:moveTo>
                  <a:pt x="2525542" y="2095650"/>
                </a:moveTo>
                <a:lnTo>
                  <a:pt x="2465347" y="2128913"/>
                </a:lnTo>
                <a:lnTo>
                  <a:pt x="2476027" y="2108510"/>
                </a:lnTo>
                <a:lnTo>
                  <a:pt x="2485145" y="2088971"/>
                </a:lnTo>
                <a:lnTo>
                  <a:pt x="2492055" y="2085152"/>
                </a:lnTo>
                <a:lnTo>
                  <a:pt x="2493740" y="2069720"/>
                </a:lnTo>
                <a:lnTo>
                  <a:pt x="2490147" y="2042703"/>
                </a:lnTo>
                <a:lnTo>
                  <a:pt x="2493500" y="2026349"/>
                </a:lnTo>
                <a:lnTo>
                  <a:pt x="2485331" y="1987360"/>
                </a:lnTo>
                <a:lnTo>
                  <a:pt x="2484002" y="1959092"/>
                </a:lnTo>
                <a:lnTo>
                  <a:pt x="2477183" y="1919357"/>
                </a:lnTo>
                <a:lnTo>
                  <a:pt x="2470960" y="1879292"/>
                </a:lnTo>
                <a:lnTo>
                  <a:pt x="2465280" y="1838928"/>
                </a:lnTo>
                <a:lnTo>
                  <a:pt x="2460090" y="1798292"/>
                </a:lnTo>
                <a:lnTo>
                  <a:pt x="2449197" y="1746307"/>
                </a:lnTo>
                <a:lnTo>
                  <a:pt x="2438688" y="1694110"/>
                </a:lnTo>
                <a:lnTo>
                  <a:pt x="2428510" y="1641730"/>
                </a:lnTo>
                <a:lnTo>
                  <a:pt x="2418609" y="1589196"/>
                </a:lnTo>
                <a:lnTo>
                  <a:pt x="2402795" y="1525430"/>
                </a:lnTo>
                <a:lnTo>
                  <a:pt x="2393290" y="1472677"/>
                </a:lnTo>
                <a:lnTo>
                  <a:pt x="2377766" y="1408750"/>
                </a:lnTo>
                <a:lnTo>
                  <a:pt x="2362307" y="1344787"/>
                </a:lnTo>
                <a:lnTo>
                  <a:pt x="2352999" y="1291926"/>
                </a:lnTo>
                <a:lnTo>
                  <a:pt x="2337512" y="1227979"/>
                </a:lnTo>
                <a:lnTo>
                  <a:pt x="2321932" y="1164082"/>
                </a:lnTo>
                <a:lnTo>
                  <a:pt x="2306205" y="1100267"/>
                </a:lnTo>
                <a:lnTo>
                  <a:pt x="2290279" y="1036563"/>
                </a:lnTo>
                <a:lnTo>
                  <a:pt x="2274100" y="972997"/>
                </a:lnTo>
                <a:lnTo>
                  <a:pt x="2263755" y="920710"/>
                </a:lnTo>
                <a:lnTo>
                  <a:pt x="2246912" y="857511"/>
                </a:lnTo>
                <a:lnTo>
                  <a:pt x="2229658" y="794540"/>
                </a:lnTo>
                <a:lnTo>
                  <a:pt x="2218077" y="742935"/>
                </a:lnTo>
                <a:lnTo>
                  <a:pt x="2161722" y="527557"/>
                </a:lnTo>
                <a:lnTo>
                  <a:pt x="2238194" y="673814"/>
                </a:lnTo>
                <a:lnTo>
                  <a:pt x="2279992" y="752224"/>
                </a:lnTo>
                <a:lnTo>
                  <a:pt x="2297863" y="785852"/>
                </a:lnTo>
                <a:lnTo>
                  <a:pt x="2315688" y="819505"/>
                </a:lnTo>
                <a:lnTo>
                  <a:pt x="2281340" y="838486"/>
                </a:lnTo>
                <a:lnTo>
                  <a:pt x="2289659" y="877393"/>
                </a:lnTo>
                <a:lnTo>
                  <a:pt x="2303200" y="927915"/>
                </a:lnTo>
                <a:lnTo>
                  <a:pt x="2315903" y="978899"/>
                </a:lnTo>
                <a:lnTo>
                  <a:pt x="2327849" y="1030303"/>
                </a:lnTo>
                <a:lnTo>
                  <a:pt x="2339116" y="1082081"/>
                </a:lnTo>
                <a:lnTo>
                  <a:pt x="2355922" y="1145300"/>
                </a:lnTo>
                <a:lnTo>
                  <a:pt x="2366069" y="1197697"/>
                </a:lnTo>
                <a:lnTo>
                  <a:pt x="2381913" y="1261447"/>
                </a:lnTo>
                <a:lnTo>
                  <a:pt x="2397396" y="1325397"/>
                </a:lnTo>
                <a:lnTo>
                  <a:pt x="2412597" y="1389503"/>
                </a:lnTo>
                <a:lnTo>
                  <a:pt x="2427594" y="1453721"/>
                </a:lnTo>
                <a:lnTo>
                  <a:pt x="2436328" y="1506899"/>
                </a:lnTo>
                <a:lnTo>
                  <a:pt x="2466019" y="1635503"/>
                </a:lnTo>
                <a:lnTo>
                  <a:pt x="2474857" y="1688624"/>
                </a:lnTo>
                <a:lnTo>
                  <a:pt x="2483888" y="1741638"/>
                </a:lnTo>
                <a:lnTo>
                  <a:pt x="2493191" y="1794501"/>
                </a:lnTo>
                <a:lnTo>
                  <a:pt x="2502846" y="1847171"/>
                </a:lnTo>
                <a:lnTo>
                  <a:pt x="2512932" y="1899602"/>
                </a:lnTo>
                <a:lnTo>
                  <a:pt x="2517389" y="1940643"/>
                </a:lnTo>
                <a:lnTo>
                  <a:pt x="2522435" y="1981358"/>
                </a:lnTo>
                <a:lnTo>
                  <a:pt x="2528149" y="2021703"/>
                </a:lnTo>
                <a:lnTo>
                  <a:pt x="2528473" y="2050527"/>
                </a:lnTo>
                <a:lnTo>
                  <a:pt x="2529624" y="2078893"/>
                </a:lnTo>
                <a:lnTo>
                  <a:pt x="2525542" y="2095650"/>
                </a:lnTo>
                <a:close/>
              </a:path>
              <a:path extrusionOk="0" h="2258060" w="3157219">
                <a:moveTo>
                  <a:pt x="3155521" y="1746132"/>
                </a:moveTo>
                <a:lnTo>
                  <a:pt x="3124150" y="1692352"/>
                </a:lnTo>
                <a:lnTo>
                  <a:pt x="3089945" y="1638748"/>
                </a:lnTo>
                <a:lnTo>
                  <a:pt x="3054342" y="1585917"/>
                </a:lnTo>
                <a:lnTo>
                  <a:pt x="3017998" y="1533495"/>
                </a:lnTo>
                <a:lnTo>
                  <a:pt x="2987710" y="1492227"/>
                </a:lnTo>
                <a:lnTo>
                  <a:pt x="2957565" y="1450881"/>
                </a:lnTo>
                <a:lnTo>
                  <a:pt x="2928274" y="1409063"/>
                </a:lnTo>
                <a:lnTo>
                  <a:pt x="2899888" y="1366744"/>
                </a:lnTo>
                <a:lnTo>
                  <a:pt x="2872463" y="1323895"/>
                </a:lnTo>
                <a:lnTo>
                  <a:pt x="2846050" y="1280486"/>
                </a:lnTo>
                <a:lnTo>
                  <a:pt x="2833470" y="1258435"/>
                </a:lnTo>
                <a:lnTo>
                  <a:pt x="2808051" y="1214478"/>
                </a:lnTo>
                <a:lnTo>
                  <a:pt x="2782135" y="1170794"/>
                </a:lnTo>
                <a:lnTo>
                  <a:pt x="2755791" y="1127347"/>
                </a:lnTo>
                <a:lnTo>
                  <a:pt x="2722944" y="1072993"/>
                </a:lnTo>
                <a:lnTo>
                  <a:pt x="2689800" y="1018803"/>
                </a:lnTo>
                <a:lnTo>
                  <a:pt x="2656424" y="964740"/>
                </a:lnTo>
                <a:lnTo>
                  <a:pt x="2616745" y="899660"/>
                </a:lnTo>
                <a:lnTo>
                  <a:pt x="2583105" y="845744"/>
                </a:lnTo>
                <a:lnTo>
                  <a:pt x="2549432" y="791846"/>
                </a:lnTo>
                <a:lnTo>
                  <a:pt x="2515792" y="737930"/>
                </a:lnTo>
                <a:lnTo>
                  <a:pt x="2482252" y="683959"/>
                </a:lnTo>
                <a:lnTo>
                  <a:pt x="2448876" y="629896"/>
                </a:lnTo>
                <a:lnTo>
                  <a:pt x="2401301" y="554678"/>
                </a:lnTo>
                <a:lnTo>
                  <a:pt x="2367458" y="500874"/>
                </a:lnTo>
                <a:lnTo>
                  <a:pt x="2354316" y="479134"/>
                </a:lnTo>
                <a:lnTo>
                  <a:pt x="2354013" y="479302"/>
                </a:lnTo>
                <a:lnTo>
                  <a:pt x="2339265" y="456026"/>
                </a:lnTo>
                <a:lnTo>
                  <a:pt x="2428695" y="496037"/>
                </a:lnTo>
                <a:lnTo>
                  <a:pt x="2411892" y="505322"/>
                </a:lnTo>
                <a:lnTo>
                  <a:pt x="2452285" y="570008"/>
                </a:lnTo>
                <a:lnTo>
                  <a:pt x="2499766" y="645278"/>
                </a:lnTo>
                <a:lnTo>
                  <a:pt x="2532958" y="699442"/>
                </a:lnTo>
                <a:lnTo>
                  <a:pt x="2560559" y="743168"/>
                </a:lnTo>
                <a:lnTo>
                  <a:pt x="2593458" y="796520"/>
                </a:lnTo>
                <a:lnTo>
                  <a:pt x="2620675" y="839484"/>
                </a:lnTo>
                <a:lnTo>
                  <a:pt x="2653994" y="893577"/>
                </a:lnTo>
                <a:lnTo>
                  <a:pt x="2687231" y="947716"/>
                </a:lnTo>
                <a:lnTo>
                  <a:pt x="2714201" y="990817"/>
                </a:lnTo>
                <a:lnTo>
                  <a:pt x="2747137" y="1045123"/>
                </a:lnTo>
                <a:lnTo>
                  <a:pt x="2773714" y="1088441"/>
                </a:lnTo>
                <a:lnTo>
                  <a:pt x="2800026" y="1131905"/>
                </a:lnTo>
                <a:lnTo>
                  <a:pt x="2845533" y="1208266"/>
                </a:lnTo>
                <a:lnTo>
                  <a:pt x="2883292" y="1274407"/>
                </a:lnTo>
                <a:lnTo>
                  <a:pt x="2903566" y="1306707"/>
                </a:lnTo>
                <a:lnTo>
                  <a:pt x="2930991" y="1349556"/>
                </a:lnTo>
                <a:lnTo>
                  <a:pt x="2959376" y="1391875"/>
                </a:lnTo>
                <a:lnTo>
                  <a:pt x="2988668" y="1433693"/>
                </a:lnTo>
                <a:lnTo>
                  <a:pt x="3018813" y="1475040"/>
                </a:lnTo>
                <a:lnTo>
                  <a:pt x="3100069" y="1589650"/>
                </a:lnTo>
                <a:lnTo>
                  <a:pt x="3135328" y="1642671"/>
                </a:lnTo>
                <a:lnTo>
                  <a:pt x="3155054" y="1675274"/>
                </a:lnTo>
                <a:lnTo>
                  <a:pt x="3155521" y="1746132"/>
                </a:lnTo>
                <a:close/>
              </a:path>
              <a:path extrusionOk="0" h="2258060" w="3157219">
                <a:moveTo>
                  <a:pt x="3123702" y="806983"/>
                </a:moveTo>
                <a:lnTo>
                  <a:pt x="3076395" y="790668"/>
                </a:lnTo>
                <a:lnTo>
                  <a:pt x="3020116" y="763763"/>
                </a:lnTo>
                <a:lnTo>
                  <a:pt x="2962593" y="737546"/>
                </a:lnTo>
                <a:lnTo>
                  <a:pt x="2904250" y="711782"/>
                </a:lnTo>
                <a:lnTo>
                  <a:pt x="2786799" y="660677"/>
                </a:lnTo>
                <a:lnTo>
                  <a:pt x="2734676" y="645976"/>
                </a:lnTo>
                <a:lnTo>
                  <a:pt x="2677289" y="619684"/>
                </a:lnTo>
                <a:lnTo>
                  <a:pt x="2621201" y="592674"/>
                </a:lnTo>
                <a:lnTo>
                  <a:pt x="2572973" y="575821"/>
                </a:lnTo>
                <a:lnTo>
                  <a:pt x="2526891" y="557783"/>
                </a:lnTo>
                <a:lnTo>
                  <a:pt x="2442857" y="517213"/>
                </a:lnTo>
                <a:lnTo>
                  <a:pt x="2411892" y="505322"/>
                </a:lnTo>
                <a:lnTo>
                  <a:pt x="2428695" y="496037"/>
                </a:lnTo>
                <a:lnTo>
                  <a:pt x="3123702" y="806983"/>
                </a:lnTo>
                <a:close/>
              </a:path>
              <a:path extrusionOk="0" h="2258060" w="3157219">
                <a:moveTo>
                  <a:pt x="2486819" y="2160552"/>
                </a:moveTo>
                <a:lnTo>
                  <a:pt x="2460523" y="2175083"/>
                </a:lnTo>
                <a:lnTo>
                  <a:pt x="2428609" y="2178217"/>
                </a:lnTo>
                <a:lnTo>
                  <a:pt x="2387013" y="2172201"/>
                </a:lnTo>
                <a:lnTo>
                  <a:pt x="2348348" y="2164565"/>
                </a:lnTo>
                <a:lnTo>
                  <a:pt x="2307186" y="2143808"/>
                </a:lnTo>
                <a:lnTo>
                  <a:pt x="2264235" y="2109538"/>
                </a:lnTo>
                <a:lnTo>
                  <a:pt x="2226345" y="2072472"/>
                </a:lnTo>
                <a:lnTo>
                  <a:pt x="2188086" y="2021108"/>
                </a:lnTo>
                <a:lnTo>
                  <a:pt x="2162821" y="1977065"/>
                </a:lnTo>
                <a:lnTo>
                  <a:pt x="2148323" y="1941573"/>
                </a:lnTo>
                <a:lnTo>
                  <a:pt x="2131390" y="1892926"/>
                </a:lnTo>
                <a:lnTo>
                  <a:pt x="2117233" y="1842744"/>
                </a:lnTo>
                <a:lnTo>
                  <a:pt x="2104928" y="1791539"/>
                </a:lnTo>
                <a:lnTo>
                  <a:pt x="2093549" y="1739823"/>
                </a:lnTo>
                <a:lnTo>
                  <a:pt x="2082365" y="1687999"/>
                </a:lnTo>
                <a:lnTo>
                  <a:pt x="2070687" y="1636447"/>
                </a:lnTo>
                <a:lnTo>
                  <a:pt x="2057652" y="1585646"/>
                </a:lnTo>
                <a:lnTo>
                  <a:pt x="2042395" y="1536072"/>
                </a:lnTo>
                <a:lnTo>
                  <a:pt x="2024052" y="1488204"/>
                </a:lnTo>
                <a:lnTo>
                  <a:pt x="1995799" y="1430265"/>
                </a:lnTo>
                <a:lnTo>
                  <a:pt x="1985081" y="1408231"/>
                </a:lnTo>
                <a:lnTo>
                  <a:pt x="1965469" y="1361065"/>
                </a:lnTo>
                <a:lnTo>
                  <a:pt x="1954796" y="1323459"/>
                </a:lnTo>
                <a:lnTo>
                  <a:pt x="1940379" y="1273421"/>
                </a:lnTo>
                <a:lnTo>
                  <a:pt x="1927952" y="1222284"/>
                </a:lnTo>
                <a:lnTo>
                  <a:pt x="1917111" y="1170270"/>
                </a:lnTo>
                <a:lnTo>
                  <a:pt x="1907450" y="1117604"/>
                </a:lnTo>
                <a:lnTo>
                  <a:pt x="1898564" y="1064510"/>
                </a:lnTo>
                <a:lnTo>
                  <a:pt x="1890049" y="1011211"/>
                </a:lnTo>
                <a:lnTo>
                  <a:pt x="1887637" y="969040"/>
                </a:lnTo>
                <a:lnTo>
                  <a:pt x="1878647" y="916004"/>
                </a:lnTo>
                <a:lnTo>
                  <a:pt x="1874951" y="874542"/>
                </a:lnTo>
                <a:lnTo>
                  <a:pt x="1911868" y="854142"/>
                </a:lnTo>
                <a:lnTo>
                  <a:pt x="1916984" y="894818"/>
                </a:lnTo>
                <a:lnTo>
                  <a:pt x="1922208" y="949937"/>
                </a:lnTo>
                <a:lnTo>
                  <a:pt x="1926649" y="1005487"/>
                </a:lnTo>
                <a:lnTo>
                  <a:pt x="1937262" y="1072128"/>
                </a:lnTo>
                <a:lnTo>
                  <a:pt x="1948726" y="1138298"/>
                </a:lnTo>
                <a:lnTo>
                  <a:pt x="1961857" y="1203548"/>
                </a:lnTo>
                <a:lnTo>
                  <a:pt x="1977469" y="1267426"/>
                </a:lnTo>
                <a:lnTo>
                  <a:pt x="1990242" y="1318373"/>
                </a:lnTo>
                <a:lnTo>
                  <a:pt x="2013267" y="1378155"/>
                </a:lnTo>
                <a:lnTo>
                  <a:pt x="2035085" y="1424103"/>
                </a:lnTo>
                <a:lnTo>
                  <a:pt x="2051821" y="1458358"/>
                </a:lnTo>
                <a:lnTo>
                  <a:pt x="2071683" y="1505387"/>
                </a:lnTo>
                <a:lnTo>
                  <a:pt x="2082919" y="1542681"/>
                </a:lnTo>
                <a:lnTo>
                  <a:pt x="2098332" y="1592168"/>
                </a:lnTo>
                <a:lnTo>
                  <a:pt x="2112307" y="1642451"/>
                </a:lnTo>
                <a:lnTo>
                  <a:pt x="2119229" y="1682129"/>
                </a:lnTo>
                <a:lnTo>
                  <a:pt x="2131902" y="1733130"/>
                </a:lnTo>
                <a:lnTo>
                  <a:pt x="2143364" y="1784801"/>
                </a:lnTo>
                <a:lnTo>
                  <a:pt x="2155874" y="1835892"/>
                </a:lnTo>
                <a:lnTo>
                  <a:pt x="2164159" y="1874817"/>
                </a:lnTo>
                <a:lnTo>
                  <a:pt x="2181360" y="1923316"/>
                </a:lnTo>
                <a:lnTo>
                  <a:pt x="2196064" y="1958695"/>
                </a:lnTo>
                <a:lnTo>
                  <a:pt x="2254541" y="2042389"/>
                </a:lnTo>
                <a:lnTo>
                  <a:pt x="2300743" y="2089364"/>
                </a:lnTo>
                <a:lnTo>
                  <a:pt x="2346403" y="2122136"/>
                </a:lnTo>
                <a:lnTo>
                  <a:pt x="2390191" y="2141443"/>
                </a:lnTo>
                <a:lnTo>
                  <a:pt x="2424634" y="2136911"/>
                </a:lnTo>
                <a:lnTo>
                  <a:pt x="2447904" y="2138553"/>
                </a:lnTo>
                <a:lnTo>
                  <a:pt x="2525542" y="2095650"/>
                </a:lnTo>
                <a:lnTo>
                  <a:pt x="2522446" y="2111862"/>
                </a:lnTo>
                <a:lnTo>
                  <a:pt x="2505934" y="2135487"/>
                </a:lnTo>
                <a:lnTo>
                  <a:pt x="2486819" y="2160552"/>
                </a:lnTo>
                <a:close/>
              </a:path>
              <a:path extrusionOk="0" h="2258060" w="3157219">
                <a:moveTo>
                  <a:pt x="3156672" y="1920900"/>
                </a:moveTo>
                <a:lnTo>
                  <a:pt x="3140760" y="1915192"/>
                </a:lnTo>
                <a:lnTo>
                  <a:pt x="3120892" y="1911670"/>
                </a:lnTo>
                <a:lnTo>
                  <a:pt x="3093792" y="1912144"/>
                </a:lnTo>
                <a:lnTo>
                  <a:pt x="3060495" y="1901542"/>
                </a:lnTo>
                <a:lnTo>
                  <a:pt x="3021314" y="1879689"/>
                </a:lnTo>
                <a:lnTo>
                  <a:pt x="2988839" y="1868633"/>
                </a:lnTo>
                <a:lnTo>
                  <a:pt x="2951105" y="1845982"/>
                </a:lnTo>
                <a:lnTo>
                  <a:pt x="2908424" y="1811563"/>
                </a:lnTo>
                <a:lnTo>
                  <a:pt x="2867246" y="1776313"/>
                </a:lnTo>
                <a:lnTo>
                  <a:pt x="2827886" y="1740059"/>
                </a:lnTo>
                <a:lnTo>
                  <a:pt x="2790655" y="1702628"/>
                </a:lnTo>
                <a:lnTo>
                  <a:pt x="2755865" y="1663849"/>
                </a:lnTo>
                <a:lnTo>
                  <a:pt x="2717690" y="1612438"/>
                </a:lnTo>
                <a:lnTo>
                  <a:pt x="2688721" y="1570442"/>
                </a:lnTo>
                <a:lnTo>
                  <a:pt x="2668778" y="1537959"/>
                </a:lnTo>
                <a:lnTo>
                  <a:pt x="2642966" y="1494219"/>
                </a:lnTo>
                <a:lnTo>
                  <a:pt x="2617404" y="1450340"/>
                </a:lnTo>
                <a:lnTo>
                  <a:pt x="2592074" y="1406332"/>
                </a:lnTo>
                <a:lnTo>
                  <a:pt x="2566960" y="1362206"/>
                </a:lnTo>
                <a:lnTo>
                  <a:pt x="2535903" y="1306862"/>
                </a:lnTo>
                <a:lnTo>
                  <a:pt x="2468231" y="1184745"/>
                </a:lnTo>
                <a:lnTo>
                  <a:pt x="2425566" y="1106814"/>
                </a:lnTo>
                <a:lnTo>
                  <a:pt x="2371113" y="1006394"/>
                </a:lnTo>
                <a:lnTo>
                  <a:pt x="2347073" y="961675"/>
                </a:lnTo>
                <a:lnTo>
                  <a:pt x="2323086" y="916925"/>
                </a:lnTo>
                <a:lnTo>
                  <a:pt x="2299135" y="872156"/>
                </a:lnTo>
                <a:lnTo>
                  <a:pt x="2281340" y="838486"/>
                </a:lnTo>
                <a:lnTo>
                  <a:pt x="2315688" y="819505"/>
                </a:lnTo>
                <a:lnTo>
                  <a:pt x="2340038" y="865028"/>
                </a:lnTo>
                <a:lnTo>
                  <a:pt x="2369728" y="920153"/>
                </a:lnTo>
                <a:lnTo>
                  <a:pt x="2393719" y="964900"/>
                </a:lnTo>
                <a:lnTo>
                  <a:pt x="2423913" y="1020720"/>
                </a:lnTo>
                <a:lnTo>
                  <a:pt x="2454199" y="1076490"/>
                </a:lnTo>
                <a:lnTo>
                  <a:pt x="2478524" y="1121053"/>
                </a:lnTo>
                <a:lnTo>
                  <a:pt x="2570578" y="1287701"/>
                </a:lnTo>
                <a:lnTo>
                  <a:pt x="2614105" y="1365156"/>
                </a:lnTo>
                <a:lnTo>
                  <a:pt x="2645519" y="1420302"/>
                </a:lnTo>
                <a:lnTo>
                  <a:pt x="2671077" y="1464183"/>
                </a:lnTo>
                <a:lnTo>
                  <a:pt x="2696947" y="1507892"/>
                </a:lnTo>
                <a:lnTo>
                  <a:pt x="2723157" y="1551413"/>
                </a:lnTo>
                <a:lnTo>
                  <a:pt x="2752273" y="1593328"/>
                </a:lnTo>
                <a:lnTo>
                  <a:pt x="2790933" y="1644470"/>
                </a:lnTo>
                <a:lnTo>
                  <a:pt x="2826463" y="1682840"/>
                </a:lnTo>
                <a:lnTo>
                  <a:pt x="2870747" y="1730875"/>
                </a:lnTo>
                <a:lnTo>
                  <a:pt x="2911110" y="1766575"/>
                </a:lnTo>
                <a:lnTo>
                  <a:pt x="2947157" y="1790159"/>
                </a:lnTo>
                <a:lnTo>
                  <a:pt x="2990770" y="1824063"/>
                </a:lnTo>
                <a:lnTo>
                  <a:pt x="3029275" y="1846288"/>
                </a:lnTo>
                <a:lnTo>
                  <a:pt x="3062278" y="1857053"/>
                </a:lnTo>
                <a:lnTo>
                  <a:pt x="3128609" y="1878403"/>
                </a:lnTo>
                <a:lnTo>
                  <a:pt x="3145665" y="1883479"/>
                </a:lnTo>
                <a:lnTo>
                  <a:pt x="3156387" y="1877554"/>
                </a:lnTo>
                <a:lnTo>
                  <a:pt x="3156672" y="1920900"/>
                </a:lnTo>
                <a:close/>
              </a:path>
              <a:path extrusionOk="0" h="2258060" w="3157219">
                <a:moveTo>
                  <a:pt x="3153750" y="820427"/>
                </a:moveTo>
                <a:lnTo>
                  <a:pt x="3123702" y="806983"/>
                </a:lnTo>
                <a:lnTo>
                  <a:pt x="3124868" y="807385"/>
                </a:lnTo>
                <a:lnTo>
                  <a:pt x="3153750" y="820427"/>
                </a:lnTo>
                <a:close/>
              </a:path>
              <a:path extrusionOk="0" h="2258060" w="3157219">
                <a:moveTo>
                  <a:pt x="1439795" y="2231599"/>
                </a:moveTo>
                <a:lnTo>
                  <a:pt x="1400600" y="2253258"/>
                </a:lnTo>
                <a:lnTo>
                  <a:pt x="1379656" y="2250331"/>
                </a:lnTo>
                <a:lnTo>
                  <a:pt x="1455561" y="2208386"/>
                </a:lnTo>
                <a:lnTo>
                  <a:pt x="1439795" y="2231599"/>
                </a:lnTo>
                <a:close/>
              </a:path>
              <a:path extrusionOk="0" h="2258060" w="3157219">
                <a:moveTo>
                  <a:pt x="3155705" y="1774148"/>
                </a:moveTo>
                <a:lnTo>
                  <a:pt x="3155521" y="1746132"/>
                </a:lnTo>
                <a:lnTo>
                  <a:pt x="3156090" y="1747208"/>
                </a:lnTo>
                <a:lnTo>
                  <a:pt x="3155705" y="1774148"/>
                </a:lnTo>
                <a:close/>
              </a:path>
              <a:path extrusionOk="0" h="2258060" w="3157219">
                <a:moveTo>
                  <a:pt x="3156387" y="1877554"/>
                </a:moveTo>
                <a:lnTo>
                  <a:pt x="3154214" y="1878755"/>
                </a:lnTo>
                <a:lnTo>
                  <a:pt x="3155705" y="1774148"/>
                </a:lnTo>
                <a:lnTo>
                  <a:pt x="3156387" y="1877554"/>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3" name="Google Shape;383;p22"/>
          <p:cNvSpPr/>
          <p:nvPr/>
        </p:nvSpPr>
        <p:spPr>
          <a:xfrm>
            <a:off x="-4512" y="8072393"/>
            <a:ext cx="2809240" cy="2214245"/>
          </a:xfrm>
          <a:custGeom>
            <a:rect b="b" l="l" r="r" t="t"/>
            <a:pathLst>
              <a:path extrusionOk="0" h="2214245" w="2809240">
                <a:moveTo>
                  <a:pt x="775549" y="1217374"/>
                </a:moveTo>
                <a:lnTo>
                  <a:pt x="740950" y="1236494"/>
                </a:lnTo>
                <a:lnTo>
                  <a:pt x="718595" y="1118337"/>
                </a:lnTo>
                <a:lnTo>
                  <a:pt x="708084" y="1066140"/>
                </a:lnTo>
                <a:lnTo>
                  <a:pt x="698778" y="1013279"/>
                </a:lnTo>
                <a:lnTo>
                  <a:pt x="690474" y="959863"/>
                </a:lnTo>
                <a:lnTo>
                  <a:pt x="676832" y="894896"/>
                </a:lnTo>
                <a:lnTo>
                  <a:pt x="663790" y="829597"/>
                </a:lnTo>
                <a:lnTo>
                  <a:pt x="657284" y="775187"/>
                </a:lnTo>
                <a:lnTo>
                  <a:pt x="632384" y="643936"/>
                </a:lnTo>
                <a:lnTo>
                  <a:pt x="619724" y="578426"/>
                </a:lnTo>
                <a:lnTo>
                  <a:pt x="606657" y="513141"/>
                </a:lnTo>
                <a:lnTo>
                  <a:pt x="599118" y="459302"/>
                </a:lnTo>
                <a:lnTo>
                  <a:pt x="590769" y="405912"/>
                </a:lnTo>
                <a:lnTo>
                  <a:pt x="581407" y="353081"/>
                </a:lnTo>
                <a:lnTo>
                  <a:pt x="570831" y="300920"/>
                </a:lnTo>
                <a:lnTo>
                  <a:pt x="564978" y="260651"/>
                </a:lnTo>
                <a:lnTo>
                  <a:pt x="557508" y="221276"/>
                </a:lnTo>
                <a:lnTo>
                  <a:pt x="554358" y="194014"/>
                </a:lnTo>
                <a:lnTo>
                  <a:pt x="555327" y="178978"/>
                </a:lnTo>
                <a:lnTo>
                  <a:pt x="557194" y="105440"/>
                </a:lnTo>
                <a:lnTo>
                  <a:pt x="571018" y="54297"/>
                </a:lnTo>
                <a:lnTo>
                  <a:pt x="594614" y="26757"/>
                </a:lnTo>
                <a:lnTo>
                  <a:pt x="637821" y="2881"/>
                </a:lnTo>
                <a:lnTo>
                  <a:pt x="669277" y="0"/>
                </a:lnTo>
                <a:lnTo>
                  <a:pt x="703187" y="10263"/>
                </a:lnTo>
                <a:lnTo>
                  <a:pt x="621437" y="55438"/>
                </a:lnTo>
                <a:lnTo>
                  <a:pt x="602252" y="80541"/>
                </a:lnTo>
                <a:lnTo>
                  <a:pt x="595970" y="127516"/>
                </a:lnTo>
                <a:lnTo>
                  <a:pt x="591458" y="173513"/>
                </a:lnTo>
                <a:lnTo>
                  <a:pt x="595898" y="200062"/>
                </a:lnTo>
                <a:lnTo>
                  <a:pt x="597872" y="227973"/>
                </a:lnTo>
                <a:lnTo>
                  <a:pt x="603794" y="268204"/>
                </a:lnTo>
                <a:lnTo>
                  <a:pt x="613939" y="320602"/>
                </a:lnTo>
                <a:lnTo>
                  <a:pt x="622442" y="373908"/>
                </a:lnTo>
                <a:lnTo>
                  <a:pt x="629580" y="427968"/>
                </a:lnTo>
                <a:lnTo>
                  <a:pt x="641764" y="493741"/>
                </a:lnTo>
                <a:lnTo>
                  <a:pt x="653131" y="559965"/>
                </a:lnTo>
                <a:lnTo>
                  <a:pt x="670096" y="637598"/>
                </a:lnTo>
                <a:lnTo>
                  <a:pt x="691219" y="770936"/>
                </a:lnTo>
                <a:lnTo>
                  <a:pt x="708206" y="848556"/>
                </a:lnTo>
                <a:lnTo>
                  <a:pt x="719611" y="914759"/>
                </a:lnTo>
                <a:lnTo>
                  <a:pt x="731848" y="980503"/>
                </a:lnTo>
                <a:lnTo>
                  <a:pt x="745192" y="1045635"/>
                </a:lnTo>
                <a:lnTo>
                  <a:pt x="753778" y="1098895"/>
                </a:lnTo>
                <a:lnTo>
                  <a:pt x="764020" y="1151239"/>
                </a:lnTo>
                <a:lnTo>
                  <a:pt x="770055" y="1191408"/>
                </a:lnTo>
                <a:lnTo>
                  <a:pt x="775549" y="1217374"/>
                </a:lnTo>
                <a:close/>
              </a:path>
              <a:path extrusionOk="0" h="2214245" w="2809240">
                <a:moveTo>
                  <a:pt x="1158914" y="1426059"/>
                </a:moveTo>
                <a:lnTo>
                  <a:pt x="1147689" y="1374258"/>
                </a:lnTo>
                <a:lnTo>
                  <a:pt x="1129824" y="1297123"/>
                </a:lnTo>
                <a:lnTo>
                  <a:pt x="1107162" y="1208138"/>
                </a:lnTo>
                <a:lnTo>
                  <a:pt x="1088591" y="1145895"/>
                </a:lnTo>
                <a:lnTo>
                  <a:pt x="1077189" y="1094191"/>
                </a:lnTo>
                <a:lnTo>
                  <a:pt x="1060469" y="1030924"/>
                </a:lnTo>
                <a:lnTo>
                  <a:pt x="1044358" y="967322"/>
                </a:lnTo>
                <a:lnTo>
                  <a:pt x="1022507" y="892390"/>
                </a:lnTo>
                <a:lnTo>
                  <a:pt x="991433" y="764550"/>
                </a:lnTo>
                <a:lnTo>
                  <a:pt x="969511" y="689657"/>
                </a:lnTo>
                <a:lnTo>
                  <a:pt x="953282" y="626120"/>
                </a:lnTo>
                <a:lnTo>
                  <a:pt x="936397" y="562944"/>
                </a:lnTo>
                <a:lnTo>
                  <a:pt x="918645" y="500249"/>
                </a:lnTo>
                <a:lnTo>
                  <a:pt x="905954" y="449257"/>
                </a:lnTo>
                <a:lnTo>
                  <a:pt x="891973" y="398978"/>
                </a:lnTo>
                <a:lnTo>
                  <a:pt x="876493" y="349528"/>
                </a:lnTo>
                <a:lnTo>
                  <a:pt x="865441" y="312132"/>
                </a:lnTo>
                <a:lnTo>
                  <a:pt x="849638" y="262860"/>
                </a:lnTo>
                <a:lnTo>
                  <a:pt x="824593" y="204195"/>
                </a:lnTo>
                <a:lnTo>
                  <a:pt x="793309" y="148976"/>
                </a:lnTo>
                <a:lnTo>
                  <a:pt x="762763" y="107852"/>
                </a:lnTo>
                <a:lnTo>
                  <a:pt x="727650" y="69250"/>
                </a:lnTo>
                <a:lnTo>
                  <a:pt x="671622" y="42207"/>
                </a:lnTo>
                <a:lnTo>
                  <a:pt x="646240" y="41732"/>
                </a:lnTo>
                <a:lnTo>
                  <a:pt x="703187" y="10263"/>
                </a:lnTo>
                <a:lnTo>
                  <a:pt x="739305" y="33807"/>
                </a:lnTo>
                <a:lnTo>
                  <a:pt x="771245" y="59661"/>
                </a:lnTo>
                <a:lnTo>
                  <a:pt x="804897" y="99069"/>
                </a:lnTo>
                <a:lnTo>
                  <a:pt x="833876" y="141060"/>
                </a:lnTo>
                <a:lnTo>
                  <a:pt x="864073" y="196879"/>
                </a:lnTo>
                <a:lnTo>
                  <a:pt x="889102" y="255554"/>
                </a:lnTo>
                <a:lnTo>
                  <a:pt x="892209" y="268338"/>
                </a:lnTo>
                <a:lnTo>
                  <a:pt x="899733" y="293182"/>
                </a:lnTo>
                <a:lnTo>
                  <a:pt x="911827" y="330003"/>
                </a:lnTo>
                <a:lnTo>
                  <a:pt x="922519" y="367677"/>
                </a:lnTo>
                <a:lnTo>
                  <a:pt x="931910" y="405912"/>
                </a:lnTo>
                <a:lnTo>
                  <a:pt x="946341" y="455941"/>
                </a:lnTo>
                <a:lnTo>
                  <a:pt x="959808" y="506504"/>
                </a:lnTo>
                <a:lnTo>
                  <a:pt x="978602" y="568624"/>
                </a:lnTo>
                <a:lnTo>
                  <a:pt x="990596" y="620001"/>
                </a:lnTo>
                <a:lnTo>
                  <a:pt x="1008219" y="682768"/>
                </a:lnTo>
                <a:lnTo>
                  <a:pt x="1025484" y="745733"/>
                </a:lnTo>
                <a:lnTo>
                  <a:pt x="1042543" y="808812"/>
                </a:lnTo>
                <a:lnTo>
                  <a:pt x="1053408" y="860813"/>
                </a:lnTo>
                <a:lnTo>
                  <a:pt x="1070508" y="923869"/>
                </a:lnTo>
                <a:lnTo>
                  <a:pt x="1087856" y="986788"/>
                </a:lnTo>
                <a:lnTo>
                  <a:pt x="1099464" y="1038378"/>
                </a:lnTo>
                <a:lnTo>
                  <a:pt x="1117762" y="1100772"/>
                </a:lnTo>
                <a:lnTo>
                  <a:pt x="1130623" y="1151670"/>
                </a:lnTo>
                <a:lnTo>
                  <a:pt x="1144339" y="1202095"/>
                </a:lnTo>
                <a:lnTo>
                  <a:pt x="1152921" y="1240856"/>
                </a:lnTo>
                <a:lnTo>
                  <a:pt x="1162659" y="1278978"/>
                </a:lnTo>
                <a:lnTo>
                  <a:pt x="1167567" y="1305268"/>
                </a:lnTo>
                <a:lnTo>
                  <a:pt x="1232940" y="1269143"/>
                </a:lnTo>
                <a:lnTo>
                  <a:pt x="1196051" y="1362034"/>
                </a:lnTo>
                <a:lnTo>
                  <a:pt x="1184956" y="1368165"/>
                </a:lnTo>
                <a:lnTo>
                  <a:pt x="1186627" y="1381743"/>
                </a:lnTo>
                <a:lnTo>
                  <a:pt x="1158914" y="1426059"/>
                </a:lnTo>
                <a:close/>
              </a:path>
              <a:path extrusionOk="0" h="2214245" w="2809240">
                <a:moveTo>
                  <a:pt x="1751" y="876495"/>
                </a:moveTo>
                <a:lnTo>
                  <a:pt x="0" y="616363"/>
                </a:lnTo>
                <a:lnTo>
                  <a:pt x="18401" y="635197"/>
                </a:lnTo>
                <a:lnTo>
                  <a:pt x="40571" y="651947"/>
                </a:lnTo>
                <a:lnTo>
                  <a:pt x="3534" y="672414"/>
                </a:lnTo>
                <a:lnTo>
                  <a:pt x="1751" y="876495"/>
                </a:lnTo>
                <a:close/>
              </a:path>
              <a:path extrusionOk="0" h="2214245" w="2809240">
                <a:moveTo>
                  <a:pt x="790216" y="1281775"/>
                </a:moveTo>
                <a:lnTo>
                  <a:pt x="755366" y="1301033"/>
                </a:lnTo>
                <a:lnTo>
                  <a:pt x="744593" y="1292485"/>
                </a:lnTo>
                <a:lnTo>
                  <a:pt x="703172" y="1257370"/>
                </a:lnTo>
                <a:lnTo>
                  <a:pt x="640681" y="1204896"/>
                </a:lnTo>
                <a:lnTo>
                  <a:pt x="600499" y="1169096"/>
                </a:lnTo>
                <a:lnTo>
                  <a:pt x="558720" y="1134178"/>
                </a:lnTo>
                <a:lnTo>
                  <a:pt x="515542" y="1100034"/>
                </a:lnTo>
                <a:lnTo>
                  <a:pt x="465029" y="1055442"/>
                </a:lnTo>
                <a:lnTo>
                  <a:pt x="413517" y="1011402"/>
                </a:lnTo>
                <a:lnTo>
                  <a:pt x="361208" y="967802"/>
                </a:lnTo>
                <a:lnTo>
                  <a:pt x="308302" y="924532"/>
                </a:lnTo>
                <a:lnTo>
                  <a:pt x="254999" y="881482"/>
                </a:lnTo>
                <a:lnTo>
                  <a:pt x="195360" y="827432"/>
                </a:lnTo>
                <a:lnTo>
                  <a:pt x="141863" y="784489"/>
                </a:lnTo>
                <a:lnTo>
                  <a:pt x="88568" y="741433"/>
                </a:lnTo>
                <a:lnTo>
                  <a:pt x="35677" y="698155"/>
                </a:lnTo>
                <a:lnTo>
                  <a:pt x="3534" y="672414"/>
                </a:lnTo>
                <a:lnTo>
                  <a:pt x="40571" y="651947"/>
                </a:lnTo>
                <a:lnTo>
                  <a:pt x="62742" y="668698"/>
                </a:lnTo>
                <a:lnTo>
                  <a:pt x="113696" y="713047"/>
                </a:lnTo>
                <a:lnTo>
                  <a:pt x="164974" y="757216"/>
                </a:lnTo>
                <a:lnTo>
                  <a:pt x="210288" y="790180"/>
                </a:lnTo>
                <a:lnTo>
                  <a:pt x="261765" y="834239"/>
                </a:lnTo>
                <a:lnTo>
                  <a:pt x="313118" y="878368"/>
                </a:lnTo>
                <a:lnTo>
                  <a:pt x="364195" y="922648"/>
                </a:lnTo>
                <a:lnTo>
                  <a:pt x="408708" y="956054"/>
                </a:lnTo>
                <a:lnTo>
                  <a:pt x="458786" y="1000887"/>
                </a:lnTo>
                <a:lnTo>
                  <a:pt x="502001" y="1035011"/>
                </a:lnTo>
                <a:lnTo>
                  <a:pt x="544342" y="1069618"/>
                </a:lnTo>
                <a:lnTo>
                  <a:pt x="585659" y="1104790"/>
                </a:lnTo>
                <a:lnTo>
                  <a:pt x="625803" y="1140612"/>
                </a:lnTo>
                <a:lnTo>
                  <a:pt x="658484" y="1166056"/>
                </a:lnTo>
                <a:lnTo>
                  <a:pt x="695830" y="1203422"/>
                </a:lnTo>
                <a:lnTo>
                  <a:pt x="719276" y="1219468"/>
                </a:lnTo>
                <a:lnTo>
                  <a:pt x="740950" y="1236494"/>
                </a:lnTo>
                <a:lnTo>
                  <a:pt x="775549" y="1217374"/>
                </a:lnTo>
                <a:lnTo>
                  <a:pt x="778296" y="1230358"/>
                </a:lnTo>
                <a:lnTo>
                  <a:pt x="782878" y="1256828"/>
                </a:lnTo>
                <a:lnTo>
                  <a:pt x="790216" y="1281775"/>
                </a:lnTo>
                <a:close/>
              </a:path>
              <a:path extrusionOk="0" h="2214245" w="2809240">
                <a:moveTo>
                  <a:pt x="2646" y="1009360"/>
                </a:moveTo>
                <a:lnTo>
                  <a:pt x="606" y="1007559"/>
                </a:lnTo>
                <a:lnTo>
                  <a:pt x="1751" y="876495"/>
                </a:lnTo>
                <a:lnTo>
                  <a:pt x="2646" y="1009360"/>
                </a:lnTo>
                <a:close/>
              </a:path>
              <a:path extrusionOk="0" h="2214245" w="2809240">
                <a:moveTo>
                  <a:pt x="574014" y="1546260"/>
                </a:moveTo>
                <a:lnTo>
                  <a:pt x="540883" y="1564569"/>
                </a:lnTo>
                <a:lnTo>
                  <a:pt x="448391" y="1470668"/>
                </a:lnTo>
                <a:lnTo>
                  <a:pt x="437655" y="1462100"/>
                </a:lnTo>
                <a:lnTo>
                  <a:pt x="418669" y="1443589"/>
                </a:lnTo>
                <a:lnTo>
                  <a:pt x="391609" y="1415039"/>
                </a:lnTo>
                <a:lnTo>
                  <a:pt x="368927" y="1398571"/>
                </a:lnTo>
                <a:lnTo>
                  <a:pt x="332384" y="1360760"/>
                </a:lnTo>
                <a:lnTo>
                  <a:pt x="300569" y="1334838"/>
                </a:lnTo>
                <a:lnTo>
                  <a:pt x="261381" y="1298488"/>
                </a:lnTo>
                <a:lnTo>
                  <a:pt x="221134" y="1262724"/>
                </a:lnTo>
                <a:lnTo>
                  <a:pt x="173864" y="1216340"/>
                </a:lnTo>
                <a:lnTo>
                  <a:pt x="132025" y="1181456"/>
                </a:lnTo>
                <a:lnTo>
                  <a:pt x="83514" y="1135758"/>
                </a:lnTo>
                <a:lnTo>
                  <a:pt x="34644" y="1090257"/>
                </a:lnTo>
                <a:lnTo>
                  <a:pt x="3015" y="1064232"/>
                </a:lnTo>
                <a:lnTo>
                  <a:pt x="2646" y="1009360"/>
                </a:lnTo>
                <a:lnTo>
                  <a:pt x="61199" y="1061082"/>
                </a:lnTo>
                <a:lnTo>
                  <a:pt x="110144" y="1106540"/>
                </a:lnTo>
                <a:lnTo>
                  <a:pt x="158731" y="1152197"/>
                </a:lnTo>
                <a:lnTo>
                  <a:pt x="200645" y="1187040"/>
                </a:lnTo>
                <a:lnTo>
                  <a:pt x="247986" y="1233385"/>
                </a:lnTo>
                <a:lnTo>
                  <a:pt x="288301" y="1269111"/>
                </a:lnTo>
                <a:lnTo>
                  <a:pt x="327552" y="1305426"/>
                </a:lnTo>
                <a:lnTo>
                  <a:pt x="365562" y="1342426"/>
                </a:lnTo>
                <a:lnTo>
                  <a:pt x="396017" y="1369100"/>
                </a:lnTo>
                <a:lnTo>
                  <a:pt x="424878" y="1396655"/>
                </a:lnTo>
                <a:lnTo>
                  <a:pt x="445829" y="1414079"/>
                </a:lnTo>
                <a:lnTo>
                  <a:pt x="464834" y="1432579"/>
                </a:lnTo>
                <a:lnTo>
                  <a:pt x="481716" y="1452252"/>
                </a:lnTo>
                <a:lnTo>
                  <a:pt x="574014" y="1546260"/>
                </a:lnTo>
                <a:close/>
              </a:path>
              <a:path extrusionOk="0" h="2214245" w="2809240">
                <a:moveTo>
                  <a:pt x="1232940" y="1269143"/>
                </a:moveTo>
                <a:lnTo>
                  <a:pt x="1167567" y="1305268"/>
                </a:lnTo>
                <a:lnTo>
                  <a:pt x="1183222" y="1282116"/>
                </a:lnTo>
                <a:lnTo>
                  <a:pt x="1196653" y="1245692"/>
                </a:lnTo>
                <a:lnTo>
                  <a:pt x="1213604" y="1207322"/>
                </a:lnTo>
                <a:lnTo>
                  <a:pt x="1233681" y="1167226"/>
                </a:lnTo>
                <a:lnTo>
                  <a:pt x="1250350" y="1114511"/>
                </a:lnTo>
                <a:lnTo>
                  <a:pt x="1269356" y="1060504"/>
                </a:lnTo>
                <a:lnTo>
                  <a:pt x="1296444" y="1016534"/>
                </a:lnTo>
                <a:lnTo>
                  <a:pt x="1318940" y="960598"/>
                </a:lnTo>
                <a:lnTo>
                  <a:pt x="1342591" y="904026"/>
                </a:lnTo>
                <a:lnTo>
                  <a:pt x="1440840" y="675719"/>
                </a:lnTo>
                <a:lnTo>
                  <a:pt x="1464343" y="619228"/>
                </a:lnTo>
                <a:lnTo>
                  <a:pt x="1486632" y="563407"/>
                </a:lnTo>
                <a:lnTo>
                  <a:pt x="1507315" y="508475"/>
                </a:lnTo>
                <a:lnTo>
                  <a:pt x="1532134" y="465757"/>
                </a:lnTo>
                <a:lnTo>
                  <a:pt x="1548419" y="413255"/>
                </a:lnTo>
                <a:lnTo>
                  <a:pt x="1568052" y="373403"/>
                </a:lnTo>
                <a:lnTo>
                  <a:pt x="1584500" y="335312"/>
                </a:lnTo>
                <a:lnTo>
                  <a:pt x="1603508" y="310307"/>
                </a:lnTo>
                <a:lnTo>
                  <a:pt x="1612403" y="276389"/>
                </a:lnTo>
                <a:lnTo>
                  <a:pt x="1623069" y="255994"/>
                </a:lnTo>
                <a:lnTo>
                  <a:pt x="1693692" y="187965"/>
                </a:lnTo>
                <a:lnTo>
                  <a:pt x="1741343" y="176134"/>
                </a:lnTo>
                <a:lnTo>
                  <a:pt x="1786402" y="165736"/>
                </a:lnTo>
                <a:lnTo>
                  <a:pt x="1821582" y="175297"/>
                </a:lnTo>
                <a:lnTo>
                  <a:pt x="1692248" y="246768"/>
                </a:lnTo>
                <a:lnTo>
                  <a:pt x="1660370" y="278885"/>
                </a:lnTo>
                <a:lnTo>
                  <a:pt x="1647935" y="300257"/>
                </a:lnTo>
                <a:lnTo>
                  <a:pt x="1636239" y="335723"/>
                </a:lnTo>
                <a:lnTo>
                  <a:pt x="1613549" y="362763"/>
                </a:lnTo>
                <a:lnTo>
                  <a:pt x="1598830" y="414400"/>
                </a:lnTo>
                <a:lnTo>
                  <a:pt x="1574212" y="457006"/>
                </a:lnTo>
                <a:lnTo>
                  <a:pt x="1552518" y="512498"/>
                </a:lnTo>
                <a:lnTo>
                  <a:pt x="1528157" y="569463"/>
                </a:lnTo>
                <a:lnTo>
                  <a:pt x="1501676" y="627600"/>
                </a:lnTo>
                <a:lnTo>
                  <a:pt x="1473621" y="686607"/>
                </a:lnTo>
                <a:lnTo>
                  <a:pt x="1450678" y="757290"/>
                </a:lnTo>
                <a:lnTo>
                  <a:pt x="1391620" y="876932"/>
                </a:lnTo>
                <a:lnTo>
                  <a:pt x="1368876" y="947505"/>
                </a:lnTo>
                <a:lnTo>
                  <a:pt x="1341154" y="1006328"/>
                </a:lnTo>
                <a:lnTo>
                  <a:pt x="1315139" y="1064207"/>
                </a:lnTo>
                <a:lnTo>
                  <a:pt x="1291377" y="1120842"/>
                </a:lnTo>
                <a:lnTo>
                  <a:pt x="1270415" y="1175929"/>
                </a:lnTo>
                <a:lnTo>
                  <a:pt x="1232940" y="1269143"/>
                </a:lnTo>
                <a:close/>
              </a:path>
              <a:path extrusionOk="0" h="2214245" w="2809240">
                <a:moveTo>
                  <a:pt x="1548052" y="1385034"/>
                </a:moveTo>
                <a:lnTo>
                  <a:pt x="1301451" y="1521307"/>
                </a:lnTo>
                <a:lnTo>
                  <a:pt x="1329908" y="1462078"/>
                </a:lnTo>
                <a:lnTo>
                  <a:pt x="1353543" y="1434516"/>
                </a:lnTo>
                <a:lnTo>
                  <a:pt x="1371390" y="1410152"/>
                </a:lnTo>
                <a:lnTo>
                  <a:pt x="1388414" y="1371743"/>
                </a:lnTo>
                <a:lnTo>
                  <a:pt x="1410189" y="1330708"/>
                </a:lnTo>
                <a:lnTo>
                  <a:pt x="1436153" y="1287358"/>
                </a:lnTo>
                <a:lnTo>
                  <a:pt x="1465742" y="1242004"/>
                </a:lnTo>
                <a:lnTo>
                  <a:pt x="1498394" y="1194958"/>
                </a:lnTo>
                <a:lnTo>
                  <a:pt x="1527407" y="1135422"/>
                </a:lnTo>
                <a:lnTo>
                  <a:pt x="1558356" y="1074816"/>
                </a:lnTo>
                <a:lnTo>
                  <a:pt x="1596817" y="1024561"/>
                </a:lnTo>
                <a:lnTo>
                  <a:pt x="1696390" y="839026"/>
                </a:lnTo>
                <a:lnTo>
                  <a:pt x="1728573" y="777738"/>
                </a:lnTo>
                <a:lnTo>
                  <a:pt x="1765452" y="728356"/>
                </a:lnTo>
                <a:lnTo>
                  <a:pt x="1794187" y="668974"/>
                </a:lnTo>
                <a:lnTo>
                  <a:pt x="1820353" y="611011"/>
                </a:lnTo>
                <a:lnTo>
                  <a:pt x="1849526" y="565888"/>
                </a:lnTo>
                <a:lnTo>
                  <a:pt x="1875004" y="522806"/>
                </a:lnTo>
                <a:lnTo>
                  <a:pt x="1896224" y="482078"/>
                </a:lnTo>
                <a:lnTo>
                  <a:pt x="1912622" y="444014"/>
                </a:lnTo>
                <a:lnTo>
                  <a:pt x="1935559" y="358833"/>
                </a:lnTo>
                <a:lnTo>
                  <a:pt x="1935964" y="315106"/>
                </a:lnTo>
                <a:lnTo>
                  <a:pt x="1924533" y="277919"/>
                </a:lnTo>
                <a:lnTo>
                  <a:pt x="1900945" y="247451"/>
                </a:lnTo>
                <a:lnTo>
                  <a:pt x="1864880" y="223877"/>
                </a:lnTo>
                <a:lnTo>
                  <a:pt x="1824716" y="217069"/>
                </a:lnTo>
                <a:lnTo>
                  <a:pt x="1777460" y="214180"/>
                </a:lnTo>
                <a:lnTo>
                  <a:pt x="1732291" y="224640"/>
                </a:lnTo>
                <a:lnTo>
                  <a:pt x="1821582" y="175297"/>
                </a:lnTo>
                <a:lnTo>
                  <a:pt x="1839172" y="180078"/>
                </a:lnTo>
                <a:lnTo>
                  <a:pt x="1879262" y="186927"/>
                </a:lnTo>
                <a:lnTo>
                  <a:pt x="1914464" y="210978"/>
                </a:lnTo>
                <a:lnTo>
                  <a:pt x="1943001" y="238711"/>
                </a:lnTo>
                <a:lnTo>
                  <a:pt x="1962837" y="271254"/>
                </a:lnTo>
                <a:lnTo>
                  <a:pt x="1978073" y="320839"/>
                </a:lnTo>
                <a:lnTo>
                  <a:pt x="1974396" y="366374"/>
                </a:lnTo>
                <a:lnTo>
                  <a:pt x="1955908" y="420094"/>
                </a:lnTo>
                <a:lnTo>
                  <a:pt x="1947049" y="453992"/>
                </a:lnTo>
                <a:lnTo>
                  <a:pt x="1933855" y="490285"/>
                </a:lnTo>
                <a:lnTo>
                  <a:pt x="1910593" y="517641"/>
                </a:lnTo>
                <a:lnTo>
                  <a:pt x="1889944" y="558054"/>
                </a:lnTo>
                <a:lnTo>
                  <a:pt x="1872311" y="611301"/>
                </a:lnTo>
                <a:lnTo>
                  <a:pt x="1845821" y="654942"/>
                </a:lnTo>
                <a:lnTo>
                  <a:pt x="1817015" y="699862"/>
                </a:lnTo>
                <a:lnTo>
                  <a:pt x="1792438" y="756947"/>
                </a:lnTo>
                <a:lnTo>
                  <a:pt x="1760213" y="803757"/>
                </a:lnTo>
                <a:lnTo>
                  <a:pt x="1733024" y="862285"/>
                </a:lnTo>
                <a:lnTo>
                  <a:pt x="1698996" y="910091"/>
                </a:lnTo>
                <a:lnTo>
                  <a:pt x="1670811" y="969170"/>
                </a:lnTo>
                <a:lnTo>
                  <a:pt x="1636594" y="1017081"/>
                </a:lnTo>
                <a:lnTo>
                  <a:pt x="1609026" y="1075818"/>
                </a:lnTo>
                <a:lnTo>
                  <a:pt x="1576235" y="1122941"/>
                </a:lnTo>
                <a:lnTo>
                  <a:pt x="1550902" y="1180444"/>
                </a:lnTo>
                <a:lnTo>
                  <a:pt x="1521151" y="1225886"/>
                </a:lnTo>
                <a:lnTo>
                  <a:pt x="1493527" y="1270154"/>
                </a:lnTo>
                <a:lnTo>
                  <a:pt x="1468432" y="1313023"/>
                </a:lnTo>
                <a:lnTo>
                  <a:pt x="1446271" y="1354272"/>
                </a:lnTo>
                <a:lnTo>
                  <a:pt x="1421308" y="1382568"/>
                </a:lnTo>
                <a:lnTo>
                  <a:pt x="1406225" y="1419905"/>
                </a:lnTo>
                <a:lnTo>
                  <a:pt x="1389148" y="1443843"/>
                </a:lnTo>
                <a:lnTo>
                  <a:pt x="1458810" y="1419848"/>
                </a:lnTo>
                <a:lnTo>
                  <a:pt x="1548052" y="1385034"/>
                </a:lnTo>
                <a:close/>
              </a:path>
              <a:path extrusionOk="0" h="2214245" w="2809240">
                <a:moveTo>
                  <a:pt x="3156" y="1598731"/>
                </a:moveTo>
                <a:lnTo>
                  <a:pt x="2505" y="1369038"/>
                </a:lnTo>
                <a:lnTo>
                  <a:pt x="25081" y="1371064"/>
                </a:lnTo>
                <a:lnTo>
                  <a:pt x="55928" y="1383020"/>
                </a:lnTo>
                <a:lnTo>
                  <a:pt x="4337" y="1411529"/>
                </a:lnTo>
                <a:lnTo>
                  <a:pt x="3156" y="1598731"/>
                </a:lnTo>
                <a:close/>
              </a:path>
              <a:path extrusionOk="0" h="2214245" w="2809240">
                <a:moveTo>
                  <a:pt x="694001" y="1668470"/>
                </a:moveTo>
                <a:lnTo>
                  <a:pt x="614431" y="1639935"/>
                </a:lnTo>
                <a:lnTo>
                  <a:pt x="558686" y="1612735"/>
                </a:lnTo>
                <a:lnTo>
                  <a:pt x="507621" y="1597450"/>
                </a:lnTo>
                <a:lnTo>
                  <a:pt x="449163" y="1571750"/>
                </a:lnTo>
                <a:lnTo>
                  <a:pt x="389655" y="1546629"/>
                </a:lnTo>
                <a:lnTo>
                  <a:pt x="335442" y="1533084"/>
                </a:lnTo>
                <a:lnTo>
                  <a:pt x="274450" y="1508784"/>
                </a:lnTo>
                <a:lnTo>
                  <a:pt x="28179" y="1412855"/>
                </a:lnTo>
                <a:lnTo>
                  <a:pt x="4337" y="1411529"/>
                </a:lnTo>
                <a:lnTo>
                  <a:pt x="55928" y="1383020"/>
                </a:lnTo>
                <a:lnTo>
                  <a:pt x="86775" y="1394976"/>
                </a:lnTo>
                <a:lnTo>
                  <a:pt x="147967" y="1419166"/>
                </a:lnTo>
                <a:lnTo>
                  <a:pt x="208361" y="1443797"/>
                </a:lnTo>
                <a:lnTo>
                  <a:pt x="261521" y="1457924"/>
                </a:lnTo>
                <a:lnTo>
                  <a:pt x="319428" y="1483929"/>
                </a:lnTo>
                <a:lnTo>
                  <a:pt x="369509" y="1499758"/>
                </a:lnTo>
                <a:lnTo>
                  <a:pt x="423744" y="1527792"/>
                </a:lnTo>
                <a:lnTo>
                  <a:pt x="463420" y="1534869"/>
                </a:lnTo>
                <a:lnTo>
                  <a:pt x="506658" y="1554479"/>
                </a:lnTo>
                <a:lnTo>
                  <a:pt x="540883" y="1564569"/>
                </a:lnTo>
                <a:lnTo>
                  <a:pt x="574014" y="1546260"/>
                </a:lnTo>
                <a:lnTo>
                  <a:pt x="694001" y="1668470"/>
                </a:lnTo>
                <a:close/>
              </a:path>
              <a:path extrusionOk="0" h="2214245" w="2809240">
                <a:moveTo>
                  <a:pt x="3574" y="1746522"/>
                </a:moveTo>
                <a:lnTo>
                  <a:pt x="2225" y="1746223"/>
                </a:lnTo>
                <a:lnTo>
                  <a:pt x="3156" y="1598731"/>
                </a:lnTo>
                <a:lnTo>
                  <a:pt x="3574" y="1746522"/>
                </a:lnTo>
                <a:close/>
              </a:path>
              <a:path extrusionOk="0" h="2214245" w="2809240">
                <a:moveTo>
                  <a:pt x="798420" y="1335246"/>
                </a:moveTo>
                <a:lnTo>
                  <a:pt x="757203" y="1300018"/>
                </a:lnTo>
                <a:lnTo>
                  <a:pt x="788306" y="1282830"/>
                </a:lnTo>
                <a:lnTo>
                  <a:pt x="798420" y="1335246"/>
                </a:lnTo>
                <a:close/>
              </a:path>
              <a:path extrusionOk="0" h="2214245" w="2809240">
                <a:moveTo>
                  <a:pt x="534130" y="1843822"/>
                </a:moveTo>
                <a:lnTo>
                  <a:pt x="486451" y="1870169"/>
                </a:lnTo>
                <a:lnTo>
                  <a:pt x="453436" y="1859411"/>
                </a:lnTo>
                <a:lnTo>
                  <a:pt x="422109" y="1862222"/>
                </a:lnTo>
                <a:lnTo>
                  <a:pt x="374598" y="1844973"/>
                </a:lnTo>
                <a:lnTo>
                  <a:pt x="329868" y="1840688"/>
                </a:lnTo>
                <a:lnTo>
                  <a:pt x="276187" y="1826849"/>
                </a:lnTo>
                <a:lnTo>
                  <a:pt x="226380" y="1825370"/>
                </a:lnTo>
                <a:lnTo>
                  <a:pt x="168715" y="1813732"/>
                </a:lnTo>
                <a:lnTo>
                  <a:pt x="109879" y="1802742"/>
                </a:lnTo>
                <a:lnTo>
                  <a:pt x="50419" y="1792096"/>
                </a:lnTo>
                <a:lnTo>
                  <a:pt x="3694" y="1788914"/>
                </a:lnTo>
                <a:lnTo>
                  <a:pt x="3574" y="1746522"/>
                </a:lnTo>
                <a:lnTo>
                  <a:pt x="39682" y="1754526"/>
                </a:lnTo>
                <a:lnTo>
                  <a:pt x="103724" y="1762640"/>
                </a:lnTo>
                <a:lnTo>
                  <a:pt x="167133" y="1771103"/>
                </a:lnTo>
                <a:lnTo>
                  <a:pt x="229184" y="1780317"/>
                </a:lnTo>
                <a:lnTo>
                  <a:pt x="289156" y="1790680"/>
                </a:lnTo>
                <a:lnTo>
                  <a:pt x="346326" y="1802591"/>
                </a:lnTo>
                <a:lnTo>
                  <a:pt x="399969" y="1816451"/>
                </a:lnTo>
                <a:lnTo>
                  <a:pt x="443225" y="1821550"/>
                </a:lnTo>
                <a:lnTo>
                  <a:pt x="481509" y="1829397"/>
                </a:lnTo>
                <a:lnTo>
                  <a:pt x="514098" y="1840391"/>
                </a:lnTo>
                <a:lnTo>
                  <a:pt x="534130" y="1843822"/>
                </a:lnTo>
                <a:close/>
              </a:path>
              <a:path extrusionOk="0" h="2214245" w="2809240">
                <a:moveTo>
                  <a:pt x="545355" y="1881122"/>
                </a:moveTo>
                <a:lnTo>
                  <a:pt x="252795" y="2042792"/>
                </a:lnTo>
                <a:lnTo>
                  <a:pt x="292647" y="2006268"/>
                </a:lnTo>
                <a:lnTo>
                  <a:pt x="336055" y="1982281"/>
                </a:lnTo>
                <a:lnTo>
                  <a:pt x="370294" y="1948859"/>
                </a:lnTo>
                <a:lnTo>
                  <a:pt x="440177" y="1910242"/>
                </a:lnTo>
                <a:lnTo>
                  <a:pt x="462651" y="1883321"/>
                </a:lnTo>
                <a:lnTo>
                  <a:pt x="540882" y="1840091"/>
                </a:lnTo>
                <a:lnTo>
                  <a:pt x="583152" y="1845735"/>
                </a:lnTo>
                <a:lnTo>
                  <a:pt x="545355" y="1881122"/>
                </a:lnTo>
                <a:close/>
              </a:path>
              <a:path extrusionOk="0" h="2214245" w="2809240">
                <a:moveTo>
                  <a:pt x="286619" y="2067604"/>
                </a:moveTo>
                <a:lnTo>
                  <a:pt x="70322" y="2187130"/>
                </a:lnTo>
                <a:lnTo>
                  <a:pt x="204665" y="2069388"/>
                </a:lnTo>
                <a:lnTo>
                  <a:pt x="484169" y="1914934"/>
                </a:lnTo>
                <a:lnTo>
                  <a:pt x="456763" y="1944580"/>
                </a:lnTo>
                <a:lnTo>
                  <a:pt x="417737" y="1966145"/>
                </a:lnTo>
                <a:lnTo>
                  <a:pt x="380026" y="2001486"/>
                </a:lnTo>
                <a:lnTo>
                  <a:pt x="332008" y="2028020"/>
                </a:lnTo>
                <a:lnTo>
                  <a:pt x="286619" y="2067604"/>
                </a:lnTo>
                <a:close/>
              </a:path>
              <a:path extrusionOk="0" h="2214245" w="2809240">
                <a:moveTo>
                  <a:pt x="108434" y="2206343"/>
                </a:moveTo>
                <a:lnTo>
                  <a:pt x="35373" y="2206443"/>
                </a:lnTo>
                <a:lnTo>
                  <a:pt x="232236" y="2097656"/>
                </a:lnTo>
                <a:lnTo>
                  <a:pt x="129812" y="2183258"/>
                </a:lnTo>
                <a:lnTo>
                  <a:pt x="108434" y="2206343"/>
                </a:lnTo>
                <a:close/>
              </a:path>
              <a:path extrusionOk="0" h="2214245" w="2809240">
                <a:moveTo>
                  <a:pt x="2129522" y="1165221"/>
                </a:moveTo>
                <a:lnTo>
                  <a:pt x="1895134" y="1294744"/>
                </a:lnTo>
                <a:lnTo>
                  <a:pt x="1693340" y="1362753"/>
                </a:lnTo>
                <a:lnTo>
                  <a:pt x="1636374" y="1394232"/>
                </a:lnTo>
                <a:lnTo>
                  <a:pt x="1576731" y="1412690"/>
                </a:lnTo>
                <a:lnTo>
                  <a:pt x="1521378" y="1428777"/>
                </a:lnTo>
                <a:lnTo>
                  <a:pt x="1432998" y="1463115"/>
                </a:lnTo>
                <a:lnTo>
                  <a:pt x="1350328" y="1494297"/>
                </a:lnTo>
                <a:lnTo>
                  <a:pt x="1595421" y="1358858"/>
                </a:lnTo>
                <a:lnTo>
                  <a:pt x="1651996" y="1342096"/>
                </a:lnTo>
                <a:lnTo>
                  <a:pt x="1711026" y="1323977"/>
                </a:lnTo>
                <a:lnTo>
                  <a:pt x="1765764" y="1293729"/>
                </a:lnTo>
                <a:lnTo>
                  <a:pt x="1953377" y="1233557"/>
                </a:lnTo>
                <a:lnTo>
                  <a:pt x="2009405" y="1202596"/>
                </a:lnTo>
                <a:lnTo>
                  <a:pt x="2129522" y="1165221"/>
                </a:lnTo>
                <a:close/>
              </a:path>
              <a:path extrusionOk="0" h="2214245" w="2809240">
                <a:moveTo>
                  <a:pt x="535196" y="2205761"/>
                </a:moveTo>
                <a:lnTo>
                  <a:pt x="530781" y="2208201"/>
                </a:lnTo>
                <a:lnTo>
                  <a:pt x="102309" y="2212958"/>
                </a:lnTo>
                <a:lnTo>
                  <a:pt x="108434" y="2206343"/>
                </a:lnTo>
                <a:lnTo>
                  <a:pt x="535196" y="2205761"/>
                </a:lnTo>
                <a:close/>
              </a:path>
              <a:path extrusionOk="0" h="2214245" w="2809240">
                <a:moveTo>
                  <a:pt x="2364500" y="1078875"/>
                </a:moveTo>
                <a:lnTo>
                  <a:pt x="2156234" y="1193963"/>
                </a:lnTo>
                <a:lnTo>
                  <a:pt x="1957658" y="1260193"/>
                </a:lnTo>
                <a:lnTo>
                  <a:pt x="2180116" y="1137263"/>
                </a:lnTo>
                <a:lnTo>
                  <a:pt x="2233817" y="1122089"/>
                </a:lnTo>
                <a:lnTo>
                  <a:pt x="2283877" y="1108926"/>
                </a:lnTo>
                <a:lnTo>
                  <a:pt x="2323549" y="1087003"/>
                </a:lnTo>
                <a:lnTo>
                  <a:pt x="2364500" y="1078875"/>
                </a:lnTo>
                <a:close/>
              </a:path>
              <a:path extrusionOk="0" h="2214245" w="2809240">
                <a:moveTo>
                  <a:pt x="2569984" y="1226345"/>
                </a:moveTo>
                <a:lnTo>
                  <a:pt x="2467949" y="1282729"/>
                </a:lnTo>
                <a:lnTo>
                  <a:pt x="2509790" y="1245107"/>
                </a:lnTo>
                <a:lnTo>
                  <a:pt x="2533174" y="1203183"/>
                </a:lnTo>
                <a:lnTo>
                  <a:pt x="2544348" y="1168005"/>
                </a:lnTo>
                <a:lnTo>
                  <a:pt x="2537280" y="1128408"/>
                </a:lnTo>
                <a:lnTo>
                  <a:pt x="2525038" y="1106171"/>
                </a:lnTo>
                <a:lnTo>
                  <a:pt x="2503839" y="1088883"/>
                </a:lnTo>
                <a:lnTo>
                  <a:pt x="2481281" y="1086848"/>
                </a:lnTo>
                <a:lnTo>
                  <a:pt x="2452682" y="1088150"/>
                </a:lnTo>
                <a:lnTo>
                  <a:pt x="2451571" y="1088764"/>
                </a:lnTo>
                <a:lnTo>
                  <a:pt x="2427031" y="1087824"/>
                </a:lnTo>
                <a:lnTo>
                  <a:pt x="2400487" y="1102492"/>
                </a:lnTo>
                <a:lnTo>
                  <a:pt x="2360492" y="1110092"/>
                </a:lnTo>
                <a:lnTo>
                  <a:pt x="2320151" y="1132384"/>
                </a:lnTo>
                <a:lnTo>
                  <a:pt x="2268016" y="1146693"/>
                </a:lnTo>
                <a:lnTo>
                  <a:pt x="2211055" y="1163669"/>
                </a:lnTo>
                <a:lnTo>
                  <a:pt x="2417106" y="1049805"/>
                </a:lnTo>
                <a:lnTo>
                  <a:pt x="2439819" y="1051754"/>
                </a:lnTo>
                <a:lnTo>
                  <a:pt x="2480533" y="1043757"/>
                </a:lnTo>
                <a:lnTo>
                  <a:pt x="2518221" y="1051933"/>
                </a:lnTo>
                <a:lnTo>
                  <a:pt x="2550384" y="1077663"/>
                </a:lnTo>
                <a:lnTo>
                  <a:pt x="2574522" y="1122329"/>
                </a:lnTo>
                <a:lnTo>
                  <a:pt x="2578360" y="1149210"/>
                </a:lnTo>
                <a:lnTo>
                  <a:pt x="2580953" y="1191281"/>
                </a:lnTo>
                <a:lnTo>
                  <a:pt x="2569984" y="1226345"/>
                </a:lnTo>
                <a:close/>
              </a:path>
              <a:path extrusionOk="0" h="2214245" w="2809240">
                <a:moveTo>
                  <a:pt x="634759" y="2179745"/>
                </a:moveTo>
                <a:lnTo>
                  <a:pt x="587809" y="2205689"/>
                </a:lnTo>
                <a:lnTo>
                  <a:pt x="535196" y="2205761"/>
                </a:lnTo>
                <a:lnTo>
                  <a:pt x="545623" y="2199999"/>
                </a:lnTo>
                <a:lnTo>
                  <a:pt x="585256" y="2163597"/>
                </a:lnTo>
                <a:lnTo>
                  <a:pt x="625645" y="2141278"/>
                </a:lnTo>
                <a:lnTo>
                  <a:pt x="653531" y="2111367"/>
                </a:lnTo>
                <a:lnTo>
                  <a:pt x="707623" y="2081476"/>
                </a:lnTo>
                <a:lnTo>
                  <a:pt x="768134" y="2033536"/>
                </a:lnTo>
                <a:lnTo>
                  <a:pt x="733060" y="2110922"/>
                </a:lnTo>
                <a:lnTo>
                  <a:pt x="661611" y="2150405"/>
                </a:lnTo>
                <a:lnTo>
                  <a:pt x="634759" y="2179745"/>
                </a:lnTo>
                <a:close/>
              </a:path>
              <a:path extrusionOk="0" h="2214245" w="2809240">
                <a:moveTo>
                  <a:pt x="2791126" y="2191727"/>
                </a:moveTo>
                <a:lnTo>
                  <a:pt x="2757619" y="2210243"/>
                </a:lnTo>
                <a:lnTo>
                  <a:pt x="2725738" y="2184357"/>
                </a:lnTo>
                <a:lnTo>
                  <a:pt x="2680297" y="2151463"/>
                </a:lnTo>
                <a:lnTo>
                  <a:pt x="2631991" y="2120153"/>
                </a:lnTo>
                <a:lnTo>
                  <a:pt x="2581871" y="2089845"/>
                </a:lnTo>
                <a:lnTo>
                  <a:pt x="2530991" y="2059956"/>
                </a:lnTo>
                <a:lnTo>
                  <a:pt x="2480405" y="2029906"/>
                </a:lnTo>
                <a:lnTo>
                  <a:pt x="2437304" y="2010220"/>
                </a:lnTo>
                <a:lnTo>
                  <a:pt x="2409014" y="1996851"/>
                </a:lnTo>
                <a:lnTo>
                  <a:pt x="2375463" y="1986389"/>
                </a:lnTo>
                <a:lnTo>
                  <a:pt x="2331167" y="1967364"/>
                </a:lnTo>
                <a:lnTo>
                  <a:pt x="2282917" y="1950523"/>
                </a:lnTo>
                <a:lnTo>
                  <a:pt x="2225229" y="1924397"/>
                </a:lnTo>
                <a:lnTo>
                  <a:pt x="2171035" y="1910841"/>
                </a:lnTo>
                <a:lnTo>
                  <a:pt x="2108711" y="1887277"/>
                </a:lnTo>
                <a:lnTo>
                  <a:pt x="2045050" y="1864452"/>
                </a:lnTo>
                <a:lnTo>
                  <a:pt x="1916332" y="1819573"/>
                </a:lnTo>
                <a:lnTo>
                  <a:pt x="1852583" y="1796796"/>
                </a:lnTo>
                <a:lnTo>
                  <a:pt x="1790113" y="1773312"/>
                </a:lnTo>
                <a:lnTo>
                  <a:pt x="1729576" y="1748760"/>
                </a:lnTo>
                <a:lnTo>
                  <a:pt x="1677765" y="1733888"/>
                </a:lnTo>
                <a:lnTo>
                  <a:pt x="1629194" y="1717225"/>
                </a:lnTo>
                <a:lnTo>
                  <a:pt x="1511094" y="1680979"/>
                </a:lnTo>
                <a:lnTo>
                  <a:pt x="1500816" y="1672158"/>
                </a:lnTo>
                <a:lnTo>
                  <a:pt x="1449074" y="1657247"/>
                </a:lnTo>
                <a:lnTo>
                  <a:pt x="1548355" y="1616885"/>
                </a:lnTo>
                <a:lnTo>
                  <a:pt x="1585194" y="1611029"/>
                </a:lnTo>
                <a:lnTo>
                  <a:pt x="1628554" y="1601569"/>
                </a:lnTo>
                <a:lnTo>
                  <a:pt x="1671424" y="1577880"/>
                </a:lnTo>
                <a:lnTo>
                  <a:pt x="1725209" y="1562659"/>
                </a:lnTo>
                <a:lnTo>
                  <a:pt x="1782900" y="1545280"/>
                </a:lnTo>
                <a:lnTo>
                  <a:pt x="1568634" y="1663684"/>
                </a:lnTo>
                <a:lnTo>
                  <a:pt x="1600563" y="1675042"/>
                </a:lnTo>
                <a:lnTo>
                  <a:pt x="1636062" y="1684427"/>
                </a:lnTo>
                <a:lnTo>
                  <a:pt x="1674677" y="1692091"/>
                </a:lnTo>
                <a:lnTo>
                  <a:pt x="1722090" y="1709394"/>
                </a:lnTo>
                <a:lnTo>
                  <a:pt x="1771710" y="1725477"/>
                </a:lnTo>
                <a:lnTo>
                  <a:pt x="1829219" y="1751702"/>
                </a:lnTo>
                <a:lnTo>
                  <a:pt x="1881886" y="1766102"/>
                </a:lnTo>
                <a:lnTo>
                  <a:pt x="1941533" y="1791145"/>
                </a:lnTo>
                <a:lnTo>
                  <a:pt x="1995428" y="1804866"/>
                </a:lnTo>
                <a:lnTo>
                  <a:pt x="2055394" y="1829733"/>
                </a:lnTo>
                <a:lnTo>
                  <a:pt x="2114837" y="1854890"/>
                </a:lnTo>
                <a:lnTo>
                  <a:pt x="2167164" y="1869477"/>
                </a:lnTo>
                <a:lnTo>
                  <a:pt x="2218059" y="1884856"/>
                </a:lnTo>
                <a:lnTo>
                  <a:pt x="2273205" y="1912387"/>
                </a:lnTo>
                <a:lnTo>
                  <a:pt x="2319870" y="1930103"/>
                </a:lnTo>
                <a:lnTo>
                  <a:pt x="2357600" y="1938255"/>
                </a:lnTo>
                <a:lnTo>
                  <a:pt x="2398218" y="1959313"/>
                </a:lnTo>
                <a:lnTo>
                  <a:pt x="2428991" y="1971311"/>
                </a:lnTo>
                <a:lnTo>
                  <a:pt x="2449464" y="1974498"/>
                </a:lnTo>
                <a:lnTo>
                  <a:pt x="2489227" y="1996029"/>
                </a:lnTo>
                <a:lnTo>
                  <a:pt x="2531043" y="2016424"/>
                </a:lnTo>
                <a:lnTo>
                  <a:pt x="2580075" y="2047334"/>
                </a:lnTo>
                <a:lnTo>
                  <a:pt x="2623068" y="2067079"/>
                </a:lnTo>
                <a:lnTo>
                  <a:pt x="2671324" y="2098417"/>
                </a:lnTo>
                <a:lnTo>
                  <a:pt x="2717727" y="2130780"/>
                </a:lnTo>
                <a:lnTo>
                  <a:pt x="2761300" y="2164705"/>
                </a:lnTo>
                <a:lnTo>
                  <a:pt x="2791126" y="2191727"/>
                </a:lnTo>
                <a:close/>
              </a:path>
              <a:path extrusionOk="0" h="2214245" w="2809240">
                <a:moveTo>
                  <a:pt x="685849" y="2207551"/>
                </a:moveTo>
                <a:lnTo>
                  <a:pt x="636597" y="2207732"/>
                </a:lnTo>
                <a:lnTo>
                  <a:pt x="648104" y="2186872"/>
                </a:lnTo>
                <a:lnTo>
                  <a:pt x="661611" y="2150405"/>
                </a:lnTo>
                <a:lnTo>
                  <a:pt x="733060" y="2110922"/>
                </a:lnTo>
                <a:lnTo>
                  <a:pt x="725689" y="2129497"/>
                </a:lnTo>
                <a:lnTo>
                  <a:pt x="710911" y="2152164"/>
                </a:lnTo>
                <a:lnTo>
                  <a:pt x="695767" y="2189535"/>
                </a:lnTo>
                <a:lnTo>
                  <a:pt x="685849" y="2207551"/>
                </a:lnTo>
                <a:close/>
              </a:path>
              <a:path extrusionOk="0" h="2214245" w="2809240">
                <a:moveTo>
                  <a:pt x="2216728" y="1392552"/>
                </a:moveTo>
                <a:lnTo>
                  <a:pt x="1986343" y="1519863"/>
                </a:lnTo>
                <a:lnTo>
                  <a:pt x="1817034" y="1569921"/>
                </a:lnTo>
                <a:lnTo>
                  <a:pt x="1770070" y="1595873"/>
                </a:lnTo>
                <a:lnTo>
                  <a:pt x="1719627" y="1609247"/>
                </a:lnTo>
                <a:lnTo>
                  <a:pt x="1672439" y="1620822"/>
                </a:lnTo>
                <a:lnTo>
                  <a:pt x="1568634" y="1663684"/>
                </a:lnTo>
                <a:lnTo>
                  <a:pt x="1782900" y="1545280"/>
                </a:lnTo>
                <a:lnTo>
                  <a:pt x="1906511" y="1505975"/>
                </a:lnTo>
                <a:lnTo>
                  <a:pt x="1964549" y="1473903"/>
                </a:lnTo>
                <a:lnTo>
                  <a:pt x="2156106" y="1411551"/>
                </a:lnTo>
                <a:lnTo>
                  <a:pt x="2216728" y="1392552"/>
                </a:lnTo>
                <a:close/>
              </a:path>
              <a:path extrusionOk="0" h="2214245" w="2809240">
                <a:moveTo>
                  <a:pt x="972051" y="2210874"/>
                </a:moveTo>
                <a:lnTo>
                  <a:pt x="684294" y="2210376"/>
                </a:lnTo>
                <a:lnTo>
                  <a:pt x="685849" y="2207551"/>
                </a:lnTo>
                <a:lnTo>
                  <a:pt x="971153" y="2206503"/>
                </a:lnTo>
                <a:lnTo>
                  <a:pt x="972051" y="2210874"/>
                </a:lnTo>
                <a:close/>
              </a:path>
              <a:path extrusionOk="0" h="2214245" w="2809240">
                <a:moveTo>
                  <a:pt x="1382202" y="2204994"/>
                </a:moveTo>
                <a:lnTo>
                  <a:pt x="971153" y="2206503"/>
                </a:lnTo>
                <a:lnTo>
                  <a:pt x="969375" y="2197851"/>
                </a:lnTo>
                <a:lnTo>
                  <a:pt x="972526" y="2196110"/>
                </a:lnTo>
                <a:lnTo>
                  <a:pt x="998894" y="2036528"/>
                </a:lnTo>
                <a:lnTo>
                  <a:pt x="1012575" y="2202982"/>
                </a:lnTo>
                <a:lnTo>
                  <a:pt x="1008618" y="2205168"/>
                </a:lnTo>
                <a:lnTo>
                  <a:pt x="1325063" y="2204314"/>
                </a:lnTo>
                <a:lnTo>
                  <a:pt x="1368954" y="2180059"/>
                </a:lnTo>
                <a:lnTo>
                  <a:pt x="1382202" y="2204994"/>
                </a:lnTo>
                <a:close/>
              </a:path>
              <a:path extrusionOk="0" h="2214245" w="2809240">
                <a:moveTo>
                  <a:pt x="2519483" y="1297755"/>
                </a:moveTo>
                <a:lnTo>
                  <a:pt x="2387975" y="1370427"/>
                </a:lnTo>
                <a:lnTo>
                  <a:pt x="2344917" y="1379720"/>
                </a:lnTo>
                <a:lnTo>
                  <a:pt x="2304107" y="1402271"/>
                </a:lnTo>
                <a:lnTo>
                  <a:pt x="2253864" y="1415535"/>
                </a:lnTo>
                <a:lnTo>
                  <a:pt x="2207060" y="1441398"/>
                </a:lnTo>
                <a:lnTo>
                  <a:pt x="2037991" y="1491323"/>
                </a:lnTo>
                <a:lnTo>
                  <a:pt x="2268144" y="1364140"/>
                </a:lnTo>
                <a:lnTo>
                  <a:pt x="2321759" y="1349013"/>
                </a:lnTo>
                <a:lnTo>
                  <a:pt x="2370564" y="1336545"/>
                </a:lnTo>
                <a:lnTo>
                  <a:pt x="2569984" y="1226345"/>
                </a:lnTo>
                <a:lnTo>
                  <a:pt x="2545414" y="1254423"/>
                </a:lnTo>
                <a:lnTo>
                  <a:pt x="2519483" y="1297755"/>
                </a:lnTo>
                <a:close/>
              </a:path>
              <a:path extrusionOk="0" h="2214245" w="2809240">
                <a:moveTo>
                  <a:pt x="1666865" y="2203948"/>
                </a:moveTo>
                <a:lnTo>
                  <a:pt x="1625176" y="2204101"/>
                </a:lnTo>
                <a:lnTo>
                  <a:pt x="1589005" y="2145466"/>
                </a:lnTo>
                <a:lnTo>
                  <a:pt x="1561768" y="2102512"/>
                </a:lnTo>
                <a:lnTo>
                  <a:pt x="1508055" y="2016185"/>
                </a:lnTo>
                <a:lnTo>
                  <a:pt x="1474211" y="1962381"/>
                </a:lnTo>
                <a:lnTo>
                  <a:pt x="1467208" y="1951750"/>
                </a:lnTo>
                <a:lnTo>
                  <a:pt x="1460766" y="1940809"/>
                </a:lnTo>
                <a:lnTo>
                  <a:pt x="1426740" y="1887106"/>
                </a:lnTo>
                <a:lnTo>
                  <a:pt x="1508689" y="1928828"/>
                </a:lnTo>
                <a:lnTo>
                  <a:pt x="1560476" y="1943714"/>
                </a:lnTo>
                <a:lnTo>
                  <a:pt x="1574298" y="1950577"/>
                </a:lnTo>
                <a:lnTo>
                  <a:pt x="1524785" y="1977938"/>
                </a:lnTo>
                <a:lnTo>
                  <a:pt x="1565177" y="2042624"/>
                </a:lnTo>
                <a:lnTo>
                  <a:pt x="1612659" y="2117893"/>
                </a:lnTo>
                <a:lnTo>
                  <a:pt x="1639711" y="2160949"/>
                </a:lnTo>
                <a:lnTo>
                  <a:pt x="1666865" y="2203948"/>
                </a:lnTo>
                <a:close/>
              </a:path>
              <a:path extrusionOk="0" h="2214245" w="2809240">
                <a:moveTo>
                  <a:pt x="1368954" y="2180059"/>
                </a:moveTo>
                <a:lnTo>
                  <a:pt x="1325063" y="2204314"/>
                </a:lnTo>
                <a:lnTo>
                  <a:pt x="1274614" y="2000173"/>
                </a:lnTo>
                <a:lnTo>
                  <a:pt x="1351086" y="2146430"/>
                </a:lnTo>
                <a:lnTo>
                  <a:pt x="1368954" y="2180059"/>
                </a:lnTo>
                <a:close/>
              </a:path>
              <a:path extrusionOk="0" h="2214245" w="2809240">
                <a:moveTo>
                  <a:pt x="2186893" y="2206602"/>
                </a:moveTo>
                <a:lnTo>
                  <a:pt x="2101759" y="2207175"/>
                </a:lnTo>
                <a:lnTo>
                  <a:pt x="2081079" y="2207071"/>
                </a:lnTo>
                <a:lnTo>
                  <a:pt x="2080634" y="2207317"/>
                </a:lnTo>
                <a:lnTo>
                  <a:pt x="2069217" y="2207394"/>
                </a:lnTo>
                <a:lnTo>
                  <a:pt x="2017142" y="2184398"/>
                </a:lnTo>
                <a:lnTo>
                  <a:pt x="1899691" y="2133292"/>
                </a:lnTo>
                <a:lnTo>
                  <a:pt x="1841430" y="2107483"/>
                </a:lnTo>
                <a:lnTo>
                  <a:pt x="1784043" y="2081191"/>
                </a:lnTo>
                <a:lnTo>
                  <a:pt x="1734093" y="2065290"/>
                </a:lnTo>
                <a:lnTo>
                  <a:pt x="1679726" y="2037328"/>
                </a:lnTo>
                <a:lnTo>
                  <a:pt x="1633644" y="2019290"/>
                </a:lnTo>
                <a:lnTo>
                  <a:pt x="1555750" y="1989829"/>
                </a:lnTo>
                <a:lnTo>
                  <a:pt x="1524785" y="1977938"/>
                </a:lnTo>
                <a:lnTo>
                  <a:pt x="1574298" y="1950577"/>
                </a:lnTo>
                <a:lnTo>
                  <a:pt x="1601941" y="1964303"/>
                </a:lnTo>
                <a:lnTo>
                  <a:pt x="1646949" y="1982935"/>
                </a:lnTo>
                <a:lnTo>
                  <a:pt x="1694976" y="1999899"/>
                </a:lnTo>
                <a:lnTo>
                  <a:pt x="1751635" y="2026593"/>
                </a:lnTo>
                <a:lnTo>
                  <a:pt x="1810263" y="2052200"/>
                </a:lnTo>
                <a:lnTo>
                  <a:pt x="1870336" y="2077008"/>
                </a:lnTo>
                <a:lnTo>
                  <a:pt x="1931328" y="2101308"/>
                </a:lnTo>
                <a:lnTo>
                  <a:pt x="2053974" y="2149544"/>
                </a:lnTo>
                <a:lnTo>
                  <a:pt x="2114577" y="2174058"/>
                </a:lnTo>
                <a:lnTo>
                  <a:pt x="2174002" y="2199225"/>
                </a:lnTo>
                <a:lnTo>
                  <a:pt x="2186893" y="2206602"/>
                </a:lnTo>
                <a:close/>
              </a:path>
              <a:path extrusionOk="0" h="2214245" w="2809240">
                <a:moveTo>
                  <a:pt x="2727929" y="2210318"/>
                </a:moveTo>
                <a:lnTo>
                  <a:pt x="1386822" y="2213689"/>
                </a:lnTo>
                <a:lnTo>
                  <a:pt x="1382202" y="2204994"/>
                </a:lnTo>
                <a:lnTo>
                  <a:pt x="1625176" y="2204101"/>
                </a:lnTo>
                <a:lnTo>
                  <a:pt x="1629032" y="2210353"/>
                </a:lnTo>
                <a:lnTo>
                  <a:pt x="2069217" y="2207394"/>
                </a:lnTo>
                <a:lnTo>
                  <a:pt x="2075485" y="2210162"/>
                </a:lnTo>
                <a:lnTo>
                  <a:pt x="2080634" y="2207317"/>
                </a:lnTo>
                <a:lnTo>
                  <a:pt x="2101759" y="2207175"/>
                </a:lnTo>
                <a:lnTo>
                  <a:pt x="2727929" y="2210318"/>
                </a:lnTo>
                <a:close/>
              </a:path>
              <a:path extrusionOk="0" h="2214245" w="2809240">
                <a:moveTo>
                  <a:pt x="2809228" y="2210726"/>
                </a:moveTo>
                <a:lnTo>
                  <a:pt x="2727929" y="2210318"/>
                </a:lnTo>
                <a:lnTo>
                  <a:pt x="2757619" y="2210243"/>
                </a:lnTo>
                <a:lnTo>
                  <a:pt x="2791126" y="2191727"/>
                </a:lnTo>
                <a:lnTo>
                  <a:pt x="2801068" y="2200734"/>
                </a:lnTo>
                <a:lnTo>
                  <a:pt x="2809228"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84" name="Google Shape;384;p22"/>
          <p:cNvPicPr preferRelativeResize="0"/>
          <p:nvPr/>
        </p:nvPicPr>
        <p:blipFill rotWithShape="1">
          <a:blip r:embed="rId4">
            <a:alphaModFix/>
          </a:blip>
          <a:srcRect b="0" l="0" r="0" t="0"/>
          <a:stretch/>
        </p:blipFill>
        <p:spPr>
          <a:xfrm>
            <a:off x="3273608" y="662065"/>
            <a:ext cx="11803336" cy="3978586"/>
          </a:xfrm>
          <a:prstGeom prst="rect">
            <a:avLst/>
          </a:prstGeom>
          <a:noFill/>
          <a:ln>
            <a:noFill/>
          </a:ln>
        </p:spPr>
      </p:pic>
      <p:sp>
        <p:nvSpPr>
          <p:cNvPr id="385" name="Google Shape;385;p22"/>
          <p:cNvSpPr txBox="1"/>
          <p:nvPr>
            <p:ph type="ctrTitle"/>
          </p:nvPr>
        </p:nvSpPr>
        <p:spPr>
          <a:xfrm>
            <a:off x="1593589" y="628162"/>
            <a:ext cx="12725891" cy="3432735"/>
          </a:xfrm>
          <a:prstGeom prst="rect">
            <a:avLst/>
          </a:prstGeom>
          <a:noFill/>
          <a:ln>
            <a:noFill/>
          </a:ln>
        </p:spPr>
        <p:txBody>
          <a:bodyPr anchorCtr="0" anchor="t" bIns="0" lIns="0" spcFirstLastPara="1" rIns="0" wrap="square" tIns="2032550">
            <a:spAutoFit/>
          </a:bodyPr>
          <a:lstStyle/>
          <a:p>
            <a:pPr indent="0" lvl="0" marL="5865495" rtl="0" algn="l">
              <a:lnSpc>
                <a:spcPct val="100000"/>
              </a:lnSpc>
              <a:spcBef>
                <a:spcPts val="0"/>
              </a:spcBef>
              <a:spcAft>
                <a:spcPts val="0"/>
              </a:spcAft>
              <a:buNone/>
            </a:pPr>
            <a:r>
              <a:rPr lang="en-US" sz="9100">
                <a:latin typeface="Calibri"/>
                <a:ea typeface="Calibri"/>
                <a:cs typeface="Calibri"/>
                <a:sym typeface="Calibri"/>
              </a:rPr>
              <a:t>SLIDE</a:t>
            </a:r>
            <a:endParaRPr sz="9100">
              <a:latin typeface="Calibri"/>
              <a:ea typeface="Calibri"/>
              <a:cs typeface="Calibri"/>
              <a:sym typeface="Calibri"/>
            </a:endParaRPr>
          </a:p>
        </p:txBody>
      </p:sp>
      <p:sp>
        <p:nvSpPr>
          <p:cNvPr id="386" name="Google Shape;386;p22"/>
          <p:cNvSpPr txBox="1"/>
          <p:nvPr/>
        </p:nvSpPr>
        <p:spPr>
          <a:xfrm>
            <a:off x="2999718" y="5275537"/>
            <a:ext cx="11583035" cy="98425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US" sz="6250">
                <a:solidFill>
                  <a:srgbClr val="C84826"/>
                </a:solidFill>
                <a:latin typeface="Calibri"/>
                <a:ea typeface="Calibri"/>
                <a:cs typeface="Calibri"/>
                <a:sym typeface="Calibri"/>
              </a:rPr>
              <a:t>to	glide	foot	smoothly	along	the	floor</a:t>
            </a:r>
            <a:endParaRPr sz="625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p23"/>
          <p:cNvGrpSpPr/>
          <p:nvPr/>
        </p:nvGrpSpPr>
        <p:grpSpPr>
          <a:xfrm>
            <a:off x="3624064" y="1193456"/>
            <a:ext cx="10989074" cy="2325674"/>
            <a:chOff x="3624064" y="1193456"/>
            <a:chExt cx="10989074" cy="2325674"/>
          </a:xfrm>
        </p:grpSpPr>
        <p:sp>
          <p:nvSpPr>
            <p:cNvPr id="392" name="Google Shape;392;p23"/>
            <p:cNvSpPr/>
            <p:nvPr/>
          </p:nvSpPr>
          <p:spPr>
            <a:xfrm>
              <a:off x="4099700" y="1193456"/>
              <a:ext cx="35560" cy="70485"/>
            </a:xfrm>
            <a:custGeom>
              <a:rect b="b" l="l" r="r" t="t"/>
              <a:pathLst>
                <a:path extrusionOk="0" h="70484" w="35560">
                  <a:moveTo>
                    <a:pt x="11709" y="9690"/>
                  </a:moveTo>
                  <a:lnTo>
                    <a:pt x="8775" y="1955"/>
                  </a:lnTo>
                  <a:lnTo>
                    <a:pt x="0" y="0"/>
                  </a:lnTo>
                  <a:lnTo>
                    <a:pt x="1524" y="6400"/>
                  </a:lnTo>
                  <a:lnTo>
                    <a:pt x="2032" y="9702"/>
                  </a:lnTo>
                  <a:lnTo>
                    <a:pt x="1524" y="13017"/>
                  </a:lnTo>
                  <a:lnTo>
                    <a:pt x="0" y="19418"/>
                  </a:lnTo>
                  <a:lnTo>
                    <a:pt x="8775" y="17437"/>
                  </a:lnTo>
                  <a:lnTo>
                    <a:pt x="11709" y="9690"/>
                  </a:lnTo>
                  <a:close/>
                </a:path>
                <a:path extrusionOk="0" h="70484" w="35560">
                  <a:moveTo>
                    <a:pt x="35052" y="58356"/>
                  </a:moveTo>
                  <a:lnTo>
                    <a:pt x="31978" y="51701"/>
                  </a:lnTo>
                  <a:lnTo>
                    <a:pt x="27940" y="45986"/>
                  </a:lnTo>
                  <a:lnTo>
                    <a:pt x="23558" y="40627"/>
                  </a:lnTo>
                  <a:lnTo>
                    <a:pt x="19418" y="35026"/>
                  </a:lnTo>
                  <a:lnTo>
                    <a:pt x="20650" y="48094"/>
                  </a:lnTo>
                  <a:lnTo>
                    <a:pt x="19939" y="58407"/>
                  </a:lnTo>
                  <a:lnTo>
                    <a:pt x="21907" y="65773"/>
                  </a:lnTo>
                  <a:lnTo>
                    <a:pt x="31127" y="69989"/>
                  </a:lnTo>
                  <a:lnTo>
                    <a:pt x="31953" y="63982"/>
                  </a:lnTo>
                  <a:lnTo>
                    <a:pt x="27635" y="56070"/>
                  </a:lnTo>
                  <a:lnTo>
                    <a:pt x="31127" y="54495"/>
                  </a:lnTo>
                  <a:lnTo>
                    <a:pt x="31356" y="56845"/>
                  </a:lnTo>
                  <a:lnTo>
                    <a:pt x="31699" y="59118"/>
                  </a:lnTo>
                  <a:lnTo>
                    <a:pt x="35052" y="5835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93" name="Google Shape;393;p23"/>
            <p:cNvPicPr preferRelativeResize="0"/>
            <p:nvPr/>
          </p:nvPicPr>
          <p:blipFill rotWithShape="1">
            <a:blip r:embed="rId3">
              <a:alphaModFix/>
            </a:blip>
            <a:srcRect b="0" l="0" r="0" t="0"/>
            <a:stretch/>
          </p:blipFill>
          <p:spPr>
            <a:xfrm>
              <a:off x="3624064" y="1255694"/>
              <a:ext cx="10989074" cy="2263436"/>
            </a:xfrm>
            <a:prstGeom prst="rect">
              <a:avLst/>
            </a:prstGeom>
            <a:noFill/>
            <a:ln>
              <a:noFill/>
            </a:ln>
          </p:spPr>
        </p:pic>
      </p:grpSp>
      <p:sp>
        <p:nvSpPr>
          <p:cNvPr id="394" name="Google Shape;394;p23"/>
          <p:cNvSpPr/>
          <p:nvPr/>
        </p:nvSpPr>
        <p:spPr>
          <a:xfrm>
            <a:off x="5686891" y="749598"/>
            <a:ext cx="74295" cy="36195"/>
          </a:xfrm>
          <a:custGeom>
            <a:rect b="b" l="l" r="r" t="t"/>
            <a:pathLst>
              <a:path extrusionOk="0" h="36195" w="74295">
                <a:moveTo>
                  <a:pt x="45154" y="35583"/>
                </a:moveTo>
                <a:lnTo>
                  <a:pt x="38075" y="33905"/>
                </a:lnTo>
                <a:lnTo>
                  <a:pt x="31400" y="31829"/>
                </a:lnTo>
                <a:lnTo>
                  <a:pt x="23303" y="31144"/>
                </a:lnTo>
                <a:lnTo>
                  <a:pt x="22725" y="21431"/>
                </a:lnTo>
                <a:lnTo>
                  <a:pt x="29466" y="19041"/>
                </a:lnTo>
                <a:lnTo>
                  <a:pt x="31122" y="11717"/>
                </a:lnTo>
                <a:lnTo>
                  <a:pt x="22771" y="6971"/>
                </a:lnTo>
                <a:lnTo>
                  <a:pt x="16543" y="11732"/>
                </a:lnTo>
                <a:lnTo>
                  <a:pt x="9824" y="18422"/>
                </a:lnTo>
                <a:lnTo>
                  <a:pt x="0" y="19465"/>
                </a:lnTo>
                <a:lnTo>
                  <a:pt x="4737" y="12488"/>
                </a:lnTo>
                <a:lnTo>
                  <a:pt x="0" y="11717"/>
                </a:lnTo>
                <a:lnTo>
                  <a:pt x="20887" y="4450"/>
                </a:lnTo>
                <a:lnTo>
                  <a:pt x="40362" y="2548"/>
                </a:lnTo>
                <a:lnTo>
                  <a:pt x="58125" y="2302"/>
                </a:lnTo>
                <a:lnTo>
                  <a:pt x="73877" y="0"/>
                </a:lnTo>
                <a:lnTo>
                  <a:pt x="73877" y="15572"/>
                </a:lnTo>
                <a:lnTo>
                  <a:pt x="63272" y="14722"/>
                </a:lnTo>
                <a:lnTo>
                  <a:pt x="56515" y="17677"/>
                </a:lnTo>
                <a:lnTo>
                  <a:pt x="53587" y="24456"/>
                </a:lnTo>
                <a:lnTo>
                  <a:pt x="54464" y="35075"/>
                </a:lnTo>
                <a:lnTo>
                  <a:pt x="45154" y="3558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5" name="Google Shape;395;p23"/>
          <p:cNvSpPr/>
          <p:nvPr/>
        </p:nvSpPr>
        <p:spPr>
          <a:xfrm>
            <a:off x="9145286" y="893602"/>
            <a:ext cx="299720" cy="253365"/>
          </a:xfrm>
          <a:custGeom>
            <a:rect b="b" l="l" r="r" t="t"/>
            <a:pathLst>
              <a:path extrusionOk="0" h="253365" w="299720">
                <a:moveTo>
                  <a:pt x="116671" y="253086"/>
                </a:moveTo>
                <a:lnTo>
                  <a:pt x="116440" y="247097"/>
                </a:lnTo>
                <a:lnTo>
                  <a:pt x="119531" y="230451"/>
                </a:lnTo>
                <a:lnTo>
                  <a:pt x="120600" y="221903"/>
                </a:lnTo>
                <a:lnTo>
                  <a:pt x="107705" y="224462"/>
                </a:lnTo>
                <a:lnTo>
                  <a:pt x="86654" y="219432"/>
                </a:lnTo>
                <a:lnTo>
                  <a:pt x="73954" y="221903"/>
                </a:lnTo>
                <a:lnTo>
                  <a:pt x="72080" y="213061"/>
                </a:lnTo>
                <a:lnTo>
                  <a:pt x="67888" y="206558"/>
                </a:lnTo>
                <a:lnTo>
                  <a:pt x="61875" y="201897"/>
                </a:lnTo>
                <a:lnTo>
                  <a:pt x="54541" y="198584"/>
                </a:lnTo>
                <a:lnTo>
                  <a:pt x="55267" y="179307"/>
                </a:lnTo>
                <a:lnTo>
                  <a:pt x="53236" y="162838"/>
                </a:lnTo>
                <a:lnTo>
                  <a:pt x="47949" y="149643"/>
                </a:lnTo>
                <a:lnTo>
                  <a:pt x="38903" y="140188"/>
                </a:lnTo>
                <a:lnTo>
                  <a:pt x="26269" y="145261"/>
                </a:lnTo>
                <a:lnTo>
                  <a:pt x="21093" y="145906"/>
                </a:lnTo>
                <a:lnTo>
                  <a:pt x="11555" y="144119"/>
                </a:lnTo>
                <a:lnTo>
                  <a:pt x="14137" y="133206"/>
                </a:lnTo>
                <a:lnTo>
                  <a:pt x="10544" y="124143"/>
                </a:lnTo>
                <a:lnTo>
                  <a:pt x="4567" y="115326"/>
                </a:lnTo>
                <a:lnTo>
                  <a:pt x="0" y="105150"/>
                </a:lnTo>
                <a:lnTo>
                  <a:pt x="6790" y="107177"/>
                </a:lnTo>
                <a:lnTo>
                  <a:pt x="12951" y="103035"/>
                </a:lnTo>
                <a:lnTo>
                  <a:pt x="23419" y="89501"/>
                </a:lnTo>
                <a:lnTo>
                  <a:pt x="19548" y="76800"/>
                </a:lnTo>
                <a:lnTo>
                  <a:pt x="19841" y="65396"/>
                </a:lnTo>
                <a:lnTo>
                  <a:pt x="24821" y="55358"/>
                </a:lnTo>
                <a:lnTo>
                  <a:pt x="35012" y="46755"/>
                </a:lnTo>
                <a:lnTo>
                  <a:pt x="32781" y="38264"/>
                </a:lnTo>
                <a:lnTo>
                  <a:pt x="28772" y="31587"/>
                </a:lnTo>
                <a:lnTo>
                  <a:pt x="23031" y="26645"/>
                </a:lnTo>
                <a:lnTo>
                  <a:pt x="15599" y="23358"/>
                </a:lnTo>
                <a:lnTo>
                  <a:pt x="42970" y="13115"/>
                </a:lnTo>
                <a:lnTo>
                  <a:pt x="73074" y="4321"/>
                </a:lnTo>
                <a:lnTo>
                  <a:pt x="104600" y="2126"/>
                </a:lnTo>
                <a:lnTo>
                  <a:pt x="136238" y="11679"/>
                </a:lnTo>
                <a:lnTo>
                  <a:pt x="141785" y="9482"/>
                </a:lnTo>
                <a:lnTo>
                  <a:pt x="145714" y="5627"/>
                </a:lnTo>
                <a:lnTo>
                  <a:pt x="147832" y="0"/>
                </a:lnTo>
                <a:lnTo>
                  <a:pt x="170229" y="16012"/>
                </a:lnTo>
                <a:lnTo>
                  <a:pt x="189644" y="32816"/>
                </a:lnTo>
                <a:lnTo>
                  <a:pt x="209549" y="46837"/>
                </a:lnTo>
                <a:lnTo>
                  <a:pt x="233420" y="54502"/>
                </a:lnTo>
                <a:lnTo>
                  <a:pt x="233531" y="62162"/>
                </a:lnTo>
                <a:lnTo>
                  <a:pt x="235784" y="67709"/>
                </a:lnTo>
                <a:lnTo>
                  <a:pt x="238809" y="72482"/>
                </a:lnTo>
                <a:lnTo>
                  <a:pt x="241239" y="77822"/>
                </a:lnTo>
                <a:lnTo>
                  <a:pt x="264542" y="77822"/>
                </a:lnTo>
                <a:lnTo>
                  <a:pt x="266403" y="83635"/>
                </a:lnTo>
                <a:lnTo>
                  <a:pt x="267037" y="88827"/>
                </a:lnTo>
                <a:lnTo>
                  <a:pt x="268378" y="94365"/>
                </a:lnTo>
                <a:lnTo>
                  <a:pt x="272362" y="101219"/>
                </a:lnTo>
                <a:lnTo>
                  <a:pt x="280311" y="98668"/>
                </a:lnTo>
                <a:lnTo>
                  <a:pt x="284996" y="100785"/>
                </a:lnTo>
                <a:lnTo>
                  <a:pt x="290172" y="104102"/>
                </a:lnTo>
                <a:lnTo>
                  <a:pt x="299594" y="105150"/>
                </a:lnTo>
                <a:lnTo>
                  <a:pt x="285672" y="114588"/>
                </a:lnTo>
                <a:lnTo>
                  <a:pt x="274042" y="126331"/>
                </a:lnTo>
                <a:lnTo>
                  <a:pt x="265453" y="141109"/>
                </a:lnTo>
                <a:lnTo>
                  <a:pt x="260652" y="159653"/>
                </a:lnTo>
                <a:lnTo>
                  <a:pt x="272362" y="171332"/>
                </a:lnTo>
                <a:lnTo>
                  <a:pt x="276291" y="179080"/>
                </a:lnTo>
                <a:lnTo>
                  <a:pt x="275081" y="189171"/>
                </a:lnTo>
                <a:lnTo>
                  <a:pt x="271871" y="195837"/>
                </a:lnTo>
                <a:lnTo>
                  <a:pt x="269888" y="201911"/>
                </a:lnTo>
                <a:lnTo>
                  <a:pt x="272362" y="210224"/>
                </a:lnTo>
                <a:lnTo>
                  <a:pt x="263250" y="206687"/>
                </a:lnTo>
                <a:lnTo>
                  <a:pt x="254272" y="209073"/>
                </a:lnTo>
                <a:lnTo>
                  <a:pt x="237310" y="218010"/>
                </a:lnTo>
                <a:lnTo>
                  <a:pt x="240738" y="225026"/>
                </a:lnTo>
                <a:lnTo>
                  <a:pt x="245129" y="225835"/>
                </a:lnTo>
                <a:lnTo>
                  <a:pt x="211884" y="228765"/>
                </a:lnTo>
                <a:lnTo>
                  <a:pt x="177896" y="234445"/>
                </a:lnTo>
                <a:lnTo>
                  <a:pt x="145409" y="242633"/>
                </a:lnTo>
                <a:lnTo>
                  <a:pt x="116671" y="25308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396" name="Google Shape;396;p23"/>
          <p:cNvGrpSpPr/>
          <p:nvPr/>
        </p:nvGrpSpPr>
        <p:grpSpPr>
          <a:xfrm>
            <a:off x="-6344" y="7084922"/>
            <a:ext cx="18294953" cy="3202305"/>
            <a:chOff x="-6344" y="7084922"/>
            <a:chExt cx="18294953" cy="3202305"/>
          </a:xfrm>
        </p:grpSpPr>
        <p:sp>
          <p:nvSpPr>
            <p:cNvPr id="397" name="Google Shape;397;p23"/>
            <p:cNvSpPr/>
            <p:nvPr/>
          </p:nvSpPr>
          <p:spPr>
            <a:xfrm>
              <a:off x="0" y="8671637"/>
              <a:ext cx="18288000" cy="1615440"/>
            </a:xfrm>
            <a:custGeom>
              <a:rect b="b" l="l" r="r" t="t"/>
              <a:pathLst>
                <a:path extrusionOk="0" h="1615440" w="18288000">
                  <a:moveTo>
                    <a:pt x="18288000" y="1615362"/>
                  </a:moveTo>
                  <a:lnTo>
                    <a:pt x="0" y="1615362"/>
                  </a:lnTo>
                  <a:lnTo>
                    <a:pt x="0" y="0"/>
                  </a:lnTo>
                  <a:lnTo>
                    <a:pt x="18288000" y="0"/>
                  </a:lnTo>
                  <a:lnTo>
                    <a:pt x="18288000" y="1615362"/>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8" name="Google Shape;398;p23"/>
            <p:cNvSpPr/>
            <p:nvPr/>
          </p:nvSpPr>
          <p:spPr>
            <a:xfrm>
              <a:off x="0" y="8664188"/>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9" name="Google Shape;399;p23"/>
            <p:cNvSpPr/>
            <p:nvPr/>
          </p:nvSpPr>
          <p:spPr>
            <a:xfrm>
              <a:off x="15730829" y="7084922"/>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803"/>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402"/>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49"/>
                  </a:lnTo>
                  <a:lnTo>
                    <a:pt x="179222" y="2457386"/>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31"/>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86"/>
                  </a:lnTo>
                  <a:lnTo>
                    <a:pt x="191122" y="2299766"/>
                  </a:lnTo>
                  <a:lnTo>
                    <a:pt x="182854" y="2300528"/>
                  </a:lnTo>
                  <a:lnTo>
                    <a:pt x="140373" y="2325738"/>
                  </a:lnTo>
                  <a:lnTo>
                    <a:pt x="125780" y="2345080"/>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809"/>
                  </a:lnTo>
                  <a:lnTo>
                    <a:pt x="2014372" y="1975586"/>
                  </a:lnTo>
                  <a:lnTo>
                    <a:pt x="1980514" y="1972741"/>
                  </a:lnTo>
                  <a:lnTo>
                    <a:pt x="1956092" y="1978444"/>
                  </a:lnTo>
                  <a:lnTo>
                    <a:pt x="1932495" y="1983371"/>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22"/>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809"/>
                  </a:lnTo>
                  <a:lnTo>
                    <a:pt x="2011565" y="1610194"/>
                  </a:lnTo>
                  <a:lnTo>
                    <a:pt x="2001812" y="1584413"/>
                  </a:lnTo>
                  <a:lnTo>
                    <a:pt x="2000542" y="1568094"/>
                  </a:lnTo>
                  <a:lnTo>
                    <a:pt x="1996719" y="1554213"/>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49"/>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12"/>
                  </a:lnTo>
                  <a:lnTo>
                    <a:pt x="1354988" y="1831555"/>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12"/>
                  </a:lnTo>
                  <a:lnTo>
                    <a:pt x="1351114" y="3195002"/>
                  </a:lnTo>
                  <a:lnTo>
                    <a:pt x="1340281" y="3196920"/>
                  </a:lnTo>
                  <a:lnTo>
                    <a:pt x="1312227" y="3201530"/>
                  </a:lnTo>
                  <a:lnTo>
                    <a:pt x="1308328" y="3202076"/>
                  </a:lnTo>
                  <a:lnTo>
                    <a:pt x="1352791" y="3202076"/>
                  </a:lnTo>
                  <a:lnTo>
                    <a:pt x="1352689" y="3201454"/>
                  </a:lnTo>
                  <a:lnTo>
                    <a:pt x="1778254" y="3199244"/>
                  </a:lnTo>
                  <a:lnTo>
                    <a:pt x="1845805" y="3134995"/>
                  </a:lnTo>
                  <a:lnTo>
                    <a:pt x="1869300" y="3095104"/>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01"/>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0" name="Google Shape;400;p23"/>
            <p:cNvPicPr preferRelativeResize="0"/>
            <p:nvPr/>
          </p:nvPicPr>
          <p:blipFill rotWithShape="1">
            <a:blip r:embed="rId4">
              <a:alphaModFix/>
            </a:blip>
            <a:srcRect b="0" l="0" r="0" t="0"/>
            <a:stretch/>
          </p:blipFill>
          <p:spPr>
            <a:xfrm>
              <a:off x="-6344" y="7167613"/>
              <a:ext cx="1753739" cy="3116331"/>
            </a:xfrm>
            <a:prstGeom prst="rect">
              <a:avLst/>
            </a:prstGeom>
            <a:noFill/>
            <a:ln>
              <a:noFill/>
            </a:ln>
          </p:spPr>
        </p:pic>
      </p:grpSp>
      <p:sp>
        <p:nvSpPr>
          <p:cNvPr id="401" name="Google Shape;401;p23"/>
          <p:cNvSpPr txBox="1"/>
          <p:nvPr>
            <p:ph type="title"/>
          </p:nvPr>
        </p:nvSpPr>
        <p:spPr>
          <a:xfrm>
            <a:off x="7434172" y="1701253"/>
            <a:ext cx="3952240" cy="126365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8100">
                <a:latin typeface="Calibri"/>
                <a:ea typeface="Calibri"/>
                <a:cs typeface="Calibri"/>
                <a:sym typeface="Calibri"/>
              </a:rPr>
              <a:t>SAROK</a:t>
            </a:r>
            <a:endParaRPr sz="8100">
              <a:latin typeface="Calibri"/>
              <a:ea typeface="Calibri"/>
              <a:cs typeface="Calibri"/>
              <a:sym typeface="Calibri"/>
            </a:endParaRPr>
          </a:p>
        </p:txBody>
      </p:sp>
      <p:sp>
        <p:nvSpPr>
          <p:cNvPr id="402" name="Google Shape;402;p23"/>
          <p:cNvSpPr txBox="1"/>
          <p:nvPr/>
        </p:nvSpPr>
        <p:spPr>
          <a:xfrm>
            <a:off x="2895821" y="3837870"/>
            <a:ext cx="12413615" cy="3651250"/>
          </a:xfrm>
          <a:prstGeom prst="rect">
            <a:avLst/>
          </a:prstGeom>
          <a:noFill/>
          <a:ln>
            <a:noFill/>
          </a:ln>
        </p:spPr>
        <p:txBody>
          <a:bodyPr anchorCtr="0" anchor="t" bIns="0" lIns="0" spcFirstLastPara="1" rIns="0" wrap="square" tIns="12050">
            <a:spAutoFit/>
          </a:bodyPr>
          <a:lstStyle/>
          <a:p>
            <a:pPr indent="0" lvl="0" marL="12700" marR="5080" rtl="0" algn="l">
              <a:lnSpc>
                <a:spcPct val="115500"/>
              </a:lnSpc>
              <a:spcBef>
                <a:spcPts val="0"/>
              </a:spcBef>
              <a:spcAft>
                <a:spcPts val="0"/>
              </a:spcAft>
              <a:buNone/>
            </a:pPr>
            <a:r>
              <a:rPr lang="en-US" sz="5150">
                <a:solidFill>
                  <a:srgbClr val="C84826"/>
                </a:solidFill>
                <a:latin typeface="Calibri"/>
                <a:ea typeface="Calibri"/>
                <a:cs typeface="Calibri"/>
                <a:sym typeface="Calibri"/>
              </a:rPr>
              <a:t>cross		the			R(or			L)	foot	infront	of	the		L	(or	R) bent	the		body		slightly	 forward		and	cross	hands down			in	front	with	the	R	(or		L)		hand		over		the L	(or			R)</a:t>
            </a:r>
            <a:endParaRPr sz="515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4"/>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61"/>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76"/>
                </a:lnTo>
                <a:lnTo>
                  <a:pt x="1352791" y="3202076"/>
                </a:lnTo>
                <a:lnTo>
                  <a:pt x="1352689"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408" name="Google Shape;408;p24"/>
          <p:cNvGrpSpPr/>
          <p:nvPr/>
        </p:nvGrpSpPr>
        <p:grpSpPr>
          <a:xfrm>
            <a:off x="-5854" y="-4725"/>
            <a:ext cx="2704465" cy="10291736"/>
            <a:chOff x="-5854" y="-4725"/>
            <a:chExt cx="2704465" cy="10291736"/>
          </a:xfrm>
        </p:grpSpPr>
        <p:sp>
          <p:nvSpPr>
            <p:cNvPr id="409" name="Google Shape;409;p24"/>
            <p:cNvSpPr/>
            <p:nvPr/>
          </p:nvSpPr>
          <p:spPr>
            <a:xfrm>
              <a:off x="7420" y="0"/>
              <a:ext cx="1985010" cy="10287000"/>
            </a:xfrm>
            <a:custGeom>
              <a:rect b="b" l="l" r="r" t="t"/>
              <a:pathLst>
                <a:path extrusionOk="0" h="10287000" w="1985010">
                  <a:moveTo>
                    <a:pt x="1984931" y="0"/>
                  </a:moveTo>
                  <a:lnTo>
                    <a:pt x="1984931" y="10286999"/>
                  </a:lnTo>
                  <a:lnTo>
                    <a:pt x="0" y="10286999"/>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0" name="Google Shape;410;p24"/>
            <p:cNvSpPr/>
            <p:nvPr/>
          </p:nvSpPr>
          <p:spPr>
            <a:xfrm>
              <a:off x="0" y="11"/>
              <a:ext cx="2000250" cy="10287000"/>
            </a:xfrm>
            <a:custGeom>
              <a:rect b="b" l="l" r="r" t="t"/>
              <a:pathLst>
                <a:path extrusionOk="0" h="10287000" w="2000250">
                  <a:moveTo>
                    <a:pt x="14859" y="0"/>
                  </a:moveTo>
                  <a:lnTo>
                    <a:pt x="0" y="0"/>
                  </a:lnTo>
                  <a:lnTo>
                    <a:pt x="0" y="10286987"/>
                  </a:lnTo>
                  <a:lnTo>
                    <a:pt x="14859" y="10286987"/>
                  </a:lnTo>
                  <a:lnTo>
                    <a:pt x="14859" y="0"/>
                  </a:lnTo>
                  <a:close/>
                </a:path>
                <a:path extrusionOk="0" h="10287000" w="2000250">
                  <a:moveTo>
                    <a:pt x="1999792" y="0"/>
                  </a:moveTo>
                  <a:lnTo>
                    <a:pt x="1984895" y="0"/>
                  </a:lnTo>
                  <a:lnTo>
                    <a:pt x="1984895" y="10286987"/>
                  </a:lnTo>
                  <a:lnTo>
                    <a:pt x="1999792" y="10286987"/>
                  </a:lnTo>
                  <a:lnTo>
                    <a:pt x="1999792"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11" name="Google Shape;411;p24"/>
            <p:cNvPicPr preferRelativeResize="0"/>
            <p:nvPr/>
          </p:nvPicPr>
          <p:blipFill rotWithShape="1">
            <a:blip r:embed="rId3">
              <a:alphaModFix/>
            </a:blip>
            <a:srcRect b="0" l="0" r="0" t="0"/>
            <a:stretch/>
          </p:blipFill>
          <p:spPr>
            <a:xfrm>
              <a:off x="0" y="-4725"/>
              <a:ext cx="2384355" cy="2296455"/>
            </a:xfrm>
            <a:prstGeom prst="rect">
              <a:avLst/>
            </a:prstGeom>
            <a:noFill/>
            <a:ln>
              <a:noFill/>
            </a:ln>
          </p:spPr>
        </p:pic>
        <p:sp>
          <p:nvSpPr>
            <p:cNvPr id="412" name="Google Shape;412;p24"/>
            <p:cNvSpPr/>
            <p:nvPr/>
          </p:nvSpPr>
          <p:spPr>
            <a:xfrm>
              <a:off x="-5854" y="8072393"/>
              <a:ext cx="2704465" cy="2214245"/>
            </a:xfrm>
            <a:custGeom>
              <a:rect b="b" l="l" r="r" t="t"/>
              <a:pathLst>
                <a:path extrusionOk="0" h="2214245" w="2704465">
                  <a:moveTo>
                    <a:pt x="670246" y="1217374"/>
                  </a:moveTo>
                  <a:lnTo>
                    <a:pt x="635647" y="1236494"/>
                  </a:lnTo>
                  <a:lnTo>
                    <a:pt x="613292" y="1118337"/>
                  </a:lnTo>
                  <a:lnTo>
                    <a:pt x="602782" y="1066140"/>
                  </a:lnTo>
                  <a:lnTo>
                    <a:pt x="593475" y="1013279"/>
                  </a:lnTo>
                  <a:lnTo>
                    <a:pt x="585171" y="959863"/>
                  </a:lnTo>
                  <a:lnTo>
                    <a:pt x="571529" y="894896"/>
                  </a:lnTo>
                  <a:lnTo>
                    <a:pt x="558487" y="829597"/>
                  </a:lnTo>
                  <a:lnTo>
                    <a:pt x="551981" y="775187"/>
                  </a:lnTo>
                  <a:lnTo>
                    <a:pt x="527081" y="643936"/>
                  </a:lnTo>
                  <a:lnTo>
                    <a:pt x="514421" y="578426"/>
                  </a:lnTo>
                  <a:lnTo>
                    <a:pt x="501354" y="513141"/>
                  </a:lnTo>
                  <a:lnTo>
                    <a:pt x="493816" y="459302"/>
                  </a:lnTo>
                  <a:lnTo>
                    <a:pt x="485466" y="405912"/>
                  </a:lnTo>
                  <a:lnTo>
                    <a:pt x="476104" y="353081"/>
                  </a:lnTo>
                  <a:lnTo>
                    <a:pt x="465528" y="300920"/>
                  </a:lnTo>
                  <a:lnTo>
                    <a:pt x="459675" y="260651"/>
                  </a:lnTo>
                  <a:lnTo>
                    <a:pt x="452205" y="221276"/>
                  </a:lnTo>
                  <a:lnTo>
                    <a:pt x="449055" y="194014"/>
                  </a:lnTo>
                  <a:lnTo>
                    <a:pt x="450024" y="178978"/>
                  </a:lnTo>
                  <a:lnTo>
                    <a:pt x="451891" y="105440"/>
                  </a:lnTo>
                  <a:lnTo>
                    <a:pt x="465715" y="54297"/>
                  </a:lnTo>
                  <a:lnTo>
                    <a:pt x="489311" y="26757"/>
                  </a:lnTo>
                  <a:lnTo>
                    <a:pt x="532518" y="2881"/>
                  </a:lnTo>
                  <a:lnTo>
                    <a:pt x="563974" y="0"/>
                  </a:lnTo>
                  <a:lnTo>
                    <a:pt x="597885" y="10263"/>
                  </a:lnTo>
                  <a:lnTo>
                    <a:pt x="516134" y="55438"/>
                  </a:lnTo>
                  <a:lnTo>
                    <a:pt x="496950" y="80541"/>
                  </a:lnTo>
                  <a:lnTo>
                    <a:pt x="490667" y="127516"/>
                  </a:lnTo>
                  <a:lnTo>
                    <a:pt x="486155" y="173513"/>
                  </a:lnTo>
                  <a:lnTo>
                    <a:pt x="490595" y="200062"/>
                  </a:lnTo>
                  <a:lnTo>
                    <a:pt x="492569" y="227973"/>
                  </a:lnTo>
                  <a:lnTo>
                    <a:pt x="498491" y="268204"/>
                  </a:lnTo>
                  <a:lnTo>
                    <a:pt x="508636" y="320602"/>
                  </a:lnTo>
                  <a:lnTo>
                    <a:pt x="517140" y="373908"/>
                  </a:lnTo>
                  <a:lnTo>
                    <a:pt x="524277" y="427968"/>
                  </a:lnTo>
                  <a:lnTo>
                    <a:pt x="536461" y="493741"/>
                  </a:lnTo>
                  <a:lnTo>
                    <a:pt x="547829" y="559965"/>
                  </a:lnTo>
                  <a:lnTo>
                    <a:pt x="564793" y="637598"/>
                  </a:lnTo>
                  <a:lnTo>
                    <a:pt x="585917" y="770936"/>
                  </a:lnTo>
                  <a:lnTo>
                    <a:pt x="602903" y="848556"/>
                  </a:lnTo>
                  <a:lnTo>
                    <a:pt x="614308" y="914759"/>
                  </a:lnTo>
                  <a:lnTo>
                    <a:pt x="626545" y="980503"/>
                  </a:lnTo>
                  <a:lnTo>
                    <a:pt x="639889" y="1045635"/>
                  </a:lnTo>
                  <a:lnTo>
                    <a:pt x="648475" y="1098895"/>
                  </a:lnTo>
                  <a:lnTo>
                    <a:pt x="658718" y="1151239"/>
                  </a:lnTo>
                  <a:lnTo>
                    <a:pt x="664752" y="1191408"/>
                  </a:lnTo>
                  <a:lnTo>
                    <a:pt x="670246" y="1217374"/>
                  </a:lnTo>
                  <a:close/>
                </a:path>
                <a:path extrusionOk="0" h="2214245" w="2704465">
                  <a:moveTo>
                    <a:pt x="1053611" y="1426059"/>
                  </a:moveTo>
                  <a:lnTo>
                    <a:pt x="1042386" y="1374258"/>
                  </a:lnTo>
                  <a:lnTo>
                    <a:pt x="1024521" y="1297123"/>
                  </a:lnTo>
                  <a:lnTo>
                    <a:pt x="1001859" y="1208138"/>
                  </a:lnTo>
                  <a:lnTo>
                    <a:pt x="983288" y="1145895"/>
                  </a:lnTo>
                  <a:lnTo>
                    <a:pt x="971886" y="1094191"/>
                  </a:lnTo>
                  <a:lnTo>
                    <a:pt x="955166" y="1030924"/>
                  </a:lnTo>
                  <a:lnTo>
                    <a:pt x="939056" y="967322"/>
                  </a:lnTo>
                  <a:lnTo>
                    <a:pt x="917204" y="892390"/>
                  </a:lnTo>
                  <a:lnTo>
                    <a:pt x="886130" y="764550"/>
                  </a:lnTo>
                  <a:lnTo>
                    <a:pt x="864208" y="689657"/>
                  </a:lnTo>
                  <a:lnTo>
                    <a:pt x="847979" y="626120"/>
                  </a:lnTo>
                  <a:lnTo>
                    <a:pt x="831094" y="562944"/>
                  </a:lnTo>
                  <a:lnTo>
                    <a:pt x="813342" y="500249"/>
                  </a:lnTo>
                  <a:lnTo>
                    <a:pt x="800651" y="449257"/>
                  </a:lnTo>
                  <a:lnTo>
                    <a:pt x="786671" y="398978"/>
                  </a:lnTo>
                  <a:lnTo>
                    <a:pt x="771190" y="349528"/>
                  </a:lnTo>
                  <a:lnTo>
                    <a:pt x="760138" y="312132"/>
                  </a:lnTo>
                  <a:lnTo>
                    <a:pt x="744336" y="262860"/>
                  </a:lnTo>
                  <a:lnTo>
                    <a:pt x="719290" y="204195"/>
                  </a:lnTo>
                  <a:lnTo>
                    <a:pt x="688007" y="148976"/>
                  </a:lnTo>
                  <a:lnTo>
                    <a:pt x="657460" y="107852"/>
                  </a:lnTo>
                  <a:lnTo>
                    <a:pt x="622347" y="69250"/>
                  </a:lnTo>
                  <a:lnTo>
                    <a:pt x="566320" y="42207"/>
                  </a:lnTo>
                  <a:lnTo>
                    <a:pt x="540937" y="41732"/>
                  </a:lnTo>
                  <a:lnTo>
                    <a:pt x="597885" y="10263"/>
                  </a:lnTo>
                  <a:lnTo>
                    <a:pt x="634003" y="33807"/>
                  </a:lnTo>
                  <a:lnTo>
                    <a:pt x="665942" y="59661"/>
                  </a:lnTo>
                  <a:lnTo>
                    <a:pt x="699594" y="99069"/>
                  </a:lnTo>
                  <a:lnTo>
                    <a:pt x="728573" y="141060"/>
                  </a:lnTo>
                  <a:lnTo>
                    <a:pt x="758770" y="196879"/>
                  </a:lnTo>
                  <a:lnTo>
                    <a:pt x="783799" y="255554"/>
                  </a:lnTo>
                  <a:lnTo>
                    <a:pt x="786906" y="268338"/>
                  </a:lnTo>
                  <a:lnTo>
                    <a:pt x="794431" y="293182"/>
                  </a:lnTo>
                  <a:lnTo>
                    <a:pt x="806524" y="330003"/>
                  </a:lnTo>
                  <a:lnTo>
                    <a:pt x="817199" y="367607"/>
                  </a:lnTo>
                  <a:lnTo>
                    <a:pt x="826607" y="405912"/>
                  </a:lnTo>
                  <a:lnTo>
                    <a:pt x="841038" y="455941"/>
                  </a:lnTo>
                  <a:lnTo>
                    <a:pt x="854506" y="506504"/>
                  </a:lnTo>
                  <a:lnTo>
                    <a:pt x="873299" y="568624"/>
                  </a:lnTo>
                  <a:lnTo>
                    <a:pt x="885293" y="620001"/>
                  </a:lnTo>
                  <a:lnTo>
                    <a:pt x="902916" y="682768"/>
                  </a:lnTo>
                  <a:lnTo>
                    <a:pt x="920182" y="745733"/>
                  </a:lnTo>
                  <a:lnTo>
                    <a:pt x="937240" y="808812"/>
                  </a:lnTo>
                  <a:lnTo>
                    <a:pt x="948105" y="860813"/>
                  </a:lnTo>
                  <a:lnTo>
                    <a:pt x="965205" y="923869"/>
                  </a:lnTo>
                  <a:lnTo>
                    <a:pt x="982553" y="986788"/>
                  </a:lnTo>
                  <a:lnTo>
                    <a:pt x="994161" y="1038378"/>
                  </a:lnTo>
                  <a:lnTo>
                    <a:pt x="1012459" y="1100772"/>
                  </a:lnTo>
                  <a:lnTo>
                    <a:pt x="1025321" y="1151670"/>
                  </a:lnTo>
                  <a:lnTo>
                    <a:pt x="1039036" y="1202095"/>
                  </a:lnTo>
                  <a:lnTo>
                    <a:pt x="1047618" y="1240856"/>
                  </a:lnTo>
                  <a:lnTo>
                    <a:pt x="1057356" y="1278978"/>
                  </a:lnTo>
                  <a:lnTo>
                    <a:pt x="1062264" y="1305268"/>
                  </a:lnTo>
                  <a:lnTo>
                    <a:pt x="1127637" y="1269143"/>
                  </a:lnTo>
                  <a:lnTo>
                    <a:pt x="1090748" y="1362034"/>
                  </a:lnTo>
                  <a:lnTo>
                    <a:pt x="1079653" y="1368165"/>
                  </a:lnTo>
                  <a:lnTo>
                    <a:pt x="1081324" y="1381743"/>
                  </a:lnTo>
                  <a:lnTo>
                    <a:pt x="1053611" y="1426059"/>
                  </a:lnTo>
                  <a:close/>
                </a:path>
                <a:path extrusionOk="0" h="2214245" w="2704465">
                  <a:moveTo>
                    <a:pt x="468711" y="1546260"/>
                  </a:moveTo>
                  <a:lnTo>
                    <a:pt x="435580" y="1564569"/>
                  </a:lnTo>
                  <a:lnTo>
                    <a:pt x="343089" y="1470668"/>
                  </a:lnTo>
                  <a:lnTo>
                    <a:pt x="332352" y="1462100"/>
                  </a:lnTo>
                  <a:lnTo>
                    <a:pt x="313366" y="1443589"/>
                  </a:lnTo>
                  <a:lnTo>
                    <a:pt x="286306" y="1415039"/>
                  </a:lnTo>
                  <a:lnTo>
                    <a:pt x="263625" y="1398571"/>
                  </a:lnTo>
                  <a:lnTo>
                    <a:pt x="227081" y="1360760"/>
                  </a:lnTo>
                  <a:lnTo>
                    <a:pt x="195266" y="1334838"/>
                  </a:lnTo>
                  <a:lnTo>
                    <a:pt x="156078" y="1298488"/>
                  </a:lnTo>
                  <a:lnTo>
                    <a:pt x="115831" y="1262724"/>
                  </a:lnTo>
                  <a:lnTo>
                    <a:pt x="68562" y="1216340"/>
                  </a:lnTo>
                  <a:lnTo>
                    <a:pt x="26722" y="1181456"/>
                  </a:lnTo>
                  <a:lnTo>
                    <a:pt x="0" y="1152719"/>
                  </a:lnTo>
                  <a:lnTo>
                    <a:pt x="459" y="702930"/>
                  </a:lnTo>
                  <a:lnTo>
                    <a:pt x="39934" y="739121"/>
                  </a:lnTo>
                  <a:lnTo>
                    <a:pt x="3896" y="759035"/>
                  </a:lnTo>
                  <a:lnTo>
                    <a:pt x="3806" y="1107113"/>
                  </a:lnTo>
                  <a:lnTo>
                    <a:pt x="53429" y="1152197"/>
                  </a:lnTo>
                  <a:lnTo>
                    <a:pt x="95342" y="1187040"/>
                  </a:lnTo>
                  <a:lnTo>
                    <a:pt x="142683" y="1233385"/>
                  </a:lnTo>
                  <a:lnTo>
                    <a:pt x="182998" y="1269111"/>
                  </a:lnTo>
                  <a:lnTo>
                    <a:pt x="222249" y="1305426"/>
                  </a:lnTo>
                  <a:lnTo>
                    <a:pt x="260260" y="1342426"/>
                  </a:lnTo>
                  <a:lnTo>
                    <a:pt x="290714" y="1369100"/>
                  </a:lnTo>
                  <a:lnTo>
                    <a:pt x="319575" y="1396655"/>
                  </a:lnTo>
                  <a:lnTo>
                    <a:pt x="340527" y="1414079"/>
                  </a:lnTo>
                  <a:lnTo>
                    <a:pt x="359532" y="1432579"/>
                  </a:lnTo>
                  <a:lnTo>
                    <a:pt x="376414" y="1452252"/>
                  </a:lnTo>
                  <a:lnTo>
                    <a:pt x="468711" y="1546260"/>
                  </a:lnTo>
                  <a:close/>
                </a:path>
                <a:path extrusionOk="0" h="2214245" w="2704465">
                  <a:moveTo>
                    <a:pt x="684913" y="1281775"/>
                  </a:moveTo>
                  <a:lnTo>
                    <a:pt x="650064" y="1301033"/>
                  </a:lnTo>
                  <a:lnTo>
                    <a:pt x="639290" y="1292485"/>
                  </a:lnTo>
                  <a:lnTo>
                    <a:pt x="597869" y="1257370"/>
                  </a:lnTo>
                  <a:lnTo>
                    <a:pt x="535378" y="1204896"/>
                  </a:lnTo>
                  <a:lnTo>
                    <a:pt x="495196" y="1169096"/>
                  </a:lnTo>
                  <a:lnTo>
                    <a:pt x="453417" y="1134178"/>
                  </a:lnTo>
                  <a:lnTo>
                    <a:pt x="410240" y="1100034"/>
                  </a:lnTo>
                  <a:lnTo>
                    <a:pt x="359726" y="1055442"/>
                  </a:lnTo>
                  <a:lnTo>
                    <a:pt x="308214" y="1011402"/>
                  </a:lnTo>
                  <a:lnTo>
                    <a:pt x="255906" y="967802"/>
                  </a:lnTo>
                  <a:lnTo>
                    <a:pt x="203000" y="924532"/>
                  </a:lnTo>
                  <a:lnTo>
                    <a:pt x="149696" y="881482"/>
                  </a:lnTo>
                  <a:lnTo>
                    <a:pt x="90057" y="827432"/>
                  </a:lnTo>
                  <a:lnTo>
                    <a:pt x="36560" y="784489"/>
                  </a:lnTo>
                  <a:lnTo>
                    <a:pt x="3896" y="759035"/>
                  </a:lnTo>
                  <a:lnTo>
                    <a:pt x="39934" y="739121"/>
                  </a:lnTo>
                  <a:lnTo>
                    <a:pt x="59671" y="757216"/>
                  </a:lnTo>
                  <a:lnTo>
                    <a:pt x="104985" y="790180"/>
                  </a:lnTo>
                  <a:lnTo>
                    <a:pt x="156463" y="834239"/>
                  </a:lnTo>
                  <a:lnTo>
                    <a:pt x="207815" y="878368"/>
                  </a:lnTo>
                  <a:lnTo>
                    <a:pt x="258892" y="922648"/>
                  </a:lnTo>
                  <a:lnTo>
                    <a:pt x="303406" y="956054"/>
                  </a:lnTo>
                  <a:lnTo>
                    <a:pt x="353484" y="1000887"/>
                  </a:lnTo>
                  <a:lnTo>
                    <a:pt x="396699" y="1035011"/>
                  </a:lnTo>
                  <a:lnTo>
                    <a:pt x="439039" y="1069618"/>
                  </a:lnTo>
                  <a:lnTo>
                    <a:pt x="480356" y="1104790"/>
                  </a:lnTo>
                  <a:lnTo>
                    <a:pt x="520500" y="1140612"/>
                  </a:lnTo>
                  <a:lnTo>
                    <a:pt x="553181" y="1166056"/>
                  </a:lnTo>
                  <a:lnTo>
                    <a:pt x="590528" y="1203422"/>
                  </a:lnTo>
                  <a:lnTo>
                    <a:pt x="613974" y="1219468"/>
                  </a:lnTo>
                  <a:lnTo>
                    <a:pt x="635647" y="1236494"/>
                  </a:lnTo>
                  <a:lnTo>
                    <a:pt x="670246" y="1217374"/>
                  </a:lnTo>
                  <a:lnTo>
                    <a:pt x="672993" y="1230358"/>
                  </a:lnTo>
                  <a:lnTo>
                    <a:pt x="677575" y="1256828"/>
                  </a:lnTo>
                  <a:lnTo>
                    <a:pt x="684913" y="1281775"/>
                  </a:lnTo>
                  <a:close/>
                </a:path>
                <a:path extrusionOk="0" h="2214245" w="2704465">
                  <a:moveTo>
                    <a:pt x="1127637" y="1269143"/>
                  </a:moveTo>
                  <a:lnTo>
                    <a:pt x="1062264" y="1305268"/>
                  </a:lnTo>
                  <a:lnTo>
                    <a:pt x="1077919" y="1282116"/>
                  </a:lnTo>
                  <a:lnTo>
                    <a:pt x="1091350" y="1245692"/>
                  </a:lnTo>
                  <a:lnTo>
                    <a:pt x="1108301" y="1207322"/>
                  </a:lnTo>
                  <a:lnTo>
                    <a:pt x="1128378" y="1167226"/>
                  </a:lnTo>
                  <a:lnTo>
                    <a:pt x="1145047" y="1114511"/>
                  </a:lnTo>
                  <a:lnTo>
                    <a:pt x="1164053" y="1060504"/>
                  </a:lnTo>
                  <a:lnTo>
                    <a:pt x="1191141" y="1016534"/>
                  </a:lnTo>
                  <a:lnTo>
                    <a:pt x="1213638" y="960598"/>
                  </a:lnTo>
                  <a:lnTo>
                    <a:pt x="1237288" y="904026"/>
                  </a:lnTo>
                  <a:lnTo>
                    <a:pt x="1335537" y="675719"/>
                  </a:lnTo>
                  <a:lnTo>
                    <a:pt x="1359040" y="619228"/>
                  </a:lnTo>
                  <a:lnTo>
                    <a:pt x="1381330" y="563407"/>
                  </a:lnTo>
                  <a:lnTo>
                    <a:pt x="1402012" y="508475"/>
                  </a:lnTo>
                  <a:lnTo>
                    <a:pt x="1426831" y="465757"/>
                  </a:lnTo>
                  <a:lnTo>
                    <a:pt x="1443116" y="413255"/>
                  </a:lnTo>
                  <a:lnTo>
                    <a:pt x="1462749" y="373403"/>
                  </a:lnTo>
                  <a:lnTo>
                    <a:pt x="1479197" y="335312"/>
                  </a:lnTo>
                  <a:lnTo>
                    <a:pt x="1498205" y="310307"/>
                  </a:lnTo>
                  <a:lnTo>
                    <a:pt x="1507100" y="276389"/>
                  </a:lnTo>
                  <a:lnTo>
                    <a:pt x="1517766" y="255994"/>
                  </a:lnTo>
                  <a:lnTo>
                    <a:pt x="1588390" y="187965"/>
                  </a:lnTo>
                  <a:lnTo>
                    <a:pt x="1636041" y="176134"/>
                  </a:lnTo>
                  <a:lnTo>
                    <a:pt x="1681100" y="165736"/>
                  </a:lnTo>
                  <a:lnTo>
                    <a:pt x="1716279" y="175297"/>
                  </a:lnTo>
                  <a:lnTo>
                    <a:pt x="1586945" y="246768"/>
                  </a:lnTo>
                  <a:lnTo>
                    <a:pt x="1555067" y="278885"/>
                  </a:lnTo>
                  <a:lnTo>
                    <a:pt x="1542632" y="300257"/>
                  </a:lnTo>
                  <a:lnTo>
                    <a:pt x="1530936" y="335723"/>
                  </a:lnTo>
                  <a:lnTo>
                    <a:pt x="1508247" y="362763"/>
                  </a:lnTo>
                  <a:lnTo>
                    <a:pt x="1493527" y="414400"/>
                  </a:lnTo>
                  <a:lnTo>
                    <a:pt x="1468909" y="457006"/>
                  </a:lnTo>
                  <a:lnTo>
                    <a:pt x="1447215" y="512498"/>
                  </a:lnTo>
                  <a:lnTo>
                    <a:pt x="1422854" y="569463"/>
                  </a:lnTo>
                  <a:lnTo>
                    <a:pt x="1396373" y="627600"/>
                  </a:lnTo>
                  <a:lnTo>
                    <a:pt x="1368318" y="686607"/>
                  </a:lnTo>
                  <a:lnTo>
                    <a:pt x="1345375" y="757290"/>
                  </a:lnTo>
                  <a:lnTo>
                    <a:pt x="1286317" y="876932"/>
                  </a:lnTo>
                  <a:lnTo>
                    <a:pt x="1263574" y="947505"/>
                  </a:lnTo>
                  <a:lnTo>
                    <a:pt x="1235851" y="1006328"/>
                  </a:lnTo>
                  <a:lnTo>
                    <a:pt x="1209836" y="1064207"/>
                  </a:lnTo>
                  <a:lnTo>
                    <a:pt x="1186074" y="1120842"/>
                  </a:lnTo>
                  <a:lnTo>
                    <a:pt x="1165112" y="1175929"/>
                  </a:lnTo>
                  <a:lnTo>
                    <a:pt x="1127637" y="1269143"/>
                  </a:lnTo>
                  <a:close/>
                </a:path>
                <a:path extrusionOk="0" h="2214245" w="2704465">
                  <a:moveTo>
                    <a:pt x="1442749" y="1385034"/>
                  </a:moveTo>
                  <a:lnTo>
                    <a:pt x="1196148" y="1521307"/>
                  </a:lnTo>
                  <a:lnTo>
                    <a:pt x="1224606" y="1462078"/>
                  </a:lnTo>
                  <a:lnTo>
                    <a:pt x="1248241" y="1434516"/>
                  </a:lnTo>
                  <a:lnTo>
                    <a:pt x="1266088" y="1410152"/>
                  </a:lnTo>
                  <a:lnTo>
                    <a:pt x="1283111" y="1371743"/>
                  </a:lnTo>
                  <a:lnTo>
                    <a:pt x="1304886" y="1330708"/>
                  </a:lnTo>
                  <a:lnTo>
                    <a:pt x="1330850" y="1287358"/>
                  </a:lnTo>
                  <a:lnTo>
                    <a:pt x="1360439" y="1242004"/>
                  </a:lnTo>
                  <a:lnTo>
                    <a:pt x="1393091" y="1194958"/>
                  </a:lnTo>
                  <a:lnTo>
                    <a:pt x="1422104" y="1135422"/>
                  </a:lnTo>
                  <a:lnTo>
                    <a:pt x="1453053" y="1074816"/>
                  </a:lnTo>
                  <a:lnTo>
                    <a:pt x="1491514" y="1024561"/>
                  </a:lnTo>
                  <a:lnTo>
                    <a:pt x="1591087" y="839026"/>
                  </a:lnTo>
                  <a:lnTo>
                    <a:pt x="1623270" y="777738"/>
                  </a:lnTo>
                  <a:lnTo>
                    <a:pt x="1660149" y="728356"/>
                  </a:lnTo>
                  <a:lnTo>
                    <a:pt x="1688884" y="668974"/>
                  </a:lnTo>
                  <a:lnTo>
                    <a:pt x="1715051" y="611011"/>
                  </a:lnTo>
                  <a:lnTo>
                    <a:pt x="1744223" y="565888"/>
                  </a:lnTo>
                  <a:lnTo>
                    <a:pt x="1769701" y="522806"/>
                  </a:lnTo>
                  <a:lnTo>
                    <a:pt x="1790921" y="482078"/>
                  </a:lnTo>
                  <a:lnTo>
                    <a:pt x="1807319" y="444014"/>
                  </a:lnTo>
                  <a:lnTo>
                    <a:pt x="1830256" y="358833"/>
                  </a:lnTo>
                  <a:lnTo>
                    <a:pt x="1830662" y="315106"/>
                  </a:lnTo>
                  <a:lnTo>
                    <a:pt x="1819230" y="277919"/>
                  </a:lnTo>
                  <a:lnTo>
                    <a:pt x="1795642" y="247451"/>
                  </a:lnTo>
                  <a:lnTo>
                    <a:pt x="1759577" y="223877"/>
                  </a:lnTo>
                  <a:lnTo>
                    <a:pt x="1719413" y="217069"/>
                  </a:lnTo>
                  <a:lnTo>
                    <a:pt x="1672157" y="214180"/>
                  </a:lnTo>
                  <a:lnTo>
                    <a:pt x="1626988" y="224640"/>
                  </a:lnTo>
                  <a:lnTo>
                    <a:pt x="1716279" y="175297"/>
                  </a:lnTo>
                  <a:lnTo>
                    <a:pt x="1733869" y="180078"/>
                  </a:lnTo>
                  <a:lnTo>
                    <a:pt x="1773959" y="186927"/>
                  </a:lnTo>
                  <a:lnTo>
                    <a:pt x="1809161" y="210978"/>
                  </a:lnTo>
                  <a:lnTo>
                    <a:pt x="1837698" y="238711"/>
                  </a:lnTo>
                  <a:lnTo>
                    <a:pt x="1857534" y="271254"/>
                  </a:lnTo>
                  <a:lnTo>
                    <a:pt x="1872770" y="320839"/>
                  </a:lnTo>
                  <a:lnTo>
                    <a:pt x="1869093" y="366374"/>
                  </a:lnTo>
                  <a:lnTo>
                    <a:pt x="1850605" y="420094"/>
                  </a:lnTo>
                  <a:lnTo>
                    <a:pt x="1841746" y="453992"/>
                  </a:lnTo>
                  <a:lnTo>
                    <a:pt x="1828552" y="490285"/>
                  </a:lnTo>
                  <a:lnTo>
                    <a:pt x="1805291" y="517641"/>
                  </a:lnTo>
                  <a:lnTo>
                    <a:pt x="1784641" y="558054"/>
                  </a:lnTo>
                  <a:lnTo>
                    <a:pt x="1767008" y="611301"/>
                  </a:lnTo>
                  <a:lnTo>
                    <a:pt x="1740518" y="654942"/>
                  </a:lnTo>
                  <a:lnTo>
                    <a:pt x="1711713" y="699862"/>
                  </a:lnTo>
                  <a:lnTo>
                    <a:pt x="1687135" y="756947"/>
                  </a:lnTo>
                  <a:lnTo>
                    <a:pt x="1654911" y="803757"/>
                  </a:lnTo>
                  <a:lnTo>
                    <a:pt x="1627721" y="862285"/>
                  </a:lnTo>
                  <a:lnTo>
                    <a:pt x="1593693" y="910091"/>
                  </a:lnTo>
                  <a:lnTo>
                    <a:pt x="1565508" y="969170"/>
                  </a:lnTo>
                  <a:lnTo>
                    <a:pt x="1531291" y="1017081"/>
                  </a:lnTo>
                  <a:lnTo>
                    <a:pt x="1503724" y="1075818"/>
                  </a:lnTo>
                  <a:lnTo>
                    <a:pt x="1470932" y="1122941"/>
                  </a:lnTo>
                  <a:lnTo>
                    <a:pt x="1445599" y="1180444"/>
                  </a:lnTo>
                  <a:lnTo>
                    <a:pt x="1415848" y="1225886"/>
                  </a:lnTo>
                  <a:lnTo>
                    <a:pt x="1388224" y="1270154"/>
                  </a:lnTo>
                  <a:lnTo>
                    <a:pt x="1363129" y="1313023"/>
                  </a:lnTo>
                  <a:lnTo>
                    <a:pt x="1340968" y="1354272"/>
                  </a:lnTo>
                  <a:lnTo>
                    <a:pt x="1316005" y="1382568"/>
                  </a:lnTo>
                  <a:lnTo>
                    <a:pt x="1300922" y="1419905"/>
                  </a:lnTo>
                  <a:lnTo>
                    <a:pt x="1283845" y="1443843"/>
                  </a:lnTo>
                  <a:lnTo>
                    <a:pt x="1353507" y="1419848"/>
                  </a:lnTo>
                  <a:lnTo>
                    <a:pt x="1442749" y="1385034"/>
                  </a:lnTo>
                  <a:close/>
                </a:path>
                <a:path extrusionOk="0" h="2214245" w="2704465">
                  <a:moveTo>
                    <a:pt x="588699" y="1668470"/>
                  </a:moveTo>
                  <a:lnTo>
                    <a:pt x="509128" y="1639935"/>
                  </a:lnTo>
                  <a:lnTo>
                    <a:pt x="453383" y="1612735"/>
                  </a:lnTo>
                  <a:lnTo>
                    <a:pt x="402318" y="1597450"/>
                  </a:lnTo>
                  <a:lnTo>
                    <a:pt x="343860" y="1571750"/>
                  </a:lnTo>
                  <a:lnTo>
                    <a:pt x="284352" y="1546629"/>
                  </a:lnTo>
                  <a:lnTo>
                    <a:pt x="230139" y="1533084"/>
                  </a:lnTo>
                  <a:lnTo>
                    <a:pt x="169147" y="1508784"/>
                  </a:lnTo>
                  <a:lnTo>
                    <a:pt x="46063" y="1460791"/>
                  </a:lnTo>
                  <a:lnTo>
                    <a:pt x="5451" y="1443856"/>
                  </a:lnTo>
                  <a:lnTo>
                    <a:pt x="5615" y="1410637"/>
                  </a:lnTo>
                  <a:lnTo>
                    <a:pt x="42664" y="1419166"/>
                  </a:lnTo>
                  <a:lnTo>
                    <a:pt x="103058" y="1443797"/>
                  </a:lnTo>
                  <a:lnTo>
                    <a:pt x="156218" y="1457924"/>
                  </a:lnTo>
                  <a:lnTo>
                    <a:pt x="214125" y="1483929"/>
                  </a:lnTo>
                  <a:lnTo>
                    <a:pt x="264206" y="1499758"/>
                  </a:lnTo>
                  <a:lnTo>
                    <a:pt x="318441" y="1527792"/>
                  </a:lnTo>
                  <a:lnTo>
                    <a:pt x="358117" y="1534869"/>
                  </a:lnTo>
                  <a:lnTo>
                    <a:pt x="401355" y="1554479"/>
                  </a:lnTo>
                  <a:lnTo>
                    <a:pt x="435580" y="1564569"/>
                  </a:lnTo>
                  <a:lnTo>
                    <a:pt x="468711" y="1546260"/>
                  </a:lnTo>
                  <a:lnTo>
                    <a:pt x="588699" y="1668470"/>
                  </a:lnTo>
                  <a:close/>
                </a:path>
                <a:path extrusionOk="0" h="2214245" w="2704465">
                  <a:moveTo>
                    <a:pt x="3890" y="1760803"/>
                  </a:moveTo>
                  <a:lnTo>
                    <a:pt x="2267" y="1760515"/>
                  </a:lnTo>
                  <a:lnTo>
                    <a:pt x="1196" y="1442081"/>
                  </a:lnTo>
                  <a:lnTo>
                    <a:pt x="5451" y="1443856"/>
                  </a:lnTo>
                  <a:lnTo>
                    <a:pt x="3890" y="1760803"/>
                  </a:lnTo>
                  <a:close/>
                </a:path>
                <a:path extrusionOk="0" h="2214245" w="2704465">
                  <a:moveTo>
                    <a:pt x="693118" y="1335246"/>
                  </a:moveTo>
                  <a:lnTo>
                    <a:pt x="651900" y="1300018"/>
                  </a:lnTo>
                  <a:lnTo>
                    <a:pt x="683003" y="1282830"/>
                  </a:lnTo>
                  <a:lnTo>
                    <a:pt x="693118" y="1335246"/>
                  </a:lnTo>
                  <a:close/>
                </a:path>
                <a:path extrusionOk="0" h="2214245" w="2704465">
                  <a:moveTo>
                    <a:pt x="428827" y="1843822"/>
                  </a:moveTo>
                  <a:lnTo>
                    <a:pt x="381148" y="1870169"/>
                  </a:lnTo>
                  <a:lnTo>
                    <a:pt x="348134" y="1859411"/>
                  </a:lnTo>
                  <a:lnTo>
                    <a:pt x="316806" y="1862222"/>
                  </a:lnTo>
                  <a:lnTo>
                    <a:pt x="269295" y="1844973"/>
                  </a:lnTo>
                  <a:lnTo>
                    <a:pt x="224565" y="1840688"/>
                  </a:lnTo>
                  <a:lnTo>
                    <a:pt x="170884" y="1826849"/>
                  </a:lnTo>
                  <a:lnTo>
                    <a:pt x="121077" y="1825370"/>
                  </a:lnTo>
                  <a:lnTo>
                    <a:pt x="63413" y="1813732"/>
                  </a:lnTo>
                  <a:lnTo>
                    <a:pt x="3681" y="1803237"/>
                  </a:lnTo>
                  <a:lnTo>
                    <a:pt x="3890" y="1760803"/>
                  </a:lnTo>
                  <a:lnTo>
                    <a:pt x="61830" y="1771103"/>
                  </a:lnTo>
                  <a:lnTo>
                    <a:pt x="123882" y="1780317"/>
                  </a:lnTo>
                  <a:lnTo>
                    <a:pt x="183854" y="1790680"/>
                  </a:lnTo>
                  <a:lnTo>
                    <a:pt x="241023" y="1802591"/>
                  </a:lnTo>
                  <a:lnTo>
                    <a:pt x="294666" y="1816451"/>
                  </a:lnTo>
                  <a:lnTo>
                    <a:pt x="337922" y="1821550"/>
                  </a:lnTo>
                  <a:lnTo>
                    <a:pt x="376206" y="1829397"/>
                  </a:lnTo>
                  <a:lnTo>
                    <a:pt x="408795" y="1840391"/>
                  </a:lnTo>
                  <a:lnTo>
                    <a:pt x="428827" y="1843822"/>
                  </a:lnTo>
                  <a:close/>
                </a:path>
                <a:path extrusionOk="0" h="2214245" w="2704465">
                  <a:moveTo>
                    <a:pt x="440052" y="1881122"/>
                  </a:moveTo>
                  <a:lnTo>
                    <a:pt x="147492" y="2042792"/>
                  </a:lnTo>
                  <a:lnTo>
                    <a:pt x="187345" y="2006268"/>
                  </a:lnTo>
                  <a:lnTo>
                    <a:pt x="230752" y="1982281"/>
                  </a:lnTo>
                  <a:lnTo>
                    <a:pt x="264991" y="1948859"/>
                  </a:lnTo>
                  <a:lnTo>
                    <a:pt x="334874" y="1910242"/>
                  </a:lnTo>
                  <a:lnTo>
                    <a:pt x="357348" y="1883321"/>
                  </a:lnTo>
                  <a:lnTo>
                    <a:pt x="435579" y="1840091"/>
                  </a:lnTo>
                  <a:lnTo>
                    <a:pt x="477849" y="1845735"/>
                  </a:lnTo>
                  <a:lnTo>
                    <a:pt x="440052" y="1881122"/>
                  </a:lnTo>
                  <a:close/>
                </a:path>
                <a:path extrusionOk="0" h="2214245" w="2704465">
                  <a:moveTo>
                    <a:pt x="274723" y="2001486"/>
                  </a:moveTo>
                  <a:lnTo>
                    <a:pt x="10749" y="2147358"/>
                  </a:lnTo>
                  <a:lnTo>
                    <a:pt x="99362" y="2069388"/>
                  </a:lnTo>
                  <a:lnTo>
                    <a:pt x="378866" y="1914934"/>
                  </a:lnTo>
                  <a:lnTo>
                    <a:pt x="351460" y="1944580"/>
                  </a:lnTo>
                  <a:lnTo>
                    <a:pt x="312434" y="1966145"/>
                  </a:lnTo>
                  <a:lnTo>
                    <a:pt x="274723" y="2001486"/>
                  </a:lnTo>
                  <a:close/>
                </a:path>
                <a:path extrusionOk="0" h="2214245" w="2704465">
                  <a:moveTo>
                    <a:pt x="5794" y="2208101"/>
                  </a:moveTo>
                  <a:lnTo>
                    <a:pt x="3086" y="2209597"/>
                  </a:lnTo>
                  <a:lnTo>
                    <a:pt x="2856" y="2151720"/>
                  </a:lnTo>
                  <a:lnTo>
                    <a:pt x="226706" y="2028020"/>
                  </a:lnTo>
                  <a:lnTo>
                    <a:pt x="181316" y="2067604"/>
                  </a:lnTo>
                  <a:lnTo>
                    <a:pt x="126933" y="2097656"/>
                  </a:lnTo>
                  <a:lnTo>
                    <a:pt x="24509" y="2183258"/>
                  </a:lnTo>
                  <a:lnTo>
                    <a:pt x="5794" y="2208101"/>
                  </a:lnTo>
                  <a:close/>
                </a:path>
                <a:path extrusionOk="0" h="2214245" w="2704465">
                  <a:moveTo>
                    <a:pt x="2024220" y="1165221"/>
                  </a:moveTo>
                  <a:lnTo>
                    <a:pt x="1789831" y="1294744"/>
                  </a:lnTo>
                  <a:lnTo>
                    <a:pt x="1588037" y="1362753"/>
                  </a:lnTo>
                  <a:lnTo>
                    <a:pt x="1531071" y="1394232"/>
                  </a:lnTo>
                  <a:lnTo>
                    <a:pt x="1471428" y="1412690"/>
                  </a:lnTo>
                  <a:lnTo>
                    <a:pt x="1416076" y="1428777"/>
                  </a:lnTo>
                  <a:lnTo>
                    <a:pt x="1327695" y="1463115"/>
                  </a:lnTo>
                  <a:lnTo>
                    <a:pt x="1245025" y="1494297"/>
                  </a:lnTo>
                  <a:lnTo>
                    <a:pt x="1490119" y="1358858"/>
                  </a:lnTo>
                  <a:lnTo>
                    <a:pt x="1546693" y="1342096"/>
                  </a:lnTo>
                  <a:lnTo>
                    <a:pt x="1605723" y="1323977"/>
                  </a:lnTo>
                  <a:lnTo>
                    <a:pt x="1660461" y="1293729"/>
                  </a:lnTo>
                  <a:lnTo>
                    <a:pt x="1848074" y="1233557"/>
                  </a:lnTo>
                  <a:lnTo>
                    <a:pt x="1904102" y="1202596"/>
                  </a:lnTo>
                  <a:lnTo>
                    <a:pt x="2024220" y="1165221"/>
                  </a:lnTo>
                  <a:close/>
                </a:path>
                <a:path extrusionOk="0" h="2214245" w="2704465">
                  <a:moveTo>
                    <a:pt x="429239" y="2206123"/>
                  </a:moveTo>
                  <a:lnTo>
                    <a:pt x="425479" y="2208200"/>
                  </a:lnTo>
                  <a:lnTo>
                    <a:pt x="3086" y="2209597"/>
                  </a:lnTo>
                  <a:lnTo>
                    <a:pt x="429239" y="2206123"/>
                  </a:lnTo>
                  <a:close/>
                </a:path>
                <a:path extrusionOk="0" h="2214245" w="2704465">
                  <a:moveTo>
                    <a:pt x="2259197" y="1078875"/>
                  </a:moveTo>
                  <a:lnTo>
                    <a:pt x="2050932" y="1193963"/>
                  </a:lnTo>
                  <a:lnTo>
                    <a:pt x="1852355" y="1260193"/>
                  </a:lnTo>
                  <a:lnTo>
                    <a:pt x="2074813" y="1137263"/>
                  </a:lnTo>
                  <a:lnTo>
                    <a:pt x="2128514" y="1122089"/>
                  </a:lnTo>
                  <a:lnTo>
                    <a:pt x="2178575" y="1108926"/>
                  </a:lnTo>
                  <a:lnTo>
                    <a:pt x="2218246" y="1087003"/>
                  </a:lnTo>
                  <a:lnTo>
                    <a:pt x="2259197" y="1078875"/>
                  </a:lnTo>
                  <a:close/>
                </a:path>
                <a:path extrusionOk="0" h="2214245" w="2704465">
                  <a:moveTo>
                    <a:pt x="2464681" y="1226345"/>
                  </a:moveTo>
                  <a:lnTo>
                    <a:pt x="2362646" y="1282729"/>
                  </a:lnTo>
                  <a:lnTo>
                    <a:pt x="2404487" y="1245107"/>
                  </a:lnTo>
                  <a:lnTo>
                    <a:pt x="2427871" y="1203183"/>
                  </a:lnTo>
                  <a:lnTo>
                    <a:pt x="2439046" y="1168005"/>
                  </a:lnTo>
                  <a:lnTo>
                    <a:pt x="2431978" y="1128408"/>
                  </a:lnTo>
                  <a:lnTo>
                    <a:pt x="2419735" y="1106171"/>
                  </a:lnTo>
                  <a:lnTo>
                    <a:pt x="2398536" y="1088883"/>
                  </a:lnTo>
                  <a:lnTo>
                    <a:pt x="2375978" y="1086848"/>
                  </a:lnTo>
                  <a:lnTo>
                    <a:pt x="2347379" y="1088150"/>
                  </a:lnTo>
                  <a:lnTo>
                    <a:pt x="2346269" y="1088764"/>
                  </a:lnTo>
                  <a:lnTo>
                    <a:pt x="2321728" y="1087824"/>
                  </a:lnTo>
                  <a:lnTo>
                    <a:pt x="2295185" y="1102492"/>
                  </a:lnTo>
                  <a:lnTo>
                    <a:pt x="2255189" y="1110092"/>
                  </a:lnTo>
                  <a:lnTo>
                    <a:pt x="2214849" y="1132384"/>
                  </a:lnTo>
                  <a:lnTo>
                    <a:pt x="2162714" y="1146693"/>
                  </a:lnTo>
                  <a:lnTo>
                    <a:pt x="2105752" y="1163669"/>
                  </a:lnTo>
                  <a:lnTo>
                    <a:pt x="2311803" y="1049805"/>
                  </a:lnTo>
                  <a:lnTo>
                    <a:pt x="2334517" y="1051754"/>
                  </a:lnTo>
                  <a:lnTo>
                    <a:pt x="2375230" y="1043757"/>
                  </a:lnTo>
                  <a:lnTo>
                    <a:pt x="2412918" y="1051933"/>
                  </a:lnTo>
                  <a:lnTo>
                    <a:pt x="2445081" y="1077663"/>
                  </a:lnTo>
                  <a:lnTo>
                    <a:pt x="2469219" y="1122329"/>
                  </a:lnTo>
                  <a:lnTo>
                    <a:pt x="2473057" y="1149210"/>
                  </a:lnTo>
                  <a:lnTo>
                    <a:pt x="2475650" y="1191281"/>
                  </a:lnTo>
                  <a:lnTo>
                    <a:pt x="2464681" y="1226345"/>
                  </a:lnTo>
                  <a:close/>
                </a:path>
                <a:path extrusionOk="0" h="2214245" w="2704465">
                  <a:moveTo>
                    <a:pt x="529456" y="2179745"/>
                  </a:moveTo>
                  <a:lnTo>
                    <a:pt x="482508" y="2205689"/>
                  </a:lnTo>
                  <a:lnTo>
                    <a:pt x="429239" y="2206123"/>
                  </a:lnTo>
                  <a:lnTo>
                    <a:pt x="440320" y="2199999"/>
                  </a:lnTo>
                  <a:lnTo>
                    <a:pt x="479953" y="2163597"/>
                  </a:lnTo>
                  <a:lnTo>
                    <a:pt x="520342" y="2141278"/>
                  </a:lnTo>
                  <a:lnTo>
                    <a:pt x="548228" y="2111367"/>
                  </a:lnTo>
                  <a:lnTo>
                    <a:pt x="602320" y="2081476"/>
                  </a:lnTo>
                  <a:lnTo>
                    <a:pt x="662831" y="2033536"/>
                  </a:lnTo>
                  <a:lnTo>
                    <a:pt x="627758" y="2110922"/>
                  </a:lnTo>
                  <a:lnTo>
                    <a:pt x="556308" y="2150405"/>
                  </a:lnTo>
                  <a:lnTo>
                    <a:pt x="529456" y="2179745"/>
                  </a:lnTo>
                  <a:close/>
                </a:path>
                <a:path extrusionOk="0" h="2214245" w="2704465">
                  <a:moveTo>
                    <a:pt x="2685824" y="2191727"/>
                  </a:moveTo>
                  <a:lnTo>
                    <a:pt x="2652315" y="2210244"/>
                  </a:lnTo>
                  <a:lnTo>
                    <a:pt x="2620436" y="2184357"/>
                  </a:lnTo>
                  <a:lnTo>
                    <a:pt x="2574995" y="2151463"/>
                  </a:lnTo>
                  <a:lnTo>
                    <a:pt x="2526688" y="2120153"/>
                  </a:lnTo>
                  <a:lnTo>
                    <a:pt x="2476568" y="2089845"/>
                  </a:lnTo>
                  <a:lnTo>
                    <a:pt x="2425688" y="2059956"/>
                  </a:lnTo>
                  <a:lnTo>
                    <a:pt x="2375102" y="2029906"/>
                  </a:lnTo>
                  <a:lnTo>
                    <a:pt x="2332001" y="2010220"/>
                  </a:lnTo>
                  <a:lnTo>
                    <a:pt x="2303711" y="1996851"/>
                  </a:lnTo>
                  <a:lnTo>
                    <a:pt x="2270161" y="1986389"/>
                  </a:lnTo>
                  <a:lnTo>
                    <a:pt x="2225864" y="1967364"/>
                  </a:lnTo>
                  <a:lnTo>
                    <a:pt x="2177614" y="1950523"/>
                  </a:lnTo>
                  <a:lnTo>
                    <a:pt x="2119926" y="1924397"/>
                  </a:lnTo>
                  <a:lnTo>
                    <a:pt x="2065732" y="1910841"/>
                  </a:lnTo>
                  <a:lnTo>
                    <a:pt x="2003408" y="1887277"/>
                  </a:lnTo>
                  <a:lnTo>
                    <a:pt x="1939747" y="1864452"/>
                  </a:lnTo>
                  <a:lnTo>
                    <a:pt x="1811029" y="1819573"/>
                  </a:lnTo>
                  <a:lnTo>
                    <a:pt x="1747280" y="1796796"/>
                  </a:lnTo>
                  <a:lnTo>
                    <a:pt x="1684810" y="1773312"/>
                  </a:lnTo>
                  <a:lnTo>
                    <a:pt x="1624273" y="1748760"/>
                  </a:lnTo>
                  <a:lnTo>
                    <a:pt x="1572462" y="1733888"/>
                  </a:lnTo>
                  <a:lnTo>
                    <a:pt x="1523891" y="1717225"/>
                  </a:lnTo>
                  <a:lnTo>
                    <a:pt x="1405791" y="1680979"/>
                  </a:lnTo>
                  <a:lnTo>
                    <a:pt x="1395513" y="1672158"/>
                  </a:lnTo>
                  <a:lnTo>
                    <a:pt x="1343771" y="1657247"/>
                  </a:lnTo>
                  <a:lnTo>
                    <a:pt x="1443052" y="1616885"/>
                  </a:lnTo>
                  <a:lnTo>
                    <a:pt x="1479892" y="1611029"/>
                  </a:lnTo>
                  <a:lnTo>
                    <a:pt x="1523251" y="1601569"/>
                  </a:lnTo>
                  <a:lnTo>
                    <a:pt x="1566121" y="1577880"/>
                  </a:lnTo>
                  <a:lnTo>
                    <a:pt x="1619906" y="1562659"/>
                  </a:lnTo>
                  <a:lnTo>
                    <a:pt x="1677597" y="1545280"/>
                  </a:lnTo>
                  <a:lnTo>
                    <a:pt x="1463331" y="1663684"/>
                  </a:lnTo>
                  <a:lnTo>
                    <a:pt x="1495260" y="1675042"/>
                  </a:lnTo>
                  <a:lnTo>
                    <a:pt x="1530759" y="1684427"/>
                  </a:lnTo>
                  <a:lnTo>
                    <a:pt x="1569374" y="1692091"/>
                  </a:lnTo>
                  <a:lnTo>
                    <a:pt x="1616788" y="1709394"/>
                  </a:lnTo>
                  <a:lnTo>
                    <a:pt x="1666407" y="1725477"/>
                  </a:lnTo>
                  <a:lnTo>
                    <a:pt x="1723917" y="1751702"/>
                  </a:lnTo>
                  <a:lnTo>
                    <a:pt x="1776583" y="1766102"/>
                  </a:lnTo>
                  <a:lnTo>
                    <a:pt x="1836231" y="1791145"/>
                  </a:lnTo>
                  <a:lnTo>
                    <a:pt x="1890126" y="1804866"/>
                  </a:lnTo>
                  <a:lnTo>
                    <a:pt x="1950091" y="1829733"/>
                  </a:lnTo>
                  <a:lnTo>
                    <a:pt x="2009535" y="1854890"/>
                  </a:lnTo>
                  <a:lnTo>
                    <a:pt x="2061861" y="1869477"/>
                  </a:lnTo>
                  <a:lnTo>
                    <a:pt x="2112756" y="1884856"/>
                  </a:lnTo>
                  <a:lnTo>
                    <a:pt x="2167902" y="1912387"/>
                  </a:lnTo>
                  <a:lnTo>
                    <a:pt x="2214567" y="1930103"/>
                  </a:lnTo>
                  <a:lnTo>
                    <a:pt x="2252298" y="1938255"/>
                  </a:lnTo>
                  <a:lnTo>
                    <a:pt x="2292915" y="1959313"/>
                  </a:lnTo>
                  <a:lnTo>
                    <a:pt x="2323688" y="1971311"/>
                  </a:lnTo>
                  <a:lnTo>
                    <a:pt x="2344161" y="1974498"/>
                  </a:lnTo>
                  <a:lnTo>
                    <a:pt x="2383924" y="1996029"/>
                  </a:lnTo>
                  <a:lnTo>
                    <a:pt x="2425741" y="2016424"/>
                  </a:lnTo>
                  <a:lnTo>
                    <a:pt x="2474772" y="2047334"/>
                  </a:lnTo>
                  <a:lnTo>
                    <a:pt x="2517766" y="2067079"/>
                  </a:lnTo>
                  <a:lnTo>
                    <a:pt x="2566021" y="2098417"/>
                  </a:lnTo>
                  <a:lnTo>
                    <a:pt x="2612424" y="2130780"/>
                  </a:lnTo>
                  <a:lnTo>
                    <a:pt x="2655998" y="2164705"/>
                  </a:lnTo>
                  <a:lnTo>
                    <a:pt x="2685824" y="2191727"/>
                  </a:lnTo>
                  <a:close/>
                </a:path>
                <a:path extrusionOk="0" h="2214245" w="2704465">
                  <a:moveTo>
                    <a:pt x="580547" y="2207550"/>
                  </a:moveTo>
                  <a:lnTo>
                    <a:pt x="531295" y="2207731"/>
                  </a:lnTo>
                  <a:lnTo>
                    <a:pt x="542801" y="2186872"/>
                  </a:lnTo>
                  <a:lnTo>
                    <a:pt x="556308" y="2150405"/>
                  </a:lnTo>
                  <a:lnTo>
                    <a:pt x="627758" y="2110922"/>
                  </a:lnTo>
                  <a:lnTo>
                    <a:pt x="620387" y="2129497"/>
                  </a:lnTo>
                  <a:lnTo>
                    <a:pt x="605608" y="2152164"/>
                  </a:lnTo>
                  <a:lnTo>
                    <a:pt x="590464" y="2189535"/>
                  </a:lnTo>
                  <a:lnTo>
                    <a:pt x="580547" y="2207550"/>
                  </a:lnTo>
                  <a:close/>
                </a:path>
                <a:path extrusionOk="0" h="2214245" w="2704465">
                  <a:moveTo>
                    <a:pt x="2111425" y="1392552"/>
                  </a:moveTo>
                  <a:lnTo>
                    <a:pt x="1881041" y="1519863"/>
                  </a:lnTo>
                  <a:lnTo>
                    <a:pt x="1711731" y="1569921"/>
                  </a:lnTo>
                  <a:lnTo>
                    <a:pt x="1664767" y="1595873"/>
                  </a:lnTo>
                  <a:lnTo>
                    <a:pt x="1614324" y="1609247"/>
                  </a:lnTo>
                  <a:lnTo>
                    <a:pt x="1567136" y="1620822"/>
                  </a:lnTo>
                  <a:lnTo>
                    <a:pt x="1463331" y="1663684"/>
                  </a:lnTo>
                  <a:lnTo>
                    <a:pt x="1677597" y="1545280"/>
                  </a:lnTo>
                  <a:lnTo>
                    <a:pt x="1801208" y="1505975"/>
                  </a:lnTo>
                  <a:lnTo>
                    <a:pt x="1859246" y="1473903"/>
                  </a:lnTo>
                  <a:lnTo>
                    <a:pt x="2050803" y="1411551"/>
                  </a:lnTo>
                  <a:lnTo>
                    <a:pt x="2111425" y="1392552"/>
                  </a:lnTo>
                  <a:close/>
                </a:path>
                <a:path extrusionOk="0" h="2214245" w="2704465">
                  <a:moveTo>
                    <a:pt x="866749" y="2210873"/>
                  </a:moveTo>
                  <a:lnTo>
                    <a:pt x="578992" y="2210376"/>
                  </a:lnTo>
                  <a:lnTo>
                    <a:pt x="580547" y="2207550"/>
                  </a:lnTo>
                  <a:lnTo>
                    <a:pt x="865851" y="2206503"/>
                  </a:lnTo>
                  <a:lnTo>
                    <a:pt x="866749" y="2210873"/>
                  </a:lnTo>
                  <a:close/>
                </a:path>
                <a:path extrusionOk="0" h="2214245" w="2704465">
                  <a:moveTo>
                    <a:pt x="1276899" y="2204993"/>
                  </a:moveTo>
                  <a:lnTo>
                    <a:pt x="865851" y="2206503"/>
                  </a:lnTo>
                  <a:lnTo>
                    <a:pt x="864072" y="2197851"/>
                  </a:lnTo>
                  <a:lnTo>
                    <a:pt x="867223" y="2196110"/>
                  </a:lnTo>
                  <a:lnTo>
                    <a:pt x="893591" y="2036528"/>
                  </a:lnTo>
                  <a:lnTo>
                    <a:pt x="907272" y="2202982"/>
                  </a:lnTo>
                  <a:lnTo>
                    <a:pt x="903315" y="2205168"/>
                  </a:lnTo>
                  <a:lnTo>
                    <a:pt x="1219760" y="2204314"/>
                  </a:lnTo>
                  <a:lnTo>
                    <a:pt x="1263651" y="2180059"/>
                  </a:lnTo>
                  <a:lnTo>
                    <a:pt x="1276899" y="2204993"/>
                  </a:lnTo>
                  <a:close/>
                </a:path>
                <a:path extrusionOk="0" h="2214245" w="2704465">
                  <a:moveTo>
                    <a:pt x="2414180" y="1297755"/>
                  </a:moveTo>
                  <a:lnTo>
                    <a:pt x="2282672" y="1370427"/>
                  </a:lnTo>
                  <a:lnTo>
                    <a:pt x="2239614" y="1379720"/>
                  </a:lnTo>
                  <a:lnTo>
                    <a:pt x="2198804" y="1402271"/>
                  </a:lnTo>
                  <a:lnTo>
                    <a:pt x="2148561" y="1415535"/>
                  </a:lnTo>
                  <a:lnTo>
                    <a:pt x="2101757" y="1441398"/>
                  </a:lnTo>
                  <a:lnTo>
                    <a:pt x="1932688" y="1491323"/>
                  </a:lnTo>
                  <a:lnTo>
                    <a:pt x="2162841" y="1364140"/>
                  </a:lnTo>
                  <a:lnTo>
                    <a:pt x="2216456" y="1349013"/>
                  </a:lnTo>
                  <a:lnTo>
                    <a:pt x="2265261" y="1336545"/>
                  </a:lnTo>
                  <a:lnTo>
                    <a:pt x="2464681" y="1226345"/>
                  </a:lnTo>
                  <a:lnTo>
                    <a:pt x="2440111" y="1254423"/>
                  </a:lnTo>
                  <a:lnTo>
                    <a:pt x="2414180" y="1297755"/>
                  </a:lnTo>
                  <a:close/>
                </a:path>
                <a:path extrusionOk="0" h="2214245" w="2704465">
                  <a:moveTo>
                    <a:pt x="1561562" y="2203948"/>
                  </a:moveTo>
                  <a:lnTo>
                    <a:pt x="1519873" y="2204101"/>
                  </a:lnTo>
                  <a:lnTo>
                    <a:pt x="1483702" y="2145466"/>
                  </a:lnTo>
                  <a:lnTo>
                    <a:pt x="1456466" y="2102512"/>
                  </a:lnTo>
                  <a:lnTo>
                    <a:pt x="1402752" y="2016185"/>
                  </a:lnTo>
                  <a:lnTo>
                    <a:pt x="1368909" y="1962381"/>
                  </a:lnTo>
                  <a:lnTo>
                    <a:pt x="1361905" y="1951750"/>
                  </a:lnTo>
                  <a:lnTo>
                    <a:pt x="1355464" y="1940809"/>
                  </a:lnTo>
                  <a:lnTo>
                    <a:pt x="1321437" y="1887106"/>
                  </a:lnTo>
                  <a:lnTo>
                    <a:pt x="1403386" y="1928828"/>
                  </a:lnTo>
                  <a:lnTo>
                    <a:pt x="1455173" y="1943714"/>
                  </a:lnTo>
                  <a:lnTo>
                    <a:pt x="1468995" y="1950577"/>
                  </a:lnTo>
                  <a:lnTo>
                    <a:pt x="1419482" y="1977938"/>
                  </a:lnTo>
                  <a:lnTo>
                    <a:pt x="1459874" y="2042624"/>
                  </a:lnTo>
                  <a:lnTo>
                    <a:pt x="1507356" y="2117893"/>
                  </a:lnTo>
                  <a:lnTo>
                    <a:pt x="1534408" y="2160949"/>
                  </a:lnTo>
                  <a:lnTo>
                    <a:pt x="1561562" y="2203948"/>
                  </a:lnTo>
                  <a:close/>
                </a:path>
                <a:path extrusionOk="0" h="2214245" w="2704465">
                  <a:moveTo>
                    <a:pt x="1263651" y="2180059"/>
                  </a:moveTo>
                  <a:lnTo>
                    <a:pt x="1219760" y="2204314"/>
                  </a:lnTo>
                  <a:lnTo>
                    <a:pt x="1169312" y="2000173"/>
                  </a:lnTo>
                  <a:lnTo>
                    <a:pt x="1245783" y="2146430"/>
                  </a:lnTo>
                  <a:lnTo>
                    <a:pt x="1263651" y="2180059"/>
                  </a:lnTo>
                  <a:close/>
                </a:path>
                <a:path extrusionOk="0" h="2214245" w="2704465">
                  <a:moveTo>
                    <a:pt x="2081589" y="2206603"/>
                  </a:moveTo>
                  <a:lnTo>
                    <a:pt x="1996446" y="2207176"/>
                  </a:lnTo>
                  <a:lnTo>
                    <a:pt x="1975774" y="2207072"/>
                  </a:lnTo>
                  <a:lnTo>
                    <a:pt x="1975330" y="2207317"/>
                  </a:lnTo>
                  <a:lnTo>
                    <a:pt x="1963915" y="2207394"/>
                  </a:lnTo>
                  <a:lnTo>
                    <a:pt x="1911840" y="2184398"/>
                  </a:lnTo>
                  <a:lnTo>
                    <a:pt x="1794388" y="2133292"/>
                  </a:lnTo>
                  <a:lnTo>
                    <a:pt x="1736127" y="2107483"/>
                  </a:lnTo>
                  <a:lnTo>
                    <a:pt x="1678740" y="2081191"/>
                  </a:lnTo>
                  <a:lnTo>
                    <a:pt x="1628790" y="2065290"/>
                  </a:lnTo>
                  <a:lnTo>
                    <a:pt x="1574424" y="2037328"/>
                  </a:lnTo>
                  <a:lnTo>
                    <a:pt x="1528341" y="2019290"/>
                  </a:lnTo>
                  <a:lnTo>
                    <a:pt x="1450447" y="1989829"/>
                  </a:lnTo>
                  <a:lnTo>
                    <a:pt x="1419482" y="1977938"/>
                  </a:lnTo>
                  <a:lnTo>
                    <a:pt x="1468995" y="1950577"/>
                  </a:lnTo>
                  <a:lnTo>
                    <a:pt x="1496638" y="1964303"/>
                  </a:lnTo>
                  <a:lnTo>
                    <a:pt x="1541647" y="1982935"/>
                  </a:lnTo>
                  <a:lnTo>
                    <a:pt x="1589673" y="1999899"/>
                  </a:lnTo>
                  <a:lnTo>
                    <a:pt x="1646332" y="2026593"/>
                  </a:lnTo>
                  <a:lnTo>
                    <a:pt x="1704961" y="2052200"/>
                  </a:lnTo>
                  <a:lnTo>
                    <a:pt x="1765033" y="2077008"/>
                  </a:lnTo>
                  <a:lnTo>
                    <a:pt x="1826025" y="2101308"/>
                  </a:lnTo>
                  <a:lnTo>
                    <a:pt x="1948671" y="2149544"/>
                  </a:lnTo>
                  <a:lnTo>
                    <a:pt x="2009275" y="2174058"/>
                  </a:lnTo>
                  <a:lnTo>
                    <a:pt x="2068699" y="2199225"/>
                  </a:lnTo>
                  <a:lnTo>
                    <a:pt x="2081589" y="2206603"/>
                  </a:lnTo>
                  <a:close/>
                </a:path>
                <a:path extrusionOk="0" h="2214245" w="2704465">
                  <a:moveTo>
                    <a:pt x="2622631" y="2210318"/>
                  </a:moveTo>
                  <a:lnTo>
                    <a:pt x="1281519" y="2213689"/>
                  </a:lnTo>
                  <a:lnTo>
                    <a:pt x="1276899" y="2204993"/>
                  </a:lnTo>
                  <a:lnTo>
                    <a:pt x="1519873" y="2204101"/>
                  </a:lnTo>
                  <a:lnTo>
                    <a:pt x="1523729" y="2210353"/>
                  </a:lnTo>
                  <a:lnTo>
                    <a:pt x="1963915" y="2207394"/>
                  </a:lnTo>
                  <a:lnTo>
                    <a:pt x="1970183" y="2210162"/>
                  </a:lnTo>
                  <a:lnTo>
                    <a:pt x="1975330" y="2207317"/>
                  </a:lnTo>
                  <a:lnTo>
                    <a:pt x="1996446" y="2207176"/>
                  </a:lnTo>
                  <a:lnTo>
                    <a:pt x="2622631" y="2210318"/>
                  </a:lnTo>
                  <a:close/>
                </a:path>
                <a:path extrusionOk="0" h="2214245" w="2704465">
                  <a:moveTo>
                    <a:pt x="2703925" y="2210726"/>
                  </a:moveTo>
                  <a:lnTo>
                    <a:pt x="2622631" y="2210318"/>
                  </a:lnTo>
                  <a:lnTo>
                    <a:pt x="2652315" y="2210244"/>
                  </a:lnTo>
                  <a:lnTo>
                    <a:pt x="2685824" y="2191727"/>
                  </a:lnTo>
                  <a:lnTo>
                    <a:pt x="2695766" y="2200734"/>
                  </a:lnTo>
                  <a:lnTo>
                    <a:pt x="2703925"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13" name="Google Shape;413;p24"/>
          <p:cNvSpPr/>
          <p:nvPr/>
        </p:nvSpPr>
        <p:spPr>
          <a:xfrm>
            <a:off x="15170050" y="-12200"/>
            <a:ext cx="3119120" cy="1858010"/>
          </a:xfrm>
          <a:custGeom>
            <a:rect b="b" l="l" r="r" t="t"/>
            <a:pathLst>
              <a:path extrusionOk="0" h="1858010" w="3119119">
                <a:moveTo>
                  <a:pt x="2458688" y="11514"/>
                </a:moveTo>
                <a:lnTo>
                  <a:pt x="2451109" y="1393"/>
                </a:lnTo>
                <a:lnTo>
                  <a:pt x="2459266" y="11517"/>
                </a:lnTo>
                <a:lnTo>
                  <a:pt x="2458688" y="11514"/>
                </a:lnTo>
                <a:close/>
              </a:path>
              <a:path extrusionOk="0" h="1858010" w="3119119">
                <a:moveTo>
                  <a:pt x="3118521" y="892148"/>
                </a:moveTo>
                <a:lnTo>
                  <a:pt x="3118086" y="892123"/>
                </a:lnTo>
                <a:lnTo>
                  <a:pt x="3105955" y="865987"/>
                </a:lnTo>
                <a:lnTo>
                  <a:pt x="3079220" y="813573"/>
                </a:lnTo>
                <a:lnTo>
                  <a:pt x="3053282" y="773919"/>
                </a:lnTo>
                <a:lnTo>
                  <a:pt x="3036498" y="747512"/>
                </a:lnTo>
                <a:lnTo>
                  <a:pt x="3013712" y="720755"/>
                </a:lnTo>
                <a:lnTo>
                  <a:pt x="2986411" y="681021"/>
                </a:lnTo>
                <a:lnTo>
                  <a:pt x="2954601" y="641024"/>
                </a:lnTo>
                <a:lnTo>
                  <a:pt x="2919027" y="600808"/>
                </a:lnTo>
                <a:lnTo>
                  <a:pt x="2881176" y="547745"/>
                </a:lnTo>
                <a:lnTo>
                  <a:pt x="2841054" y="494549"/>
                </a:lnTo>
                <a:lnTo>
                  <a:pt x="2799406" y="441265"/>
                </a:lnTo>
                <a:lnTo>
                  <a:pt x="2714520" y="334603"/>
                </a:lnTo>
                <a:lnTo>
                  <a:pt x="2672773" y="281313"/>
                </a:lnTo>
                <a:lnTo>
                  <a:pt x="2632484" y="228107"/>
                </a:lnTo>
                <a:lnTo>
                  <a:pt x="2593661" y="187701"/>
                </a:lnTo>
                <a:lnTo>
                  <a:pt x="2558528" y="134797"/>
                </a:lnTo>
                <a:lnTo>
                  <a:pt x="2459266" y="11517"/>
                </a:lnTo>
                <a:lnTo>
                  <a:pt x="2636362" y="12200"/>
                </a:lnTo>
                <a:lnTo>
                  <a:pt x="2690052" y="15332"/>
                </a:lnTo>
                <a:lnTo>
                  <a:pt x="2748112" y="31433"/>
                </a:lnTo>
                <a:lnTo>
                  <a:pt x="2503723" y="17176"/>
                </a:lnTo>
                <a:lnTo>
                  <a:pt x="2524659" y="43825"/>
                </a:lnTo>
                <a:lnTo>
                  <a:pt x="2549667" y="70711"/>
                </a:lnTo>
                <a:lnTo>
                  <a:pt x="2577489" y="110476"/>
                </a:lnTo>
                <a:lnTo>
                  <a:pt x="2608346" y="150417"/>
                </a:lnTo>
                <a:lnTo>
                  <a:pt x="2641718" y="190505"/>
                </a:lnTo>
                <a:lnTo>
                  <a:pt x="2677088" y="230709"/>
                </a:lnTo>
                <a:lnTo>
                  <a:pt x="2713197" y="283671"/>
                </a:lnTo>
                <a:lnTo>
                  <a:pt x="2751006" y="324018"/>
                </a:lnTo>
                <a:lnTo>
                  <a:pt x="2788516" y="377061"/>
                </a:lnTo>
                <a:lnTo>
                  <a:pt x="2826687" y="417429"/>
                </a:lnTo>
                <a:lnTo>
                  <a:pt x="2863523" y="470433"/>
                </a:lnTo>
                <a:lnTo>
                  <a:pt x="2899984" y="510701"/>
                </a:lnTo>
                <a:lnTo>
                  <a:pt x="2934071" y="563544"/>
                </a:lnTo>
                <a:lnTo>
                  <a:pt x="2966746" y="603592"/>
                </a:lnTo>
                <a:lnTo>
                  <a:pt x="2996749" y="643483"/>
                </a:lnTo>
                <a:lnTo>
                  <a:pt x="3023562" y="683189"/>
                </a:lnTo>
                <a:lnTo>
                  <a:pt x="3047407" y="710007"/>
                </a:lnTo>
                <a:lnTo>
                  <a:pt x="3067024" y="736579"/>
                </a:lnTo>
                <a:lnTo>
                  <a:pt x="3081895" y="762874"/>
                </a:lnTo>
                <a:lnTo>
                  <a:pt x="3104765" y="789636"/>
                </a:lnTo>
                <a:lnTo>
                  <a:pt x="3118406" y="815859"/>
                </a:lnTo>
                <a:lnTo>
                  <a:pt x="3118521" y="892148"/>
                </a:lnTo>
                <a:close/>
              </a:path>
              <a:path extrusionOk="0" h="1858010" w="3119119">
                <a:moveTo>
                  <a:pt x="3118086" y="892123"/>
                </a:moveTo>
                <a:lnTo>
                  <a:pt x="2458688" y="11514"/>
                </a:lnTo>
                <a:lnTo>
                  <a:pt x="2459266" y="11517"/>
                </a:lnTo>
                <a:lnTo>
                  <a:pt x="2558528" y="134797"/>
                </a:lnTo>
                <a:lnTo>
                  <a:pt x="2593661" y="187701"/>
                </a:lnTo>
                <a:lnTo>
                  <a:pt x="2632484" y="228107"/>
                </a:lnTo>
                <a:lnTo>
                  <a:pt x="2672773" y="281313"/>
                </a:lnTo>
                <a:lnTo>
                  <a:pt x="2714520" y="334603"/>
                </a:lnTo>
                <a:lnTo>
                  <a:pt x="2799406" y="441265"/>
                </a:lnTo>
                <a:lnTo>
                  <a:pt x="2841054" y="494549"/>
                </a:lnTo>
                <a:lnTo>
                  <a:pt x="2881176" y="547745"/>
                </a:lnTo>
                <a:lnTo>
                  <a:pt x="2919027" y="600808"/>
                </a:lnTo>
                <a:lnTo>
                  <a:pt x="2954601" y="641024"/>
                </a:lnTo>
                <a:lnTo>
                  <a:pt x="2986411" y="681021"/>
                </a:lnTo>
                <a:lnTo>
                  <a:pt x="3013712" y="720755"/>
                </a:lnTo>
                <a:lnTo>
                  <a:pt x="3036498" y="747512"/>
                </a:lnTo>
                <a:lnTo>
                  <a:pt x="3053282" y="773919"/>
                </a:lnTo>
                <a:lnTo>
                  <a:pt x="3079220" y="813573"/>
                </a:lnTo>
                <a:lnTo>
                  <a:pt x="3105955" y="865987"/>
                </a:lnTo>
                <a:lnTo>
                  <a:pt x="3118086" y="892123"/>
                </a:lnTo>
                <a:close/>
              </a:path>
              <a:path extrusionOk="0" h="1858010" w="3119119">
                <a:moveTo>
                  <a:pt x="1659311" y="211597"/>
                </a:moveTo>
                <a:lnTo>
                  <a:pt x="1429187" y="32048"/>
                </a:lnTo>
                <a:lnTo>
                  <a:pt x="1445777" y="19028"/>
                </a:lnTo>
                <a:lnTo>
                  <a:pt x="1469470" y="7697"/>
                </a:lnTo>
                <a:lnTo>
                  <a:pt x="2458688" y="11514"/>
                </a:lnTo>
                <a:lnTo>
                  <a:pt x="2510839" y="81160"/>
                </a:lnTo>
                <a:lnTo>
                  <a:pt x="1822182" y="40986"/>
                </a:lnTo>
                <a:lnTo>
                  <a:pt x="1715436" y="149183"/>
                </a:lnTo>
                <a:lnTo>
                  <a:pt x="1711103" y="161644"/>
                </a:lnTo>
                <a:lnTo>
                  <a:pt x="1700409" y="173734"/>
                </a:lnTo>
                <a:lnTo>
                  <a:pt x="1683780" y="185477"/>
                </a:lnTo>
                <a:lnTo>
                  <a:pt x="1660905" y="209571"/>
                </a:lnTo>
                <a:lnTo>
                  <a:pt x="1659311" y="211597"/>
                </a:lnTo>
                <a:close/>
              </a:path>
              <a:path extrusionOk="0" h="1858010" w="3119119">
                <a:moveTo>
                  <a:pt x="3118406" y="815859"/>
                </a:moveTo>
                <a:lnTo>
                  <a:pt x="3104765" y="789636"/>
                </a:lnTo>
                <a:lnTo>
                  <a:pt x="3081895" y="762874"/>
                </a:lnTo>
                <a:lnTo>
                  <a:pt x="3067024" y="736579"/>
                </a:lnTo>
                <a:lnTo>
                  <a:pt x="3047407" y="710007"/>
                </a:lnTo>
                <a:lnTo>
                  <a:pt x="3023562" y="683189"/>
                </a:lnTo>
                <a:lnTo>
                  <a:pt x="2996749" y="643483"/>
                </a:lnTo>
                <a:lnTo>
                  <a:pt x="2966746" y="603592"/>
                </a:lnTo>
                <a:lnTo>
                  <a:pt x="2934071" y="563544"/>
                </a:lnTo>
                <a:lnTo>
                  <a:pt x="2899984" y="510701"/>
                </a:lnTo>
                <a:lnTo>
                  <a:pt x="2863523" y="470433"/>
                </a:lnTo>
                <a:lnTo>
                  <a:pt x="2826687" y="417429"/>
                </a:lnTo>
                <a:lnTo>
                  <a:pt x="2788516" y="377061"/>
                </a:lnTo>
                <a:lnTo>
                  <a:pt x="2751006" y="324018"/>
                </a:lnTo>
                <a:lnTo>
                  <a:pt x="2713197" y="283671"/>
                </a:lnTo>
                <a:lnTo>
                  <a:pt x="2677088" y="230709"/>
                </a:lnTo>
                <a:lnTo>
                  <a:pt x="2641718" y="190505"/>
                </a:lnTo>
                <a:lnTo>
                  <a:pt x="2608346" y="150417"/>
                </a:lnTo>
                <a:lnTo>
                  <a:pt x="2577489" y="110476"/>
                </a:lnTo>
                <a:lnTo>
                  <a:pt x="2549667" y="70711"/>
                </a:lnTo>
                <a:lnTo>
                  <a:pt x="2524659" y="43825"/>
                </a:lnTo>
                <a:lnTo>
                  <a:pt x="2503723" y="17176"/>
                </a:lnTo>
                <a:lnTo>
                  <a:pt x="2614381" y="36345"/>
                </a:lnTo>
                <a:lnTo>
                  <a:pt x="2660462" y="51747"/>
                </a:lnTo>
                <a:lnTo>
                  <a:pt x="2710256" y="67366"/>
                </a:lnTo>
                <a:lnTo>
                  <a:pt x="2763083" y="83161"/>
                </a:lnTo>
                <a:lnTo>
                  <a:pt x="2819004" y="86423"/>
                </a:lnTo>
                <a:lnTo>
                  <a:pt x="2991881" y="134650"/>
                </a:lnTo>
                <a:lnTo>
                  <a:pt x="3050426" y="138065"/>
                </a:lnTo>
                <a:lnTo>
                  <a:pt x="3107191" y="154090"/>
                </a:lnTo>
                <a:lnTo>
                  <a:pt x="3118350" y="154741"/>
                </a:lnTo>
                <a:lnTo>
                  <a:pt x="3118441" y="549522"/>
                </a:lnTo>
                <a:lnTo>
                  <a:pt x="3118406" y="815859"/>
                </a:lnTo>
                <a:close/>
              </a:path>
              <a:path extrusionOk="0" h="1858010" w="3119119">
                <a:moveTo>
                  <a:pt x="3005014" y="97274"/>
                </a:moveTo>
                <a:lnTo>
                  <a:pt x="2763083" y="83161"/>
                </a:lnTo>
                <a:lnTo>
                  <a:pt x="2710256" y="67366"/>
                </a:lnTo>
                <a:lnTo>
                  <a:pt x="2660462" y="51747"/>
                </a:lnTo>
                <a:lnTo>
                  <a:pt x="2614381" y="36345"/>
                </a:lnTo>
                <a:lnTo>
                  <a:pt x="2503723" y="17176"/>
                </a:lnTo>
                <a:lnTo>
                  <a:pt x="2748112" y="31433"/>
                </a:lnTo>
                <a:lnTo>
                  <a:pt x="3005014" y="97274"/>
                </a:lnTo>
                <a:close/>
              </a:path>
              <a:path extrusionOk="0" h="1858010" w="3119119">
                <a:moveTo>
                  <a:pt x="555367" y="1200318"/>
                </a:moveTo>
                <a:lnTo>
                  <a:pt x="510662" y="1197710"/>
                </a:lnTo>
                <a:lnTo>
                  <a:pt x="480505" y="1170524"/>
                </a:lnTo>
                <a:lnTo>
                  <a:pt x="451140" y="1130669"/>
                </a:lnTo>
                <a:lnTo>
                  <a:pt x="439432" y="1091845"/>
                </a:lnTo>
                <a:lnTo>
                  <a:pt x="433377" y="1053351"/>
                </a:lnTo>
                <a:lnTo>
                  <a:pt x="433723" y="1002516"/>
                </a:lnTo>
                <a:lnTo>
                  <a:pt x="439003" y="964683"/>
                </a:lnTo>
                <a:lnTo>
                  <a:pt x="450705" y="914510"/>
                </a:lnTo>
                <a:lnTo>
                  <a:pt x="468101" y="864670"/>
                </a:lnTo>
                <a:lnTo>
                  <a:pt x="491201" y="815163"/>
                </a:lnTo>
                <a:lnTo>
                  <a:pt x="520015" y="765989"/>
                </a:lnTo>
                <a:lnTo>
                  <a:pt x="552983" y="704343"/>
                </a:lnTo>
                <a:lnTo>
                  <a:pt x="587900" y="655525"/>
                </a:lnTo>
                <a:lnTo>
                  <a:pt x="624390" y="606799"/>
                </a:lnTo>
                <a:lnTo>
                  <a:pt x="660601" y="570770"/>
                </a:lnTo>
                <a:lnTo>
                  <a:pt x="696898" y="522033"/>
                </a:lnTo>
                <a:lnTo>
                  <a:pt x="730689" y="485863"/>
                </a:lnTo>
                <a:lnTo>
                  <a:pt x="760861" y="462195"/>
                </a:lnTo>
                <a:lnTo>
                  <a:pt x="787038" y="438295"/>
                </a:lnTo>
                <a:lnTo>
                  <a:pt x="811613" y="414301"/>
                </a:lnTo>
                <a:lnTo>
                  <a:pt x="841271" y="390604"/>
                </a:lnTo>
                <a:lnTo>
                  <a:pt x="876125" y="354496"/>
                </a:lnTo>
                <a:lnTo>
                  <a:pt x="914074" y="331282"/>
                </a:lnTo>
                <a:lnTo>
                  <a:pt x="955969" y="295585"/>
                </a:lnTo>
                <a:lnTo>
                  <a:pt x="999707" y="272709"/>
                </a:lnTo>
                <a:lnTo>
                  <a:pt x="1046142" y="237276"/>
                </a:lnTo>
                <a:lnTo>
                  <a:pt x="1093909" y="201922"/>
                </a:lnTo>
                <a:lnTo>
                  <a:pt x="1142383" y="166608"/>
                </a:lnTo>
                <a:lnTo>
                  <a:pt x="1190200" y="143970"/>
                </a:lnTo>
                <a:lnTo>
                  <a:pt x="1238214" y="108630"/>
                </a:lnTo>
                <a:lnTo>
                  <a:pt x="1285059" y="73221"/>
                </a:lnTo>
                <a:lnTo>
                  <a:pt x="1329371" y="50379"/>
                </a:lnTo>
                <a:lnTo>
                  <a:pt x="1372004" y="14725"/>
                </a:lnTo>
                <a:lnTo>
                  <a:pt x="1392198" y="3189"/>
                </a:lnTo>
                <a:lnTo>
                  <a:pt x="1429187" y="32048"/>
                </a:lnTo>
                <a:lnTo>
                  <a:pt x="1400539" y="54531"/>
                </a:lnTo>
                <a:lnTo>
                  <a:pt x="1351716" y="77110"/>
                </a:lnTo>
                <a:lnTo>
                  <a:pt x="1298860" y="112168"/>
                </a:lnTo>
                <a:lnTo>
                  <a:pt x="1243741" y="147094"/>
                </a:lnTo>
                <a:lnTo>
                  <a:pt x="1186652" y="194618"/>
                </a:lnTo>
                <a:lnTo>
                  <a:pt x="1130100" y="229460"/>
                </a:lnTo>
                <a:lnTo>
                  <a:pt x="1074379" y="264351"/>
                </a:lnTo>
                <a:lnTo>
                  <a:pt x="1020519" y="299350"/>
                </a:lnTo>
                <a:lnTo>
                  <a:pt x="968813" y="347189"/>
                </a:lnTo>
                <a:lnTo>
                  <a:pt x="921769" y="382586"/>
                </a:lnTo>
                <a:lnTo>
                  <a:pt x="880419" y="405601"/>
                </a:lnTo>
                <a:lnTo>
                  <a:pt x="844315" y="441636"/>
                </a:lnTo>
                <a:lnTo>
                  <a:pt x="815968" y="465410"/>
                </a:lnTo>
                <a:lnTo>
                  <a:pt x="796657" y="476997"/>
                </a:lnTo>
                <a:lnTo>
                  <a:pt x="773293" y="501062"/>
                </a:lnTo>
                <a:lnTo>
                  <a:pt x="746576" y="537644"/>
                </a:lnTo>
                <a:lnTo>
                  <a:pt x="718681" y="561445"/>
                </a:lnTo>
                <a:lnTo>
                  <a:pt x="688830" y="597844"/>
                </a:lnTo>
                <a:lnTo>
                  <a:pt x="628269" y="670594"/>
                </a:lnTo>
                <a:lnTo>
                  <a:pt x="598219" y="719696"/>
                </a:lnTo>
                <a:lnTo>
                  <a:pt x="570484" y="756219"/>
                </a:lnTo>
                <a:lnTo>
                  <a:pt x="544287" y="805546"/>
                </a:lnTo>
                <a:lnTo>
                  <a:pt x="521803" y="842376"/>
                </a:lnTo>
                <a:lnTo>
                  <a:pt x="502253" y="892090"/>
                </a:lnTo>
                <a:lnTo>
                  <a:pt x="487815" y="929389"/>
                </a:lnTo>
                <a:lnTo>
                  <a:pt x="477707" y="979654"/>
                </a:lnTo>
                <a:lnTo>
                  <a:pt x="474109" y="1017586"/>
                </a:lnTo>
                <a:lnTo>
                  <a:pt x="476239" y="1068565"/>
                </a:lnTo>
                <a:lnTo>
                  <a:pt x="486275" y="1107292"/>
                </a:lnTo>
                <a:lnTo>
                  <a:pt x="504176" y="1146477"/>
                </a:lnTo>
                <a:lnTo>
                  <a:pt x="509996" y="1146817"/>
                </a:lnTo>
                <a:lnTo>
                  <a:pt x="516740" y="1159924"/>
                </a:lnTo>
                <a:lnTo>
                  <a:pt x="639374" y="1167078"/>
                </a:lnTo>
                <a:lnTo>
                  <a:pt x="609151" y="1178028"/>
                </a:lnTo>
                <a:lnTo>
                  <a:pt x="581091" y="1189105"/>
                </a:lnTo>
                <a:lnTo>
                  <a:pt x="555367" y="1200318"/>
                </a:lnTo>
                <a:close/>
              </a:path>
              <a:path extrusionOk="0" h="1858010" w="3119119">
                <a:moveTo>
                  <a:pt x="3118350" y="154741"/>
                </a:moveTo>
                <a:lnTo>
                  <a:pt x="3107191" y="154090"/>
                </a:lnTo>
                <a:lnTo>
                  <a:pt x="3050426" y="138065"/>
                </a:lnTo>
                <a:lnTo>
                  <a:pt x="2991881" y="134650"/>
                </a:lnTo>
                <a:lnTo>
                  <a:pt x="2819004" y="86423"/>
                </a:lnTo>
                <a:lnTo>
                  <a:pt x="3071173" y="101134"/>
                </a:lnTo>
                <a:lnTo>
                  <a:pt x="3118342" y="116599"/>
                </a:lnTo>
                <a:lnTo>
                  <a:pt x="3118350" y="154741"/>
                </a:lnTo>
                <a:close/>
              </a:path>
              <a:path extrusionOk="0" h="1858010" w="3119119">
                <a:moveTo>
                  <a:pt x="1974863" y="457799"/>
                </a:moveTo>
                <a:lnTo>
                  <a:pt x="1706624" y="248512"/>
                </a:lnTo>
                <a:lnTo>
                  <a:pt x="1716089" y="225503"/>
                </a:lnTo>
                <a:lnTo>
                  <a:pt x="1731355" y="200967"/>
                </a:lnTo>
                <a:lnTo>
                  <a:pt x="1742006" y="176160"/>
                </a:lnTo>
                <a:lnTo>
                  <a:pt x="1745633" y="176372"/>
                </a:lnTo>
                <a:lnTo>
                  <a:pt x="1822182" y="40986"/>
                </a:lnTo>
                <a:lnTo>
                  <a:pt x="2510839" y="81160"/>
                </a:lnTo>
                <a:lnTo>
                  <a:pt x="2570568" y="160927"/>
                </a:lnTo>
                <a:lnTo>
                  <a:pt x="2263732" y="143027"/>
                </a:lnTo>
                <a:lnTo>
                  <a:pt x="2263943" y="155753"/>
                </a:lnTo>
                <a:lnTo>
                  <a:pt x="2075476" y="144759"/>
                </a:lnTo>
                <a:lnTo>
                  <a:pt x="2008158" y="356965"/>
                </a:lnTo>
                <a:lnTo>
                  <a:pt x="1990402" y="406784"/>
                </a:lnTo>
                <a:lnTo>
                  <a:pt x="1974863" y="457799"/>
                </a:lnTo>
                <a:close/>
              </a:path>
              <a:path extrusionOk="0" h="1858010" w="3119119">
                <a:moveTo>
                  <a:pt x="343260" y="132704"/>
                </a:moveTo>
                <a:lnTo>
                  <a:pt x="132133" y="120388"/>
                </a:lnTo>
                <a:lnTo>
                  <a:pt x="175178" y="110185"/>
                </a:lnTo>
                <a:lnTo>
                  <a:pt x="222403" y="112940"/>
                </a:lnTo>
                <a:lnTo>
                  <a:pt x="274062" y="103240"/>
                </a:lnTo>
                <a:lnTo>
                  <a:pt x="438966" y="74719"/>
                </a:lnTo>
                <a:lnTo>
                  <a:pt x="493903" y="52496"/>
                </a:lnTo>
                <a:lnTo>
                  <a:pt x="545676" y="42802"/>
                </a:lnTo>
                <a:lnTo>
                  <a:pt x="572547" y="31656"/>
                </a:lnTo>
                <a:lnTo>
                  <a:pt x="597729" y="33125"/>
                </a:lnTo>
                <a:lnTo>
                  <a:pt x="622699" y="21868"/>
                </a:lnTo>
                <a:lnTo>
                  <a:pt x="646720" y="10556"/>
                </a:lnTo>
                <a:lnTo>
                  <a:pt x="670736" y="3701"/>
                </a:lnTo>
                <a:lnTo>
                  <a:pt x="917870" y="946"/>
                </a:lnTo>
                <a:lnTo>
                  <a:pt x="880701" y="11492"/>
                </a:lnTo>
                <a:lnTo>
                  <a:pt x="826001" y="21014"/>
                </a:lnTo>
                <a:lnTo>
                  <a:pt x="774982" y="30752"/>
                </a:lnTo>
                <a:lnTo>
                  <a:pt x="729247" y="28084"/>
                </a:lnTo>
                <a:lnTo>
                  <a:pt x="688176" y="38402"/>
                </a:lnTo>
                <a:lnTo>
                  <a:pt x="653371" y="49085"/>
                </a:lnTo>
                <a:lnTo>
                  <a:pt x="630084" y="60440"/>
                </a:lnTo>
                <a:lnTo>
                  <a:pt x="606228" y="59049"/>
                </a:lnTo>
                <a:lnTo>
                  <a:pt x="580446" y="70258"/>
                </a:lnTo>
                <a:lnTo>
                  <a:pt x="553595" y="81406"/>
                </a:lnTo>
                <a:lnTo>
                  <a:pt x="450031" y="100792"/>
                </a:lnTo>
                <a:lnTo>
                  <a:pt x="396205" y="123079"/>
                </a:lnTo>
                <a:lnTo>
                  <a:pt x="343260" y="132704"/>
                </a:lnTo>
                <a:close/>
              </a:path>
              <a:path extrusionOk="0" h="1858010" w="3119119">
                <a:moveTo>
                  <a:pt x="44470" y="10682"/>
                </a:moveTo>
                <a:lnTo>
                  <a:pt x="46315" y="958"/>
                </a:lnTo>
                <a:lnTo>
                  <a:pt x="683704" y="0"/>
                </a:lnTo>
                <a:lnTo>
                  <a:pt x="670736" y="3701"/>
                </a:lnTo>
                <a:lnTo>
                  <a:pt x="44470" y="10682"/>
                </a:lnTo>
                <a:close/>
              </a:path>
              <a:path extrusionOk="0" h="1858010" w="3119119">
                <a:moveTo>
                  <a:pt x="3118441" y="548111"/>
                </a:moveTo>
                <a:lnTo>
                  <a:pt x="3118350" y="154741"/>
                </a:lnTo>
                <a:lnTo>
                  <a:pt x="3118493" y="154749"/>
                </a:lnTo>
                <a:lnTo>
                  <a:pt x="3118441" y="548111"/>
                </a:lnTo>
                <a:close/>
              </a:path>
              <a:path extrusionOk="0" h="1858010" w="3119119">
                <a:moveTo>
                  <a:pt x="240839" y="152157"/>
                </a:moveTo>
                <a:lnTo>
                  <a:pt x="74090" y="142429"/>
                </a:lnTo>
                <a:lnTo>
                  <a:pt x="28131" y="114321"/>
                </a:lnTo>
                <a:lnTo>
                  <a:pt x="5801" y="74877"/>
                </a:lnTo>
                <a:lnTo>
                  <a:pt x="0" y="23684"/>
                </a:lnTo>
                <a:lnTo>
                  <a:pt x="2993" y="11144"/>
                </a:lnTo>
                <a:lnTo>
                  <a:pt x="44470" y="10682"/>
                </a:lnTo>
                <a:lnTo>
                  <a:pt x="41544" y="26107"/>
                </a:lnTo>
                <a:lnTo>
                  <a:pt x="41726" y="51545"/>
                </a:lnTo>
                <a:lnTo>
                  <a:pt x="44471" y="64419"/>
                </a:lnTo>
                <a:lnTo>
                  <a:pt x="50067" y="77459"/>
                </a:lnTo>
                <a:lnTo>
                  <a:pt x="58038" y="90638"/>
                </a:lnTo>
                <a:lnTo>
                  <a:pt x="68649" y="91257"/>
                </a:lnTo>
                <a:lnTo>
                  <a:pt x="96708" y="105608"/>
                </a:lnTo>
                <a:lnTo>
                  <a:pt x="132133" y="120388"/>
                </a:lnTo>
                <a:lnTo>
                  <a:pt x="343260" y="132704"/>
                </a:lnTo>
                <a:lnTo>
                  <a:pt x="240839" y="152157"/>
                </a:lnTo>
                <a:close/>
              </a:path>
              <a:path extrusionOk="0" h="1858010" w="3119119">
                <a:moveTo>
                  <a:pt x="3118615" y="1298993"/>
                </a:moveTo>
                <a:lnTo>
                  <a:pt x="3113275" y="1298682"/>
                </a:lnTo>
                <a:lnTo>
                  <a:pt x="3052171" y="1269690"/>
                </a:lnTo>
                <a:lnTo>
                  <a:pt x="3021949" y="1229785"/>
                </a:lnTo>
                <a:lnTo>
                  <a:pt x="2990091" y="1202500"/>
                </a:lnTo>
                <a:lnTo>
                  <a:pt x="2958716" y="1149814"/>
                </a:lnTo>
                <a:lnTo>
                  <a:pt x="2925507" y="1109736"/>
                </a:lnTo>
                <a:lnTo>
                  <a:pt x="2874923" y="1017789"/>
                </a:lnTo>
                <a:lnTo>
                  <a:pt x="2852328" y="991043"/>
                </a:lnTo>
                <a:lnTo>
                  <a:pt x="2826136" y="951374"/>
                </a:lnTo>
                <a:lnTo>
                  <a:pt x="2796945" y="898816"/>
                </a:lnTo>
                <a:lnTo>
                  <a:pt x="2763874" y="858746"/>
                </a:lnTo>
                <a:lnTo>
                  <a:pt x="2729002" y="805856"/>
                </a:lnTo>
                <a:lnTo>
                  <a:pt x="2692186" y="752854"/>
                </a:lnTo>
                <a:lnTo>
                  <a:pt x="2654026" y="699773"/>
                </a:lnTo>
                <a:lnTo>
                  <a:pt x="2615859" y="633977"/>
                </a:lnTo>
                <a:lnTo>
                  <a:pt x="2576805" y="580844"/>
                </a:lnTo>
                <a:lnTo>
                  <a:pt x="2538202" y="527737"/>
                </a:lnTo>
                <a:lnTo>
                  <a:pt x="2500648" y="474691"/>
                </a:lnTo>
                <a:lnTo>
                  <a:pt x="2464741" y="421742"/>
                </a:lnTo>
                <a:lnTo>
                  <a:pt x="2431080" y="368923"/>
                </a:lnTo>
                <a:lnTo>
                  <a:pt x="2399525" y="328941"/>
                </a:lnTo>
                <a:lnTo>
                  <a:pt x="2371412" y="289160"/>
                </a:lnTo>
                <a:lnTo>
                  <a:pt x="2346601" y="262285"/>
                </a:lnTo>
                <a:lnTo>
                  <a:pt x="2311495" y="209382"/>
                </a:lnTo>
                <a:lnTo>
                  <a:pt x="2263732" y="143027"/>
                </a:lnTo>
                <a:lnTo>
                  <a:pt x="2570568" y="160927"/>
                </a:lnTo>
                <a:lnTo>
                  <a:pt x="3118086" y="892123"/>
                </a:lnTo>
                <a:lnTo>
                  <a:pt x="3118521" y="892148"/>
                </a:lnTo>
                <a:lnTo>
                  <a:pt x="3118615" y="1298993"/>
                </a:lnTo>
                <a:close/>
              </a:path>
              <a:path extrusionOk="0" h="1858010" w="3119119">
                <a:moveTo>
                  <a:pt x="2261717" y="681610"/>
                </a:moveTo>
                <a:lnTo>
                  <a:pt x="2046922" y="514021"/>
                </a:lnTo>
                <a:lnTo>
                  <a:pt x="2053454" y="423176"/>
                </a:lnTo>
                <a:lnTo>
                  <a:pt x="2056293" y="385201"/>
                </a:lnTo>
                <a:lnTo>
                  <a:pt x="2062066" y="309255"/>
                </a:lnTo>
                <a:lnTo>
                  <a:pt x="2075476" y="144759"/>
                </a:lnTo>
                <a:lnTo>
                  <a:pt x="2263943" y="155753"/>
                </a:lnTo>
                <a:lnTo>
                  <a:pt x="2264576" y="193931"/>
                </a:lnTo>
                <a:lnTo>
                  <a:pt x="2264182" y="206622"/>
                </a:lnTo>
                <a:lnTo>
                  <a:pt x="2264429" y="219350"/>
                </a:lnTo>
                <a:lnTo>
                  <a:pt x="2263587" y="295584"/>
                </a:lnTo>
                <a:lnTo>
                  <a:pt x="2263663" y="384584"/>
                </a:lnTo>
                <a:lnTo>
                  <a:pt x="2263026" y="448116"/>
                </a:lnTo>
                <a:lnTo>
                  <a:pt x="2262577" y="511658"/>
                </a:lnTo>
                <a:lnTo>
                  <a:pt x="2262242" y="575207"/>
                </a:lnTo>
                <a:lnTo>
                  <a:pt x="2261944" y="638759"/>
                </a:lnTo>
                <a:lnTo>
                  <a:pt x="2261717" y="681610"/>
                </a:lnTo>
                <a:close/>
              </a:path>
              <a:path extrusionOk="0" h="1858010" w="3119119">
                <a:moveTo>
                  <a:pt x="639374" y="1167078"/>
                </a:moveTo>
                <a:lnTo>
                  <a:pt x="557571" y="1162306"/>
                </a:lnTo>
                <a:lnTo>
                  <a:pt x="573871" y="1150543"/>
                </a:lnTo>
                <a:lnTo>
                  <a:pt x="592187" y="1151611"/>
                </a:lnTo>
                <a:lnTo>
                  <a:pt x="614212" y="1140182"/>
                </a:lnTo>
                <a:lnTo>
                  <a:pt x="639425" y="1128940"/>
                </a:lnTo>
                <a:lnTo>
                  <a:pt x="668042" y="1117895"/>
                </a:lnTo>
                <a:lnTo>
                  <a:pt x="701019" y="1094391"/>
                </a:lnTo>
                <a:lnTo>
                  <a:pt x="737833" y="1071112"/>
                </a:lnTo>
                <a:lnTo>
                  <a:pt x="779441" y="1035398"/>
                </a:lnTo>
                <a:lnTo>
                  <a:pt x="825319" y="999933"/>
                </a:lnTo>
                <a:lnTo>
                  <a:pt x="875684" y="964730"/>
                </a:lnTo>
                <a:lnTo>
                  <a:pt x="931493" y="917130"/>
                </a:lnTo>
                <a:lnTo>
                  <a:pt x="992222" y="869818"/>
                </a:lnTo>
                <a:lnTo>
                  <a:pt x="1058827" y="810135"/>
                </a:lnTo>
                <a:lnTo>
                  <a:pt x="1131525" y="738093"/>
                </a:lnTo>
                <a:lnTo>
                  <a:pt x="1209794" y="666377"/>
                </a:lnTo>
                <a:lnTo>
                  <a:pt x="1265757" y="618786"/>
                </a:lnTo>
                <a:lnTo>
                  <a:pt x="1321219" y="558453"/>
                </a:lnTo>
                <a:lnTo>
                  <a:pt x="1374274" y="510693"/>
                </a:lnTo>
                <a:lnTo>
                  <a:pt x="1425974" y="450140"/>
                </a:lnTo>
                <a:lnTo>
                  <a:pt x="1474413" y="402111"/>
                </a:lnTo>
                <a:lnTo>
                  <a:pt x="1519166" y="366581"/>
                </a:lnTo>
                <a:lnTo>
                  <a:pt x="1561283" y="318183"/>
                </a:lnTo>
                <a:lnTo>
                  <a:pt x="1598860" y="282234"/>
                </a:lnTo>
                <a:lnTo>
                  <a:pt x="1632210" y="246038"/>
                </a:lnTo>
                <a:lnTo>
                  <a:pt x="1659311" y="211597"/>
                </a:lnTo>
                <a:lnTo>
                  <a:pt x="1706624" y="248512"/>
                </a:lnTo>
                <a:lnTo>
                  <a:pt x="1695659" y="275167"/>
                </a:lnTo>
                <a:lnTo>
                  <a:pt x="1688178" y="287444"/>
                </a:lnTo>
                <a:lnTo>
                  <a:pt x="1647756" y="285086"/>
                </a:lnTo>
                <a:lnTo>
                  <a:pt x="1621846" y="309002"/>
                </a:lnTo>
                <a:lnTo>
                  <a:pt x="1593558" y="332779"/>
                </a:lnTo>
                <a:lnTo>
                  <a:pt x="1562330" y="369099"/>
                </a:lnTo>
                <a:lnTo>
                  <a:pt x="1529075" y="405300"/>
                </a:lnTo>
                <a:lnTo>
                  <a:pt x="1493967" y="441393"/>
                </a:lnTo>
                <a:lnTo>
                  <a:pt x="1457181" y="477388"/>
                </a:lnTo>
                <a:lnTo>
                  <a:pt x="1418892" y="513296"/>
                </a:lnTo>
                <a:lnTo>
                  <a:pt x="1378534" y="561797"/>
                </a:lnTo>
                <a:lnTo>
                  <a:pt x="1337761" y="597559"/>
                </a:lnTo>
                <a:lnTo>
                  <a:pt x="1296009" y="633265"/>
                </a:lnTo>
                <a:lnTo>
                  <a:pt x="1252712" y="681594"/>
                </a:lnTo>
                <a:lnTo>
                  <a:pt x="1209523" y="717216"/>
                </a:lnTo>
                <a:lnTo>
                  <a:pt x="1165139" y="765482"/>
                </a:lnTo>
                <a:lnTo>
                  <a:pt x="1077180" y="836633"/>
                </a:lnTo>
                <a:lnTo>
                  <a:pt x="1032475" y="884880"/>
                </a:lnTo>
                <a:lnTo>
                  <a:pt x="945444" y="956085"/>
                </a:lnTo>
                <a:lnTo>
                  <a:pt x="902729" y="991735"/>
                </a:lnTo>
                <a:lnTo>
                  <a:pt x="860779" y="1027429"/>
                </a:lnTo>
                <a:lnTo>
                  <a:pt x="820509" y="1050507"/>
                </a:lnTo>
                <a:lnTo>
                  <a:pt x="780615" y="1086321"/>
                </a:lnTo>
                <a:lnTo>
                  <a:pt x="742749" y="1109540"/>
                </a:lnTo>
                <a:lnTo>
                  <a:pt x="706347" y="1132844"/>
                </a:lnTo>
                <a:lnTo>
                  <a:pt x="671584" y="1156243"/>
                </a:lnTo>
                <a:lnTo>
                  <a:pt x="639374" y="1167078"/>
                </a:lnTo>
                <a:close/>
              </a:path>
              <a:path extrusionOk="0" h="1858010" w="3119119">
                <a:moveTo>
                  <a:pt x="2970702" y="1234778"/>
                </a:moveTo>
                <a:lnTo>
                  <a:pt x="2296445" y="708706"/>
                </a:lnTo>
                <a:lnTo>
                  <a:pt x="2297054" y="653521"/>
                </a:lnTo>
                <a:lnTo>
                  <a:pt x="2297714" y="589991"/>
                </a:lnTo>
                <a:lnTo>
                  <a:pt x="2297645" y="539131"/>
                </a:lnTo>
                <a:lnTo>
                  <a:pt x="2298377" y="475606"/>
                </a:lnTo>
                <a:lnTo>
                  <a:pt x="2298485" y="424757"/>
                </a:lnTo>
                <a:lnTo>
                  <a:pt x="2298515" y="335762"/>
                </a:lnTo>
                <a:lnTo>
                  <a:pt x="2298890" y="259502"/>
                </a:lnTo>
                <a:lnTo>
                  <a:pt x="2318726" y="286086"/>
                </a:lnTo>
                <a:lnTo>
                  <a:pt x="2368867" y="352580"/>
                </a:lnTo>
                <a:lnTo>
                  <a:pt x="2397466" y="405104"/>
                </a:lnTo>
                <a:lnTo>
                  <a:pt x="2429251" y="445099"/>
                </a:lnTo>
                <a:lnTo>
                  <a:pt x="2462261" y="497880"/>
                </a:lnTo>
                <a:lnTo>
                  <a:pt x="2497491" y="538076"/>
                </a:lnTo>
                <a:lnTo>
                  <a:pt x="2532979" y="591001"/>
                </a:lnTo>
                <a:lnTo>
                  <a:pt x="2605015" y="696913"/>
                </a:lnTo>
                <a:lnTo>
                  <a:pt x="2640597" y="749844"/>
                </a:lnTo>
                <a:lnTo>
                  <a:pt x="2675243" y="802720"/>
                </a:lnTo>
                <a:lnTo>
                  <a:pt x="2709209" y="842843"/>
                </a:lnTo>
                <a:lnTo>
                  <a:pt x="2740535" y="895525"/>
                </a:lnTo>
                <a:lnTo>
                  <a:pt x="2770214" y="935398"/>
                </a:lnTo>
                <a:lnTo>
                  <a:pt x="2797025" y="975103"/>
                </a:lnTo>
                <a:lnTo>
                  <a:pt x="2820485" y="1014613"/>
                </a:lnTo>
                <a:lnTo>
                  <a:pt x="2840849" y="1041228"/>
                </a:lnTo>
                <a:lnTo>
                  <a:pt x="2884463" y="1120055"/>
                </a:lnTo>
                <a:lnTo>
                  <a:pt x="2913662" y="1159900"/>
                </a:lnTo>
                <a:lnTo>
                  <a:pt x="2943700" y="1199793"/>
                </a:lnTo>
                <a:lnTo>
                  <a:pt x="2970702" y="1234778"/>
                </a:lnTo>
                <a:close/>
              </a:path>
              <a:path extrusionOk="0" h="1858010" w="3119119">
                <a:moveTo>
                  <a:pt x="1478656" y="1699160"/>
                </a:moveTo>
                <a:lnTo>
                  <a:pt x="1420005" y="1683025"/>
                </a:lnTo>
                <a:lnTo>
                  <a:pt x="1388043" y="1655733"/>
                </a:lnTo>
                <a:lnTo>
                  <a:pt x="1359424" y="1628636"/>
                </a:lnTo>
                <a:lnTo>
                  <a:pt x="1336436" y="1576440"/>
                </a:lnTo>
                <a:lnTo>
                  <a:pt x="1317672" y="1537204"/>
                </a:lnTo>
                <a:lnTo>
                  <a:pt x="1306158" y="1472964"/>
                </a:lnTo>
                <a:lnTo>
                  <a:pt x="1300486" y="1421778"/>
                </a:lnTo>
                <a:lnTo>
                  <a:pt x="1302633" y="1371048"/>
                </a:lnTo>
                <a:lnTo>
                  <a:pt x="1310059" y="1320627"/>
                </a:lnTo>
                <a:lnTo>
                  <a:pt x="1320970" y="1283122"/>
                </a:lnTo>
                <a:lnTo>
                  <a:pt x="1335787" y="1233131"/>
                </a:lnTo>
                <a:lnTo>
                  <a:pt x="1352716" y="1183264"/>
                </a:lnTo>
                <a:lnTo>
                  <a:pt x="1370700" y="1133458"/>
                </a:lnTo>
                <a:lnTo>
                  <a:pt x="1388908" y="1083665"/>
                </a:lnTo>
                <a:lnTo>
                  <a:pt x="1406552" y="1033840"/>
                </a:lnTo>
                <a:lnTo>
                  <a:pt x="1422648" y="983924"/>
                </a:lnTo>
                <a:lnTo>
                  <a:pt x="1436210" y="933860"/>
                </a:lnTo>
                <a:lnTo>
                  <a:pt x="1446992" y="870920"/>
                </a:lnTo>
                <a:lnTo>
                  <a:pt x="1452529" y="820388"/>
                </a:lnTo>
                <a:lnTo>
                  <a:pt x="1456729" y="782492"/>
                </a:lnTo>
                <a:lnTo>
                  <a:pt x="1464584" y="744809"/>
                </a:lnTo>
                <a:lnTo>
                  <a:pt x="1476372" y="694642"/>
                </a:lnTo>
                <a:lnTo>
                  <a:pt x="1490153" y="657304"/>
                </a:lnTo>
                <a:lnTo>
                  <a:pt x="1506943" y="607429"/>
                </a:lnTo>
                <a:lnTo>
                  <a:pt x="1525542" y="557659"/>
                </a:lnTo>
                <a:lnTo>
                  <a:pt x="1545486" y="507967"/>
                </a:lnTo>
                <a:lnTo>
                  <a:pt x="1566315" y="458327"/>
                </a:lnTo>
                <a:lnTo>
                  <a:pt x="1608778" y="359095"/>
                </a:lnTo>
                <a:lnTo>
                  <a:pt x="1628749" y="322118"/>
                </a:lnTo>
                <a:lnTo>
                  <a:pt x="1647756" y="285086"/>
                </a:lnTo>
                <a:lnTo>
                  <a:pt x="1688178" y="287444"/>
                </a:lnTo>
                <a:lnTo>
                  <a:pt x="1673215" y="311999"/>
                </a:lnTo>
                <a:lnTo>
                  <a:pt x="1647469" y="374065"/>
                </a:lnTo>
                <a:lnTo>
                  <a:pt x="1621571" y="423410"/>
                </a:lnTo>
                <a:lnTo>
                  <a:pt x="1594972" y="485427"/>
                </a:lnTo>
                <a:lnTo>
                  <a:pt x="1569343" y="547500"/>
                </a:lnTo>
                <a:lnTo>
                  <a:pt x="1545614" y="609685"/>
                </a:lnTo>
                <a:lnTo>
                  <a:pt x="1524717" y="672034"/>
                </a:lnTo>
                <a:lnTo>
                  <a:pt x="1508321" y="721933"/>
                </a:lnTo>
                <a:lnTo>
                  <a:pt x="1495879" y="784776"/>
                </a:lnTo>
                <a:lnTo>
                  <a:pt x="1490539" y="822605"/>
                </a:lnTo>
                <a:lnTo>
                  <a:pt x="1485666" y="873176"/>
                </a:lnTo>
                <a:lnTo>
                  <a:pt x="1477357" y="923546"/>
                </a:lnTo>
                <a:lnTo>
                  <a:pt x="1466950" y="961080"/>
                </a:lnTo>
                <a:lnTo>
                  <a:pt x="1453565" y="1011155"/>
                </a:lnTo>
                <a:lnTo>
                  <a:pt x="1439280" y="1048463"/>
                </a:lnTo>
                <a:lnTo>
                  <a:pt x="1423214" y="1098380"/>
                </a:lnTo>
                <a:lnTo>
                  <a:pt x="1406704" y="1148272"/>
                </a:lnTo>
                <a:lnTo>
                  <a:pt x="1389553" y="1185413"/>
                </a:lnTo>
                <a:lnTo>
                  <a:pt x="1372858" y="1235294"/>
                </a:lnTo>
                <a:lnTo>
                  <a:pt x="1358346" y="1285302"/>
                </a:lnTo>
                <a:lnTo>
                  <a:pt x="1347002" y="1335495"/>
                </a:lnTo>
                <a:lnTo>
                  <a:pt x="1340549" y="1373260"/>
                </a:lnTo>
                <a:lnTo>
                  <a:pt x="1339235" y="1411325"/>
                </a:lnTo>
                <a:lnTo>
                  <a:pt x="1345320" y="1475249"/>
                </a:lnTo>
                <a:lnTo>
                  <a:pt x="1359312" y="1539633"/>
                </a:lnTo>
                <a:lnTo>
                  <a:pt x="1381168" y="1579050"/>
                </a:lnTo>
                <a:lnTo>
                  <a:pt x="1407889" y="1618750"/>
                </a:lnTo>
                <a:lnTo>
                  <a:pt x="1438693" y="1645974"/>
                </a:lnTo>
                <a:lnTo>
                  <a:pt x="1546047" y="1664951"/>
                </a:lnTo>
                <a:lnTo>
                  <a:pt x="1534774" y="1677007"/>
                </a:lnTo>
                <a:lnTo>
                  <a:pt x="1508200" y="1688170"/>
                </a:lnTo>
                <a:lnTo>
                  <a:pt x="1478656" y="1699160"/>
                </a:lnTo>
                <a:close/>
              </a:path>
              <a:path extrusionOk="0" h="1858010" w="3119119">
                <a:moveTo>
                  <a:pt x="2009511" y="484832"/>
                </a:moveTo>
                <a:lnTo>
                  <a:pt x="2004909" y="481241"/>
                </a:lnTo>
                <a:lnTo>
                  <a:pt x="2011385" y="458864"/>
                </a:lnTo>
                <a:lnTo>
                  <a:pt x="2009511" y="484832"/>
                </a:lnTo>
                <a:close/>
              </a:path>
              <a:path extrusionOk="0" h="1858010" w="3119119">
                <a:moveTo>
                  <a:pt x="1546047" y="1664951"/>
                </a:moveTo>
                <a:lnTo>
                  <a:pt x="1457494" y="1659785"/>
                </a:lnTo>
                <a:lnTo>
                  <a:pt x="1478129" y="1648275"/>
                </a:lnTo>
                <a:lnTo>
                  <a:pt x="1497312" y="1649394"/>
                </a:lnTo>
                <a:lnTo>
                  <a:pt x="1515453" y="1637738"/>
                </a:lnTo>
                <a:lnTo>
                  <a:pt x="1523334" y="1638198"/>
                </a:lnTo>
                <a:lnTo>
                  <a:pt x="1533736" y="1613377"/>
                </a:lnTo>
                <a:lnTo>
                  <a:pt x="1544380" y="1601285"/>
                </a:lnTo>
                <a:lnTo>
                  <a:pt x="1556685" y="1576575"/>
                </a:lnTo>
                <a:lnTo>
                  <a:pt x="1569851" y="1551916"/>
                </a:lnTo>
                <a:lnTo>
                  <a:pt x="1583818" y="1527303"/>
                </a:lnTo>
                <a:lnTo>
                  <a:pt x="1599263" y="1490063"/>
                </a:lnTo>
                <a:lnTo>
                  <a:pt x="1615388" y="1452862"/>
                </a:lnTo>
                <a:lnTo>
                  <a:pt x="1632132" y="1415698"/>
                </a:lnTo>
                <a:lnTo>
                  <a:pt x="1650174" y="1365895"/>
                </a:lnTo>
                <a:lnTo>
                  <a:pt x="1667975" y="1328792"/>
                </a:lnTo>
                <a:lnTo>
                  <a:pt x="1686952" y="1279044"/>
                </a:lnTo>
                <a:lnTo>
                  <a:pt x="1706307" y="1229318"/>
                </a:lnTo>
                <a:lnTo>
                  <a:pt x="1726718" y="1166940"/>
                </a:lnTo>
                <a:lnTo>
                  <a:pt x="1746645" y="1117248"/>
                </a:lnTo>
                <a:lnTo>
                  <a:pt x="1767508" y="1054896"/>
                </a:lnTo>
                <a:lnTo>
                  <a:pt x="1787766" y="1005223"/>
                </a:lnTo>
                <a:lnTo>
                  <a:pt x="1850966" y="818204"/>
                </a:lnTo>
                <a:lnTo>
                  <a:pt x="1871161" y="768527"/>
                </a:lnTo>
                <a:lnTo>
                  <a:pt x="1891928" y="706170"/>
                </a:lnTo>
                <a:lnTo>
                  <a:pt x="1912468" y="643799"/>
                </a:lnTo>
                <a:lnTo>
                  <a:pt x="1932719" y="581412"/>
                </a:lnTo>
                <a:lnTo>
                  <a:pt x="1952623" y="519004"/>
                </a:lnTo>
                <a:lnTo>
                  <a:pt x="1971378" y="469243"/>
                </a:lnTo>
                <a:lnTo>
                  <a:pt x="1974863" y="457799"/>
                </a:lnTo>
                <a:lnTo>
                  <a:pt x="2004909" y="481241"/>
                </a:lnTo>
                <a:lnTo>
                  <a:pt x="1996911" y="508874"/>
                </a:lnTo>
                <a:lnTo>
                  <a:pt x="1981392" y="558824"/>
                </a:lnTo>
                <a:lnTo>
                  <a:pt x="1965657" y="596047"/>
                </a:lnTo>
                <a:lnTo>
                  <a:pt x="1947579" y="658561"/>
                </a:lnTo>
                <a:lnTo>
                  <a:pt x="1929466" y="708360"/>
                </a:lnTo>
                <a:lnTo>
                  <a:pt x="1909929" y="770789"/>
                </a:lnTo>
                <a:lnTo>
                  <a:pt x="1890539" y="820512"/>
                </a:lnTo>
                <a:lnTo>
                  <a:pt x="1869907" y="882877"/>
                </a:lnTo>
                <a:lnTo>
                  <a:pt x="1848861" y="945218"/>
                </a:lnTo>
                <a:lnTo>
                  <a:pt x="1828233" y="994870"/>
                </a:lnTo>
                <a:lnTo>
                  <a:pt x="1806634" y="1057179"/>
                </a:lnTo>
                <a:lnTo>
                  <a:pt x="1763101" y="1181777"/>
                </a:lnTo>
                <a:lnTo>
                  <a:pt x="1742088" y="1231406"/>
                </a:lnTo>
                <a:lnTo>
                  <a:pt x="1720466" y="1293713"/>
                </a:lnTo>
                <a:lnTo>
                  <a:pt x="1699802" y="1343363"/>
                </a:lnTo>
                <a:lnTo>
                  <a:pt x="1679450" y="1393030"/>
                </a:lnTo>
                <a:lnTo>
                  <a:pt x="1659498" y="1442721"/>
                </a:lnTo>
                <a:lnTo>
                  <a:pt x="1640037" y="1492441"/>
                </a:lnTo>
                <a:lnTo>
                  <a:pt x="1621898" y="1529524"/>
                </a:lnTo>
                <a:lnTo>
                  <a:pt x="1604430" y="1566646"/>
                </a:lnTo>
                <a:lnTo>
                  <a:pt x="1587725" y="1603813"/>
                </a:lnTo>
                <a:lnTo>
                  <a:pt x="1572613" y="1628359"/>
                </a:lnTo>
                <a:lnTo>
                  <a:pt x="1558443" y="1652960"/>
                </a:lnTo>
                <a:lnTo>
                  <a:pt x="1546047" y="1664951"/>
                </a:lnTo>
                <a:close/>
              </a:path>
              <a:path extrusionOk="0" h="1858010" w="3119119">
                <a:moveTo>
                  <a:pt x="3118503" y="815865"/>
                </a:moveTo>
                <a:lnTo>
                  <a:pt x="3118441" y="548111"/>
                </a:lnTo>
                <a:lnTo>
                  <a:pt x="3118503" y="815865"/>
                </a:lnTo>
                <a:close/>
              </a:path>
              <a:path extrusionOk="0" h="1858010" w="3119119">
                <a:moveTo>
                  <a:pt x="2233630" y="1857626"/>
                </a:moveTo>
                <a:lnTo>
                  <a:pt x="2195562" y="1855406"/>
                </a:lnTo>
                <a:lnTo>
                  <a:pt x="2179097" y="1841731"/>
                </a:lnTo>
                <a:lnTo>
                  <a:pt x="2162606" y="1840769"/>
                </a:lnTo>
                <a:lnTo>
                  <a:pt x="2147686" y="1827185"/>
                </a:lnTo>
                <a:lnTo>
                  <a:pt x="2124517" y="1813120"/>
                </a:lnTo>
                <a:lnTo>
                  <a:pt x="2102021" y="1786380"/>
                </a:lnTo>
                <a:lnTo>
                  <a:pt x="2080555" y="1746987"/>
                </a:lnTo>
                <a:lnTo>
                  <a:pt x="2059736" y="1707631"/>
                </a:lnTo>
                <a:lnTo>
                  <a:pt x="2039919" y="1668334"/>
                </a:lnTo>
                <a:lnTo>
                  <a:pt x="2021462" y="1629116"/>
                </a:lnTo>
                <a:lnTo>
                  <a:pt x="2005460" y="1577327"/>
                </a:lnTo>
                <a:lnTo>
                  <a:pt x="1991530" y="1525660"/>
                </a:lnTo>
                <a:lnTo>
                  <a:pt x="1980028" y="1474134"/>
                </a:lnTo>
                <a:lnTo>
                  <a:pt x="1971311" y="1422770"/>
                </a:lnTo>
                <a:lnTo>
                  <a:pt x="1966474" y="1358919"/>
                </a:lnTo>
                <a:lnTo>
                  <a:pt x="1965135" y="1295272"/>
                </a:lnTo>
                <a:lnTo>
                  <a:pt x="1965612" y="1257159"/>
                </a:lnTo>
                <a:lnTo>
                  <a:pt x="1966395" y="1219064"/>
                </a:lnTo>
                <a:lnTo>
                  <a:pt x="1968203" y="1168314"/>
                </a:lnTo>
                <a:lnTo>
                  <a:pt x="1970277" y="1117580"/>
                </a:lnTo>
                <a:lnTo>
                  <a:pt x="1972595" y="1066860"/>
                </a:lnTo>
                <a:lnTo>
                  <a:pt x="1975877" y="1003483"/>
                </a:lnTo>
                <a:lnTo>
                  <a:pt x="1983842" y="864097"/>
                </a:lnTo>
                <a:lnTo>
                  <a:pt x="1989365" y="775423"/>
                </a:lnTo>
                <a:lnTo>
                  <a:pt x="1993464" y="712093"/>
                </a:lnTo>
                <a:lnTo>
                  <a:pt x="1996926" y="661440"/>
                </a:lnTo>
                <a:lnTo>
                  <a:pt x="2000469" y="610792"/>
                </a:lnTo>
                <a:lnTo>
                  <a:pt x="2004074" y="560147"/>
                </a:lnTo>
                <a:lnTo>
                  <a:pt x="2009511" y="484832"/>
                </a:lnTo>
                <a:lnTo>
                  <a:pt x="2046922" y="514021"/>
                </a:lnTo>
                <a:lnTo>
                  <a:pt x="2042530" y="575104"/>
                </a:lnTo>
                <a:lnTo>
                  <a:pt x="2033926" y="701740"/>
                </a:lnTo>
                <a:lnTo>
                  <a:pt x="2029765" y="765066"/>
                </a:lnTo>
                <a:lnTo>
                  <a:pt x="2026545" y="815733"/>
                </a:lnTo>
                <a:lnTo>
                  <a:pt x="2023425" y="866406"/>
                </a:lnTo>
                <a:lnTo>
                  <a:pt x="2016112" y="993116"/>
                </a:lnTo>
                <a:lnTo>
                  <a:pt x="2010887" y="1094522"/>
                </a:lnTo>
                <a:lnTo>
                  <a:pt x="2008751" y="1145252"/>
                </a:lnTo>
                <a:lnTo>
                  <a:pt x="2006199" y="1208672"/>
                </a:lnTo>
                <a:lnTo>
                  <a:pt x="2004743" y="1259442"/>
                </a:lnTo>
                <a:lnTo>
                  <a:pt x="2004412" y="1297564"/>
                </a:lnTo>
                <a:lnTo>
                  <a:pt x="2005919" y="1361220"/>
                </a:lnTo>
                <a:lnTo>
                  <a:pt x="2011309" y="1425104"/>
                </a:lnTo>
                <a:lnTo>
                  <a:pt x="2020871" y="1476516"/>
                </a:lnTo>
                <a:lnTo>
                  <a:pt x="2033414" y="1528103"/>
                </a:lnTo>
                <a:lnTo>
                  <a:pt x="2048488" y="1579837"/>
                </a:lnTo>
                <a:lnTo>
                  <a:pt x="2065641" y="1631693"/>
                </a:lnTo>
                <a:lnTo>
                  <a:pt x="2084421" y="1683643"/>
                </a:lnTo>
                <a:lnTo>
                  <a:pt x="2105117" y="1722992"/>
                </a:lnTo>
                <a:lnTo>
                  <a:pt x="2171970" y="1803174"/>
                </a:lnTo>
                <a:lnTo>
                  <a:pt x="2184423" y="1803901"/>
                </a:lnTo>
                <a:lnTo>
                  <a:pt x="2197680" y="1817388"/>
                </a:lnTo>
                <a:lnTo>
                  <a:pt x="2272489" y="1821752"/>
                </a:lnTo>
                <a:lnTo>
                  <a:pt x="2255237" y="1846173"/>
                </a:lnTo>
                <a:lnTo>
                  <a:pt x="2233630" y="1857626"/>
                </a:lnTo>
                <a:close/>
              </a:path>
              <a:path extrusionOk="0" h="1858010" w="3119119">
                <a:moveTo>
                  <a:pt x="2272489" y="1821752"/>
                </a:moveTo>
                <a:lnTo>
                  <a:pt x="2226979" y="1819097"/>
                </a:lnTo>
                <a:lnTo>
                  <a:pt x="2242954" y="1807315"/>
                </a:lnTo>
                <a:lnTo>
                  <a:pt x="2254318" y="1782551"/>
                </a:lnTo>
                <a:lnTo>
                  <a:pt x="2261822" y="1744847"/>
                </a:lnTo>
                <a:lnTo>
                  <a:pt x="2266218" y="1694249"/>
                </a:lnTo>
                <a:lnTo>
                  <a:pt x="2268256" y="1630799"/>
                </a:lnTo>
                <a:lnTo>
                  <a:pt x="2267208" y="1579883"/>
                </a:lnTo>
                <a:lnTo>
                  <a:pt x="2265304" y="1516203"/>
                </a:lnTo>
                <a:lnTo>
                  <a:pt x="2262555" y="1452474"/>
                </a:lnTo>
                <a:lnTo>
                  <a:pt x="2258974" y="1401410"/>
                </a:lnTo>
                <a:lnTo>
                  <a:pt x="2255555" y="1350356"/>
                </a:lnTo>
                <a:lnTo>
                  <a:pt x="2253109" y="1299358"/>
                </a:lnTo>
                <a:lnTo>
                  <a:pt x="2251697" y="1248421"/>
                </a:lnTo>
                <a:lnTo>
                  <a:pt x="2251379" y="1197547"/>
                </a:lnTo>
                <a:lnTo>
                  <a:pt x="2252218" y="1146741"/>
                </a:lnTo>
                <a:lnTo>
                  <a:pt x="2254090" y="1108709"/>
                </a:lnTo>
                <a:lnTo>
                  <a:pt x="2255321" y="1070640"/>
                </a:lnTo>
                <a:lnTo>
                  <a:pt x="2256726" y="1019867"/>
                </a:lnTo>
                <a:lnTo>
                  <a:pt x="2257642" y="969065"/>
                </a:lnTo>
                <a:lnTo>
                  <a:pt x="2258882" y="905569"/>
                </a:lnTo>
                <a:lnTo>
                  <a:pt x="2259783" y="842053"/>
                </a:lnTo>
                <a:lnTo>
                  <a:pt x="2260420" y="778521"/>
                </a:lnTo>
                <a:lnTo>
                  <a:pt x="2261608" y="702308"/>
                </a:lnTo>
                <a:lnTo>
                  <a:pt x="2261717" y="681610"/>
                </a:lnTo>
                <a:lnTo>
                  <a:pt x="2296445" y="708706"/>
                </a:lnTo>
                <a:lnTo>
                  <a:pt x="2296353" y="717049"/>
                </a:lnTo>
                <a:lnTo>
                  <a:pt x="2296297" y="767900"/>
                </a:lnTo>
                <a:lnTo>
                  <a:pt x="2295356" y="831414"/>
                </a:lnTo>
                <a:lnTo>
                  <a:pt x="2294956" y="882246"/>
                </a:lnTo>
                <a:lnTo>
                  <a:pt x="2293567" y="945733"/>
                </a:lnTo>
                <a:lnTo>
                  <a:pt x="2292614" y="996533"/>
                </a:lnTo>
                <a:lnTo>
                  <a:pt x="2290332" y="1085396"/>
                </a:lnTo>
                <a:lnTo>
                  <a:pt x="2288898" y="1123453"/>
                </a:lnTo>
                <a:lnTo>
                  <a:pt x="2287693" y="1148811"/>
                </a:lnTo>
                <a:lnTo>
                  <a:pt x="2286855" y="1199617"/>
                </a:lnTo>
                <a:lnTo>
                  <a:pt x="2287172" y="1250490"/>
                </a:lnTo>
                <a:lnTo>
                  <a:pt x="2288584" y="1301427"/>
                </a:lnTo>
                <a:lnTo>
                  <a:pt x="2291030" y="1352425"/>
                </a:lnTo>
                <a:lnTo>
                  <a:pt x="2295188" y="1390809"/>
                </a:lnTo>
                <a:lnTo>
                  <a:pt x="2299305" y="1467332"/>
                </a:lnTo>
                <a:lnTo>
                  <a:pt x="2301978" y="1543770"/>
                </a:lnTo>
                <a:lnTo>
                  <a:pt x="2303490" y="1607427"/>
                </a:lnTo>
                <a:lnTo>
                  <a:pt x="2302645" y="1670946"/>
                </a:lnTo>
                <a:lnTo>
                  <a:pt x="2299726" y="1721631"/>
                </a:lnTo>
                <a:lnTo>
                  <a:pt x="2294278" y="1759454"/>
                </a:lnTo>
                <a:lnTo>
                  <a:pt x="2285105" y="1797060"/>
                </a:lnTo>
                <a:lnTo>
                  <a:pt x="2272489" y="1821752"/>
                </a:lnTo>
                <a:close/>
              </a:path>
              <a:path extrusionOk="0" h="1858010" w="3119119">
                <a:moveTo>
                  <a:pt x="3118151" y="1349821"/>
                </a:moveTo>
                <a:lnTo>
                  <a:pt x="3072699" y="1334456"/>
                </a:lnTo>
                <a:lnTo>
                  <a:pt x="3039077" y="1307067"/>
                </a:lnTo>
                <a:lnTo>
                  <a:pt x="3006090" y="1279715"/>
                </a:lnTo>
                <a:lnTo>
                  <a:pt x="2974526" y="1239733"/>
                </a:lnTo>
                <a:lnTo>
                  <a:pt x="2970702" y="1234778"/>
                </a:lnTo>
                <a:lnTo>
                  <a:pt x="3118151" y="1349821"/>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414" name="Google Shape;414;p24"/>
          <p:cNvGrpSpPr/>
          <p:nvPr/>
        </p:nvGrpSpPr>
        <p:grpSpPr>
          <a:xfrm>
            <a:off x="4223391" y="1721954"/>
            <a:ext cx="10533974" cy="2231472"/>
            <a:chOff x="4223391" y="1721954"/>
            <a:chExt cx="10533974" cy="2231472"/>
          </a:xfrm>
        </p:grpSpPr>
        <p:sp>
          <p:nvSpPr>
            <p:cNvPr id="415" name="Google Shape;415;p24"/>
            <p:cNvSpPr/>
            <p:nvPr/>
          </p:nvSpPr>
          <p:spPr>
            <a:xfrm>
              <a:off x="4679327" y="1721954"/>
              <a:ext cx="33655" cy="67310"/>
            </a:xfrm>
            <a:custGeom>
              <a:rect b="b" l="l" r="r" t="t"/>
              <a:pathLst>
                <a:path extrusionOk="0" h="67310" w="33654">
                  <a:moveTo>
                    <a:pt x="11214" y="9296"/>
                  </a:moveTo>
                  <a:lnTo>
                    <a:pt x="8420" y="1866"/>
                  </a:lnTo>
                  <a:lnTo>
                    <a:pt x="0" y="0"/>
                  </a:lnTo>
                  <a:lnTo>
                    <a:pt x="1460" y="6134"/>
                  </a:lnTo>
                  <a:lnTo>
                    <a:pt x="1943" y="9309"/>
                  </a:lnTo>
                  <a:lnTo>
                    <a:pt x="1460" y="12484"/>
                  </a:lnTo>
                  <a:lnTo>
                    <a:pt x="0" y="18618"/>
                  </a:lnTo>
                  <a:lnTo>
                    <a:pt x="8420" y="16725"/>
                  </a:lnTo>
                  <a:lnTo>
                    <a:pt x="11214" y="9296"/>
                  </a:lnTo>
                  <a:close/>
                </a:path>
                <a:path extrusionOk="0" h="67310" w="33654">
                  <a:moveTo>
                    <a:pt x="33604" y="55943"/>
                  </a:moveTo>
                  <a:lnTo>
                    <a:pt x="30657" y="49568"/>
                  </a:lnTo>
                  <a:lnTo>
                    <a:pt x="26784" y="44081"/>
                  </a:lnTo>
                  <a:lnTo>
                    <a:pt x="22580" y="38950"/>
                  </a:lnTo>
                  <a:lnTo>
                    <a:pt x="18618" y="33591"/>
                  </a:lnTo>
                  <a:lnTo>
                    <a:pt x="19786" y="46113"/>
                  </a:lnTo>
                  <a:lnTo>
                    <a:pt x="19113" y="56007"/>
                  </a:lnTo>
                  <a:lnTo>
                    <a:pt x="20993" y="63068"/>
                  </a:lnTo>
                  <a:lnTo>
                    <a:pt x="29832" y="67106"/>
                  </a:lnTo>
                  <a:lnTo>
                    <a:pt x="30632" y="61341"/>
                  </a:lnTo>
                  <a:lnTo>
                    <a:pt x="26492" y="53759"/>
                  </a:lnTo>
                  <a:lnTo>
                    <a:pt x="29832" y="52247"/>
                  </a:lnTo>
                  <a:lnTo>
                    <a:pt x="30060" y="54508"/>
                  </a:lnTo>
                  <a:lnTo>
                    <a:pt x="30391" y="56680"/>
                  </a:lnTo>
                  <a:lnTo>
                    <a:pt x="33604" y="5594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16" name="Google Shape;416;p24"/>
            <p:cNvPicPr preferRelativeResize="0"/>
            <p:nvPr/>
          </p:nvPicPr>
          <p:blipFill rotWithShape="1">
            <a:blip r:embed="rId4">
              <a:alphaModFix/>
            </a:blip>
            <a:srcRect b="0" l="0" r="0" t="0"/>
            <a:stretch/>
          </p:blipFill>
          <p:spPr>
            <a:xfrm>
              <a:off x="4223391" y="1781626"/>
              <a:ext cx="10533974" cy="2171800"/>
            </a:xfrm>
            <a:prstGeom prst="rect">
              <a:avLst/>
            </a:prstGeom>
            <a:noFill/>
            <a:ln>
              <a:noFill/>
            </a:ln>
          </p:spPr>
        </p:pic>
      </p:grpSp>
      <p:sp>
        <p:nvSpPr>
          <p:cNvPr id="417" name="Google Shape;417;p24"/>
          <p:cNvSpPr/>
          <p:nvPr/>
        </p:nvSpPr>
        <p:spPr>
          <a:xfrm>
            <a:off x="6200788" y="1296400"/>
            <a:ext cx="71120" cy="34290"/>
          </a:xfrm>
          <a:custGeom>
            <a:rect b="b" l="l" r="r" t="t"/>
            <a:pathLst>
              <a:path extrusionOk="0" h="34290" w="71120">
                <a:moveTo>
                  <a:pt x="43284" y="34116"/>
                </a:moveTo>
                <a:lnTo>
                  <a:pt x="36498" y="32507"/>
                </a:lnTo>
                <a:lnTo>
                  <a:pt x="30100" y="30516"/>
                </a:lnTo>
                <a:lnTo>
                  <a:pt x="22338" y="29860"/>
                </a:lnTo>
                <a:lnTo>
                  <a:pt x="21784" y="20547"/>
                </a:lnTo>
                <a:lnTo>
                  <a:pt x="28245" y="18256"/>
                </a:lnTo>
                <a:lnTo>
                  <a:pt x="29833" y="11234"/>
                </a:lnTo>
                <a:lnTo>
                  <a:pt x="21828" y="6683"/>
                </a:lnTo>
                <a:lnTo>
                  <a:pt x="15858" y="11248"/>
                </a:lnTo>
                <a:lnTo>
                  <a:pt x="9417" y="17663"/>
                </a:lnTo>
                <a:lnTo>
                  <a:pt x="0" y="18662"/>
                </a:lnTo>
                <a:lnTo>
                  <a:pt x="4541" y="11973"/>
                </a:lnTo>
                <a:lnTo>
                  <a:pt x="0" y="11234"/>
                </a:lnTo>
                <a:lnTo>
                  <a:pt x="20022" y="4266"/>
                </a:lnTo>
                <a:lnTo>
                  <a:pt x="38690" y="2443"/>
                </a:lnTo>
                <a:lnTo>
                  <a:pt x="55718" y="2207"/>
                </a:lnTo>
                <a:lnTo>
                  <a:pt x="70818" y="0"/>
                </a:lnTo>
                <a:lnTo>
                  <a:pt x="70818" y="14930"/>
                </a:lnTo>
                <a:lnTo>
                  <a:pt x="60651" y="14115"/>
                </a:lnTo>
                <a:lnTo>
                  <a:pt x="54175" y="16948"/>
                </a:lnTo>
                <a:lnTo>
                  <a:pt x="51367" y="23447"/>
                </a:lnTo>
                <a:lnTo>
                  <a:pt x="52209" y="33629"/>
                </a:lnTo>
                <a:lnTo>
                  <a:pt x="43284" y="3411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8" name="Google Shape;418;p24"/>
          <p:cNvSpPr/>
          <p:nvPr/>
        </p:nvSpPr>
        <p:spPr>
          <a:xfrm>
            <a:off x="9515957" y="1434466"/>
            <a:ext cx="287655" cy="243204"/>
          </a:xfrm>
          <a:custGeom>
            <a:rect b="b" l="l" r="r" t="t"/>
            <a:pathLst>
              <a:path extrusionOk="0" h="243205" w="287654">
                <a:moveTo>
                  <a:pt x="111839" y="242650"/>
                </a:moveTo>
                <a:lnTo>
                  <a:pt x="111618" y="236908"/>
                </a:lnTo>
                <a:lnTo>
                  <a:pt x="114581" y="220948"/>
                </a:lnTo>
                <a:lnTo>
                  <a:pt x="115605" y="212753"/>
                </a:lnTo>
                <a:lnTo>
                  <a:pt x="103245" y="215206"/>
                </a:lnTo>
                <a:lnTo>
                  <a:pt x="83065" y="210383"/>
                </a:lnTo>
                <a:lnTo>
                  <a:pt x="70892" y="212753"/>
                </a:lnTo>
                <a:lnTo>
                  <a:pt x="69095" y="204275"/>
                </a:lnTo>
                <a:lnTo>
                  <a:pt x="65076" y="198040"/>
                </a:lnTo>
                <a:lnTo>
                  <a:pt x="59313" y="193571"/>
                </a:lnTo>
                <a:lnTo>
                  <a:pt x="52283" y="190395"/>
                </a:lnTo>
                <a:lnTo>
                  <a:pt x="52978" y="171913"/>
                </a:lnTo>
                <a:lnTo>
                  <a:pt x="51032" y="156123"/>
                </a:lnTo>
                <a:lnTo>
                  <a:pt x="45963" y="143472"/>
                </a:lnTo>
                <a:lnTo>
                  <a:pt x="37292" y="134407"/>
                </a:lnTo>
                <a:lnTo>
                  <a:pt x="25181" y="139271"/>
                </a:lnTo>
                <a:lnTo>
                  <a:pt x="20219" y="139890"/>
                </a:lnTo>
                <a:lnTo>
                  <a:pt x="11077" y="138176"/>
                </a:lnTo>
                <a:lnTo>
                  <a:pt x="13551" y="127713"/>
                </a:lnTo>
                <a:lnTo>
                  <a:pt x="10107" y="119024"/>
                </a:lnTo>
                <a:lnTo>
                  <a:pt x="4378" y="110571"/>
                </a:lnTo>
                <a:lnTo>
                  <a:pt x="0" y="100814"/>
                </a:lnTo>
                <a:lnTo>
                  <a:pt x="6508" y="102757"/>
                </a:lnTo>
                <a:lnTo>
                  <a:pt x="12415" y="98786"/>
                </a:lnTo>
                <a:lnTo>
                  <a:pt x="22449" y="85810"/>
                </a:lnTo>
                <a:lnTo>
                  <a:pt x="18738" y="73633"/>
                </a:lnTo>
                <a:lnTo>
                  <a:pt x="19019" y="62699"/>
                </a:lnTo>
                <a:lnTo>
                  <a:pt x="23793" y="53075"/>
                </a:lnTo>
                <a:lnTo>
                  <a:pt x="33562" y="44827"/>
                </a:lnTo>
                <a:lnTo>
                  <a:pt x="31423" y="36686"/>
                </a:lnTo>
                <a:lnTo>
                  <a:pt x="27581" y="30285"/>
                </a:lnTo>
                <a:lnTo>
                  <a:pt x="22077" y="25546"/>
                </a:lnTo>
                <a:lnTo>
                  <a:pt x="14953" y="22395"/>
                </a:lnTo>
                <a:lnTo>
                  <a:pt x="41190" y="12574"/>
                </a:lnTo>
                <a:lnTo>
                  <a:pt x="70047" y="4143"/>
                </a:lnTo>
                <a:lnTo>
                  <a:pt x="100268" y="2038"/>
                </a:lnTo>
                <a:lnTo>
                  <a:pt x="130596" y="11197"/>
                </a:lnTo>
                <a:lnTo>
                  <a:pt x="135913" y="9091"/>
                </a:lnTo>
                <a:lnTo>
                  <a:pt x="139679" y="5395"/>
                </a:lnTo>
                <a:lnTo>
                  <a:pt x="141710" y="0"/>
                </a:lnTo>
                <a:lnTo>
                  <a:pt x="163180" y="15352"/>
                </a:lnTo>
                <a:lnTo>
                  <a:pt x="181790" y="31463"/>
                </a:lnTo>
                <a:lnTo>
                  <a:pt x="200871" y="44906"/>
                </a:lnTo>
                <a:lnTo>
                  <a:pt x="223753" y="52255"/>
                </a:lnTo>
                <a:lnTo>
                  <a:pt x="221944" y="63970"/>
                </a:lnTo>
                <a:lnTo>
                  <a:pt x="229107" y="66852"/>
                </a:lnTo>
                <a:lnTo>
                  <a:pt x="231248" y="74613"/>
                </a:lnTo>
                <a:lnTo>
                  <a:pt x="253587" y="74613"/>
                </a:lnTo>
                <a:lnTo>
                  <a:pt x="255371" y="80186"/>
                </a:lnTo>
                <a:lnTo>
                  <a:pt x="255978" y="85164"/>
                </a:lnTo>
                <a:lnTo>
                  <a:pt x="257263" y="90474"/>
                </a:lnTo>
                <a:lnTo>
                  <a:pt x="261082" y="97045"/>
                </a:lnTo>
                <a:lnTo>
                  <a:pt x="268702" y="94599"/>
                </a:lnTo>
                <a:lnTo>
                  <a:pt x="273193" y="96629"/>
                </a:lnTo>
                <a:lnTo>
                  <a:pt x="278154" y="99810"/>
                </a:lnTo>
                <a:lnTo>
                  <a:pt x="287187" y="100814"/>
                </a:lnTo>
                <a:lnTo>
                  <a:pt x="273841" y="109863"/>
                </a:lnTo>
                <a:lnTo>
                  <a:pt x="262693" y="121121"/>
                </a:lnTo>
                <a:lnTo>
                  <a:pt x="254460" y="135290"/>
                </a:lnTo>
                <a:lnTo>
                  <a:pt x="249857" y="153069"/>
                </a:lnTo>
                <a:lnTo>
                  <a:pt x="261082" y="164267"/>
                </a:lnTo>
                <a:lnTo>
                  <a:pt x="264848" y="171695"/>
                </a:lnTo>
                <a:lnTo>
                  <a:pt x="263689" y="181370"/>
                </a:lnTo>
                <a:lnTo>
                  <a:pt x="260611" y="187761"/>
                </a:lnTo>
                <a:lnTo>
                  <a:pt x="258711" y="193584"/>
                </a:lnTo>
                <a:lnTo>
                  <a:pt x="261082" y="201555"/>
                </a:lnTo>
                <a:lnTo>
                  <a:pt x="252348" y="198164"/>
                </a:lnTo>
                <a:lnTo>
                  <a:pt x="243742" y="200451"/>
                </a:lnTo>
                <a:lnTo>
                  <a:pt x="227482" y="209020"/>
                </a:lnTo>
                <a:lnTo>
                  <a:pt x="230768" y="215746"/>
                </a:lnTo>
                <a:lnTo>
                  <a:pt x="234977" y="216522"/>
                </a:lnTo>
                <a:lnTo>
                  <a:pt x="203109" y="219331"/>
                </a:lnTo>
                <a:lnTo>
                  <a:pt x="170528" y="224777"/>
                </a:lnTo>
                <a:lnTo>
                  <a:pt x="139387" y="232627"/>
                </a:lnTo>
                <a:lnTo>
                  <a:pt x="111839" y="24265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9" name="Google Shape;419;p24"/>
          <p:cNvSpPr txBox="1"/>
          <p:nvPr>
            <p:ph type="ctrTitle"/>
          </p:nvPr>
        </p:nvSpPr>
        <p:spPr>
          <a:xfrm>
            <a:off x="1593589" y="628162"/>
            <a:ext cx="12725891" cy="3432735"/>
          </a:xfrm>
          <a:prstGeom prst="rect">
            <a:avLst/>
          </a:prstGeom>
          <a:noFill/>
          <a:ln>
            <a:noFill/>
          </a:ln>
        </p:spPr>
        <p:txBody>
          <a:bodyPr anchorCtr="0" anchor="t" bIns="0" lIns="0" spcFirstLastPara="1" rIns="0" wrap="square" tIns="1355000">
            <a:spAutoFit/>
          </a:bodyPr>
          <a:lstStyle/>
          <a:p>
            <a:pPr indent="0" lvl="0" marL="6083300" rtl="0" algn="l">
              <a:lnSpc>
                <a:spcPct val="100000"/>
              </a:lnSpc>
              <a:spcBef>
                <a:spcPts val="0"/>
              </a:spcBef>
              <a:spcAft>
                <a:spcPts val="0"/>
              </a:spcAft>
              <a:buNone/>
            </a:pPr>
            <a:r>
              <a:rPr lang="en-US" sz="8800">
                <a:latin typeface="Calibri"/>
                <a:ea typeface="Calibri"/>
                <a:cs typeface="Calibri"/>
                <a:sym typeface="Calibri"/>
              </a:rPr>
              <a:t>POINT</a:t>
            </a:r>
            <a:endParaRPr sz="8800">
              <a:latin typeface="Calibri"/>
              <a:ea typeface="Calibri"/>
              <a:cs typeface="Calibri"/>
              <a:sym typeface="Calibri"/>
            </a:endParaRPr>
          </a:p>
        </p:txBody>
      </p:sp>
      <p:sp>
        <p:nvSpPr>
          <p:cNvPr id="420" name="Google Shape;420;p24"/>
          <p:cNvSpPr txBox="1"/>
          <p:nvPr/>
        </p:nvSpPr>
        <p:spPr>
          <a:xfrm>
            <a:off x="3354309" y="4436093"/>
            <a:ext cx="12160250" cy="1995805"/>
          </a:xfrm>
          <a:prstGeom prst="rect">
            <a:avLst/>
          </a:prstGeom>
          <a:noFill/>
          <a:ln>
            <a:noFill/>
          </a:ln>
        </p:spPr>
        <p:txBody>
          <a:bodyPr anchorCtr="0" anchor="t" bIns="0" lIns="0" spcFirstLastPara="1" rIns="0" wrap="square" tIns="12050">
            <a:spAutoFit/>
          </a:bodyPr>
          <a:lstStyle/>
          <a:p>
            <a:pPr indent="0" lvl="0" marL="12700" marR="5080" rtl="0" algn="l">
              <a:lnSpc>
                <a:spcPct val="116399"/>
              </a:lnSpc>
              <a:spcBef>
                <a:spcPts val="0"/>
              </a:spcBef>
              <a:spcAft>
                <a:spcPts val="0"/>
              </a:spcAft>
              <a:buNone/>
            </a:pPr>
            <a:r>
              <a:rPr lang="en-US" sz="5550">
                <a:solidFill>
                  <a:srgbClr val="C84826"/>
                </a:solidFill>
                <a:latin typeface="Calibri"/>
                <a:ea typeface="Calibri"/>
                <a:cs typeface="Calibri"/>
                <a:sym typeface="Calibri"/>
              </a:rPr>
              <a:t>touch		the	floor	lightly	with	the	toes	of		one foot,	weight	of		the	body	on		the		other	foot.</a:t>
            </a:r>
            <a:endParaRPr sz="555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pSp>
        <p:nvGrpSpPr>
          <p:cNvPr id="425" name="Google Shape;425;g267ed05c983_0_1"/>
          <p:cNvGrpSpPr/>
          <p:nvPr/>
        </p:nvGrpSpPr>
        <p:grpSpPr>
          <a:xfrm>
            <a:off x="-6024" y="-10548"/>
            <a:ext cx="18294024" cy="10297630"/>
            <a:chOff x="-6024" y="-10548"/>
            <a:chExt cx="18294024" cy="10297630"/>
          </a:xfrm>
        </p:grpSpPr>
        <p:sp>
          <p:nvSpPr>
            <p:cNvPr id="426" name="Google Shape;426;g267ed05c983_0_1"/>
            <p:cNvSpPr/>
            <p:nvPr/>
          </p:nvSpPr>
          <p:spPr>
            <a:xfrm>
              <a:off x="0" y="8671642"/>
              <a:ext cx="18288000" cy="1615440"/>
            </a:xfrm>
            <a:custGeom>
              <a:rect b="b" l="l" r="r" t="t"/>
              <a:pathLst>
                <a:path extrusionOk="0" h="1615440" w="18288000">
                  <a:moveTo>
                    <a:pt x="18288000" y="1615357"/>
                  </a:moveTo>
                  <a:lnTo>
                    <a:pt x="0" y="1615357"/>
                  </a:lnTo>
                  <a:lnTo>
                    <a:pt x="0" y="0"/>
                  </a:lnTo>
                  <a:lnTo>
                    <a:pt x="18288000" y="0"/>
                  </a:lnTo>
                  <a:lnTo>
                    <a:pt x="18288000" y="1615357"/>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7" name="Google Shape;427;g267ed05c983_0_1"/>
            <p:cNvSpPr/>
            <p:nvPr/>
          </p:nvSpPr>
          <p:spPr>
            <a:xfrm>
              <a:off x="0" y="8664192"/>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28" name="Google Shape;428;g267ed05c983_0_1"/>
            <p:cNvPicPr preferRelativeResize="0"/>
            <p:nvPr/>
          </p:nvPicPr>
          <p:blipFill rotWithShape="1">
            <a:blip r:embed="rId3">
              <a:alphaModFix/>
            </a:blip>
            <a:srcRect b="0" l="0" r="0" t="0"/>
            <a:stretch/>
          </p:blipFill>
          <p:spPr>
            <a:xfrm>
              <a:off x="2004166" y="1028703"/>
              <a:ext cx="14792323" cy="8324849"/>
            </a:xfrm>
            <a:prstGeom prst="rect">
              <a:avLst/>
            </a:prstGeom>
            <a:noFill/>
            <a:ln>
              <a:noFill/>
            </a:ln>
          </p:spPr>
        </p:pic>
        <p:sp>
          <p:nvSpPr>
            <p:cNvPr id="429" name="Google Shape;429;g267ed05c983_0_1"/>
            <p:cNvSpPr/>
            <p:nvPr/>
          </p:nvSpPr>
          <p:spPr>
            <a:xfrm>
              <a:off x="-6024" y="-10548"/>
              <a:ext cx="2782570" cy="2253615"/>
            </a:xfrm>
            <a:custGeom>
              <a:rect b="b" l="l" r="r" t="t"/>
              <a:pathLst>
                <a:path extrusionOk="0" h="2253615" w="2782570">
                  <a:moveTo>
                    <a:pt x="2882" y="289163"/>
                  </a:moveTo>
                  <a:lnTo>
                    <a:pt x="994" y="288853"/>
                  </a:lnTo>
                  <a:lnTo>
                    <a:pt x="6025" y="10551"/>
                  </a:lnTo>
                  <a:lnTo>
                    <a:pt x="2882" y="289163"/>
                  </a:lnTo>
                  <a:close/>
                </a:path>
                <a:path extrusionOk="0" h="2253615" w="2782570">
                  <a:moveTo>
                    <a:pt x="594727" y="207274"/>
                  </a:moveTo>
                  <a:lnTo>
                    <a:pt x="509018" y="167630"/>
                  </a:lnTo>
                  <a:lnTo>
                    <a:pt x="459412" y="151540"/>
                  </a:lnTo>
                  <a:lnTo>
                    <a:pt x="402208" y="125146"/>
                  </a:lnTo>
                  <a:lnTo>
                    <a:pt x="349889" y="110554"/>
                  </a:lnTo>
                  <a:lnTo>
                    <a:pt x="290381" y="85434"/>
                  </a:lnTo>
                  <a:lnTo>
                    <a:pt x="230029" y="60780"/>
                  </a:lnTo>
                  <a:lnTo>
                    <a:pt x="169037" y="36479"/>
                  </a:lnTo>
                  <a:lnTo>
                    <a:pt x="107611" y="12419"/>
                  </a:lnTo>
                  <a:lnTo>
                    <a:pt x="85495" y="10167"/>
                  </a:lnTo>
                  <a:lnTo>
                    <a:pt x="191338" y="9655"/>
                  </a:lnTo>
                  <a:lnTo>
                    <a:pt x="214015" y="11625"/>
                  </a:lnTo>
                  <a:lnTo>
                    <a:pt x="270235" y="38562"/>
                  </a:lnTo>
                  <a:lnTo>
                    <a:pt x="318331" y="55488"/>
                  </a:lnTo>
                  <a:lnTo>
                    <a:pt x="364146" y="73673"/>
                  </a:lnTo>
                  <a:lnTo>
                    <a:pt x="401245" y="82175"/>
                  </a:lnTo>
                  <a:lnTo>
                    <a:pt x="441609" y="103373"/>
                  </a:lnTo>
                  <a:lnTo>
                    <a:pt x="476031" y="84351"/>
                  </a:lnTo>
                  <a:lnTo>
                    <a:pt x="594727" y="207274"/>
                  </a:lnTo>
                  <a:close/>
                </a:path>
                <a:path extrusionOk="0" h="2253615" w="2782570">
                  <a:moveTo>
                    <a:pt x="476031" y="84351"/>
                  </a:moveTo>
                  <a:lnTo>
                    <a:pt x="441609" y="103373"/>
                  </a:lnTo>
                  <a:lnTo>
                    <a:pt x="349067" y="9500"/>
                  </a:lnTo>
                  <a:lnTo>
                    <a:pt x="403450" y="9186"/>
                  </a:lnTo>
                  <a:lnTo>
                    <a:pt x="476031" y="84351"/>
                  </a:lnTo>
                  <a:close/>
                </a:path>
                <a:path extrusionOk="0" h="2253615" w="2782570">
                  <a:moveTo>
                    <a:pt x="1224530" y="4441"/>
                  </a:moveTo>
                  <a:lnTo>
                    <a:pt x="403450" y="9186"/>
                  </a:lnTo>
                  <a:lnTo>
                    <a:pt x="402987" y="8707"/>
                  </a:lnTo>
                  <a:lnTo>
                    <a:pt x="1224713" y="4154"/>
                  </a:lnTo>
                  <a:lnTo>
                    <a:pt x="1224530" y="4441"/>
                  </a:lnTo>
                  <a:close/>
                </a:path>
                <a:path extrusionOk="0" h="2253615" w="2782570">
                  <a:moveTo>
                    <a:pt x="483878" y="384539"/>
                  </a:moveTo>
                  <a:lnTo>
                    <a:pt x="193373" y="545072"/>
                  </a:lnTo>
                  <a:lnTo>
                    <a:pt x="230642" y="509977"/>
                  </a:lnTo>
                  <a:lnTo>
                    <a:pt x="271020" y="487664"/>
                  </a:lnTo>
                  <a:lnTo>
                    <a:pt x="301783" y="456163"/>
                  </a:lnTo>
                  <a:lnTo>
                    <a:pt x="363377" y="422126"/>
                  </a:lnTo>
                  <a:lnTo>
                    <a:pt x="381038" y="397865"/>
                  </a:lnTo>
                  <a:lnTo>
                    <a:pt x="354162" y="398216"/>
                  </a:lnTo>
                  <a:lnTo>
                    <a:pt x="316696" y="389917"/>
                  </a:lnTo>
                  <a:lnTo>
                    <a:pt x="275324" y="383777"/>
                  </a:lnTo>
                  <a:lnTo>
                    <a:pt x="224455" y="368384"/>
                  </a:lnTo>
                  <a:lnTo>
                    <a:pt x="176913" y="365654"/>
                  </a:lnTo>
                  <a:lnTo>
                    <a:pt x="120967" y="353066"/>
                  </a:lnTo>
                  <a:lnTo>
                    <a:pt x="63303" y="341428"/>
                  </a:lnTo>
                  <a:lnTo>
                    <a:pt x="4467" y="330437"/>
                  </a:lnTo>
                  <a:lnTo>
                    <a:pt x="2403" y="331578"/>
                  </a:lnTo>
                  <a:lnTo>
                    <a:pt x="2882" y="289163"/>
                  </a:lnTo>
                  <a:lnTo>
                    <a:pt x="61720" y="298799"/>
                  </a:lnTo>
                  <a:lnTo>
                    <a:pt x="123772" y="308013"/>
                  </a:lnTo>
                  <a:lnTo>
                    <a:pt x="189882" y="329484"/>
                  </a:lnTo>
                  <a:lnTo>
                    <a:pt x="240913" y="330287"/>
                  </a:lnTo>
                  <a:lnTo>
                    <a:pt x="294556" y="344147"/>
                  </a:lnTo>
                  <a:lnTo>
                    <a:pt x="337812" y="349246"/>
                  </a:lnTo>
                  <a:lnTo>
                    <a:pt x="376096" y="357093"/>
                  </a:lnTo>
                  <a:lnTo>
                    <a:pt x="408685" y="368086"/>
                  </a:lnTo>
                  <a:lnTo>
                    <a:pt x="428717" y="371518"/>
                  </a:lnTo>
                  <a:lnTo>
                    <a:pt x="435469" y="367787"/>
                  </a:lnTo>
                  <a:lnTo>
                    <a:pt x="483878" y="384539"/>
                  </a:lnTo>
                  <a:close/>
                </a:path>
                <a:path extrusionOk="0" h="2253615" w="2782570">
                  <a:moveTo>
                    <a:pt x="384895" y="453738"/>
                  </a:moveTo>
                  <a:lnTo>
                    <a:pt x="105391" y="608193"/>
                  </a:lnTo>
                  <a:lnTo>
                    <a:pt x="147382" y="570488"/>
                  </a:lnTo>
                  <a:lnTo>
                    <a:pt x="406164" y="427484"/>
                  </a:lnTo>
                  <a:lnTo>
                    <a:pt x="384895" y="453738"/>
                  </a:lnTo>
                  <a:close/>
                </a:path>
                <a:path extrusionOk="0" h="2253615" w="2782570">
                  <a:moveTo>
                    <a:pt x="274613" y="529182"/>
                  </a:moveTo>
                  <a:lnTo>
                    <a:pt x="10639" y="675054"/>
                  </a:lnTo>
                  <a:lnTo>
                    <a:pt x="55569" y="635725"/>
                  </a:lnTo>
                  <a:lnTo>
                    <a:pt x="312324" y="493841"/>
                  </a:lnTo>
                  <a:lnTo>
                    <a:pt x="274613" y="529182"/>
                  </a:lnTo>
                  <a:close/>
                </a:path>
                <a:path extrusionOk="0" h="2253615" w="2782570">
                  <a:moveTo>
                    <a:pt x="2469" y="856155"/>
                  </a:moveTo>
                  <a:lnTo>
                    <a:pt x="899" y="680437"/>
                  </a:lnTo>
                  <a:lnTo>
                    <a:pt x="226596" y="555716"/>
                  </a:lnTo>
                  <a:lnTo>
                    <a:pt x="181206" y="595300"/>
                  </a:lnTo>
                  <a:lnTo>
                    <a:pt x="82521" y="678836"/>
                  </a:lnTo>
                  <a:lnTo>
                    <a:pt x="24399" y="710954"/>
                  </a:lnTo>
                  <a:lnTo>
                    <a:pt x="3832" y="736820"/>
                  </a:lnTo>
                  <a:lnTo>
                    <a:pt x="2469" y="856155"/>
                  </a:lnTo>
                  <a:close/>
                </a:path>
                <a:path extrusionOk="0" h="2253615" w="2782570">
                  <a:moveTo>
                    <a:pt x="1887162" y="612"/>
                  </a:moveTo>
                  <a:lnTo>
                    <a:pt x="1877410" y="6001"/>
                  </a:lnTo>
                  <a:lnTo>
                    <a:pt x="1319094" y="10004"/>
                  </a:lnTo>
                  <a:lnTo>
                    <a:pt x="1251054" y="33102"/>
                  </a:lnTo>
                  <a:lnTo>
                    <a:pt x="1196038" y="49002"/>
                  </a:lnTo>
                  <a:lnTo>
                    <a:pt x="1224530" y="4441"/>
                  </a:lnTo>
                  <a:lnTo>
                    <a:pt x="1887162" y="612"/>
                  </a:lnTo>
                  <a:close/>
                </a:path>
                <a:path extrusionOk="0" h="2253615" w="2782570">
                  <a:moveTo>
                    <a:pt x="4381" y="1070043"/>
                  </a:moveTo>
                  <a:lnTo>
                    <a:pt x="0" y="1072465"/>
                  </a:lnTo>
                  <a:lnTo>
                    <a:pt x="2469" y="856155"/>
                  </a:lnTo>
                  <a:lnTo>
                    <a:pt x="4381" y="1070043"/>
                  </a:lnTo>
                  <a:close/>
                </a:path>
                <a:path extrusionOk="0" h="2253615" w="2782570">
                  <a:moveTo>
                    <a:pt x="447274" y="2231911"/>
                  </a:moveTo>
                  <a:lnTo>
                    <a:pt x="408080" y="2253570"/>
                  </a:lnTo>
                  <a:lnTo>
                    <a:pt x="387136" y="2250642"/>
                  </a:lnTo>
                  <a:lnTo>
                    <a:pt x="368066" y="2246679"/>
                  </a:lnTo>
                  <a:lnTo>
                    <a:pt x="321959" y="2228654"/>
                  </a:lnTo>
                  <a:lnTo>
                    <a:pt x="291335" y="2202074"/>
                  </a:lnTo>
                  <a:lnTo>
                    <a:pt x="265665" y="2172756"/>
                  </a:lnTo>
                  <a:lnTo>
                    <a:pt x="238821" y="2129585"/>
                  </a:lnTo>
                  <a:lnTo>
                    <a:pt x="223090" y="2094775"/>
                  </a:lnTo>
                  <a:lnTo>
                    <a:pt x="206202" y="2046102"/>
                  </a:lnTo>
                  <a:lnTo>
                    <a:pt x="194307" y="1994671"/>
                  </a:lnTo>
                  <a:lnTo>
                    <a:pt x="187412" y="1940477"/>
                  </a:lnTo>
                  <a:lnTo>
                    <a:pt x="185528" y="1883513"/>
                  </a:lnTo>
                  <a:lnTo>
                    <a:pt x="180498" y="1813787"/>
                  </a:lnTo>
                  <a:lnTo>
                    <a:pt x="183964" y="1753868"/>
                  </a:lnTo>
                  <a:lnTo>
                    <a:pt x="188809" y="1693186"/>
                  </a:lnTo>
                  <a:lnTo>
                    <a:pt x="200196" y="1643389"/>
                  </a:lnTo>
                  <a:lnTo>
                    <a:pt x="211011" y="1593910"/>
                  </a:lnTo>
                  <a:lnTo>
                    <a:pt x="220276" y="1545286"/>
                  </a:lnTo>
                  <a:lnTo>
                    <a:pt x="227016" y="1498058"/>
                  </a:lnTo>
                  <a:lnTo>
                    <a:pt x="236394" y="1463874"/>
                  </a:lnTo>
                  <a:lnTo>
                    <a:pt x="244366" y="1430466"/>
                  </a:lnTo>
                  <a:lnTo>
                    <a:pt x="256794" y="1394596"/>
                  </a:lnTo>
                  <a:lnTo>
                    <a:pt x="266992" y="1345457"/>
                  </a:lnTo>
                  <a:lnTo>
                    <a:pt x="286689" y="1305570"/>
                  </a:lnTo>
                  <a:lnTo>
                    <a:pt x="303060" y="1253020"/>
                  </a:lnTo>
                  <a:lnTo>
                    <a:pt x="327833" y="1210328"/>
                  </a:lnTo>
                  <a:lnTo>
                    <a:pt x="348184" y="1155579"/>
                  </a:lnTo>
                  <a:lnTo>
                    <a:pt x="369703" y="1100184"/>
                  </a:lnTo>
                  <a:lnTo>
                    <a:pt x="391842" y="1044446"/>
                  </a:lnTo>
                  <a:lnTo>
                    <a:pt x="420192" y="999778"/>
                  </a:lnTo>
                  <a:lnTo>
                    <a:pt x="441926" y="944264"/>
                  </a:lnTo>
                  <a:lnTo>
                    <a:pt x="462637" y="889316"/>
                  </a:lnTo>
                  <a:lnTo>
                    <a:pt x="487914" y="846346"/>
                  </a:lnTo>
                  <a:lnTo>
                    <a:pt x="504931" y="793438"/>
                  </a:lnTo>
                  <a:lnTo>
                    <a:pt x="525419" y="753114"/>
                  </a:lnTo>
                  <a:lnTo>
                    <a:pt x="542691" y="714568"/>
                  </a:lnTo>
                  <a:lnTo>
                    <a:pt x="562337" y="689210"/>
                  </a:lnTo>
                  <a:lnTo>
                    <a:pt x="348719" y="807256"/>
                  </a:lnTo>
                  <a:lnTo>
                    <a:pt x="396175" y="766530"/>
                  </a:lnTo>
                  <a:lnTo>
                    <a:pt x="440210" y="727695"/>
                  </a:lnTo>
                  <a:lnTo>
                    <a:pt x="485982" y="702402"/>
                  </a:lnTo>
                  <a:lnTo>
                    <a:pt x="520232" y="668974"/>
                  </a:lnTo>
                  <a:lnTo>
                    <a:pt x="554257" y="650171"/>
                  </a:lnTo>
                  <a:lnTo>
                    <a:pt x="574800" y="624318"/>
                  </a:lnTo>
                  <a:lnTo>
                    <a:pt x="602210" y="609172"/>
                  </a:lnTo>
                  <a:lnTo>
                    <a:pt x="662721" y="561232"/>
                  </a:lnTo>
                  <a:lnTo>
                    <a:pt x="627648" y="638618"/>
                  </a:lnTo>
                  <a:lnTo>
                    <a:pt x="620277" y="657192"/>
                  </a:lnTo>
                  <a:lnTo>
                    <a:pt x="605498" y="679860"/>
                  </a:lnTo>
                  <a:lnTo>
                    <a:pt x="590354" y="717231"/>
                  </a:lnTo>
                  <a:lnTo>
                    <a:pt x="569611" y="757696"/>
                  </a:lnTo>
                  <a:lnTo>
                    <a:pt x="550310" y="811865"/>
                  </a:lnTo>
                  <a:lnTo>
                    <a:pt x="521079" y="857021"/>
                  </a:lnTo>
                  <a:lnTo>
                    <a:pt x="495098" y="914881"/>
                  </a:lnTo>
                  <a:lnTo>
                    <a:pt x="467133" y="973838"/>
                  </a:lnTo>
                  <a:lnTo>
                    <a:pt x="444228" y="1044500"/>
                  </a:lnTo>
                  <a:lnTo>
                    <a:pt x="415007" y="1104151"/>
                  </a:lnTo>
                  <a:lnTo>
                    <a:pt x="386515" y="1163400"/>
                  </a:lnTo>
                  <a:lnTo>
                    <a:pt x="359654" y="1221746"/>
                  </a:lnTo>
                  <a:lnTo>
                    <a:pt x="341468" y="1289800"/>
                  </a:lnTo>
                  <a:lnTo>
                    <a:pt x="320583" y="1344845"/>
                  </a:lnTo>
                  <a:lnTo>
                    <a:pt x="297904" y="1386380"/>
                  </a:lnTo>
                  <a:lnTo>
                    <a:pt x="286611" y="1436124"/>
                  </a:lnTo>
                  <a:lnTo>
                    <a:pt x="275331" y="1471359"/>
                  </a:lnTo>
                  <a:lnTo>
                    <a:pt x="271326" y="1502575"/>
                  </a:lnTo>
                  <a:lnTo>
                    <a:pt x="258277" y="1524287"/>
                  </a:lnTo>
                  <a:lnTo>
                    <a:pt x="255213" y="1569484"/>
                  </a:lnTo>
                  <a:lnTo>
                    <a:pt x="244330" y="1604500"/>
                  </a:lnTo>
                  <a:lnTo>
                    <a:pt x="238519" y="1651214"/>
                  </a:lnTo>
                  <a:lnTo>
                    <a:pt x="226144" y="1745060"/>
                  </a:lnTo>
                  <a:lnTo>
                    <a:pt x="226945" y="1802622"/>
                  </a:lnTo>
                  <a:lnTo>
                    <a:pt x="222989" y="1848311"/>
                  </a:lnTo>
                  <a:lnTo>
                    <a:pt x="227168" y="1904006"/>
                  </a:lnTo>
                  <a:lnTo>
                    <a:pt x="227816" y="1947152"/>
                  </a:lnTo>
                  <a:lnTo>
                    <a:pt x="237823" y="1999626"/>
                  </a:lnTo>
                  <a:lnTo>
                    <a:pt x="245525" y="2038874"/>
                  </a:lnTo>
                  <a:lnTo>
                    <a:pt x="263811" y="2086774"/>
                  </a:lnTo>
                  <a:lnTo>
                    <a:pt x="281016" y="2120769"/>
                  </a:lnTo>
                  <a:lnTo>
                    <a:pt x="310031" y="2162740"/>
                  </a:lnTo>
                  <a:lnTo>
                    <a:pt x="339190" y="2190130"/>
                  </a:lnTo>
                  <a:lnTo>
                    <a:pt x="375245" y="2213710"/>
                  </a:lnTo>
                  <a:lnTo>
                    <a:pt x="380348" y="2210890"/>
                  </a:lnTo>
                  <a:lnTo>
                    <a:pt x="393048" y="2218373"/>
                  </a:lnTo>
                  <a:lnTo>
                    <a:pt x="500566" y="2158958"/>
                  </a:lnTo>
                  <a:lnTo>
                    <a:pt x="480855" y="2184352"/>
                  </a:lnTo>
                  <a:lnTo>
                    <a:pt x="463040" y="2208697"/>
                  </a:lnTo>
                  <a:lnTo>
                    <a:pt x="447274" y="2231911"/>
                  </a:lnTo>
                  <a:close/>
                </a:path>
                <a:path extrusionOk="0" h="2253615" w="2782570">
                  <a:moveTo>
                    <a:pt x="1572150" y="116684"/>
                  </a:moveTo>
                  <a:lnTo>
                    <a:pt x="1401542" y="210963"/>
                  </a:lnTo>
                  <a:lnTo>
                    <a:pt x="1343662" y="184943"/>
                  </a:lnTo>
                  <a:lnTo>
                    <a:pt x="1449081" y="155690"/>
                  </a:lnTo>
                  <a:lnTo>
                    <a:pt x="1479782" y="138725"/>
                  </a:lnTo>
                  <a:lnTo>
                    <a:pt x="1523141" y="129265"/>
                  </a:lnTo>
                  <a:lnTo>
                    <a:pt x="1572150" y="116684"/>
                  </a:lnTo>
                  <a:close/>
                </a:path>
                <a:path extrusionOk="0" h="2253615" w="2782570">
                  <a:moveTo>
                    <a:pt x="2777345" y="900805"/>
                  </a:moveTo>
                  <a:lnTo>
                    <a:pt x="2695488" y="946040"/>
                  </a:lnTo>
                  <a:lnTo>
                    <a:pt x="2735180" y="895104"/>
                  </a:lnTo>
                  <a:lnTo>
                    <a:pt x="2744136" y="890154"/>
                  </a:lnTo>
                  <a:lnTo>
                    <a:pt x="2744871" y="875247"/>
                  </a:lnTo>
                  <a:lnTo>
                    <a:pt x="2722783" y="814947"/>
                  </a:lnTo>
                  <a:lnTo>
                    <a:pt x="2698397" y="784919"/>
                  </a:lnTo>
                  <a:lnTo>
                    <a:pt x="2661848" y="747112"/>
                  </a:lnTo>
                  <a:lnTo>
                    <a:pt x="2620326" y="712053"/>
                  </a:lnTo>
                  <a:lnTo>
                    <a:pt x="2574885" y="679159"/>
                  </a:lnTo>
                  <a:lnTo>
                    <a:pt x="2526578" y="647849"/>
                  </a:lnTo>
                  <a:lnTo>
                    <a:pt x="2476458" y="617541"/>
                  </a:lnTo>
                  <a:lnTo>
                    <a:pt x="2425578" y="587652"/>
                  </a:lnTo>
                  <a:lnTo>
                    <a:pt x="2374992" y="557602"/>
                  </a:lnTo>
                  <a:lnTo>
                    <a:pt x="2331891" y="537916"/>
                  </a:lnTo>
                  <a:lnTo>
                    <a:pt x="2303601" y="524547"/>
                  </a:lnTo>
                  <a:lnTo>
                    <a:pt x="2270051" y="514085"/>
                  </a:lnTo>
                  <a:lnTo>
                    <a:pt x="2225754" y="495060"/>
                  </a:lnTo>
                  <a:lnTo>
                    <a:pt x="2177504" y="478219"/>
                  </a:lnTo>
                  <a:lnTo>
                    <a:pt x="2125955" y="463202"/>
                  </a:lnTo>
                  <a:lnTo>
                    <a:pt x="2065622" y="438537"/>
                  </a:lnTo>
                  <a:lnTo>
                    <a:pt x="2003298" y="414973"/>
                  </a:lnTo>
                  <a:lnTo>
                    <a:pt x="1939637" y="392148"/>
                  </a:lnTo>
                  <a:lnTo>
                    <a:pt x="1810919" y="347268"/>
                  </a:lnTo>
                  <a:lnTo>
                    <a:pt x="1747170" y="324492"/>
                  </a:lnTo>
                  <a:lnTo>
                    <a:pt x="1684700" y="301008"/>
                  </a:lnTo>
                  <a:lnTo>
                    <a:pt x="1630302" y="287565"/>
                  </a:lnTo>
                  <a:lnTo>
                    <a:pt x="1572352" y="261584"/>
                  </a:lnTo>
                  <a:lnTo>
                    <a:pt x="1523781" y="244921"/>
                  </a:lnTo>
                  <a:lnTo>
                    <a:pt x="1405682" y="208675"/>
                  </a:lnTo>
                  <a:lnTo>
                    <a:pt x="1619796" y="90355"/>
                  </a:lnTo>
                  <a:lnTo>
                    <a:pt x="1677487" y="72976"/>
                  </a:lnTo>
                  <a:lnTo>
                    <a:pt x="1463221" y="191379"/>
                  </a:lnTo>
                  <a:lnTo>
                    <a:pt x="1495150" y="202738"/>
                  </a:lnTo>
                  <a:lnTo>
                    <a:pt x="1530649" y="212123"/>
                  </a:lnTo>
                  <a:lnTo>
                    <a:pt x="1575403" y="230896"/>
                  </a:lnTo>
                  <a:lnTo>
                    <a:pt x="1622816" y="248198"/>
                  </a:lnTo>
                  <a:lnTo>
                    <a:pt x="1672436" y="264282"/>
                  </a:lnTo>
                  <a:lnTo>
                    <a:pt x="1723807" y="279398"/>
                  </a:lnTo>
                  <a:lnTo>
                    <a:pt x="1782612" y="304906"/>
                  </a:lnTo>
                  <a:lnTo>
                    <a:pt x="1836121" y="318841"/>
                  </a:lnTo>
                  <a:lnTo>
                    <a:pt x="1896154" y="343671"/>
                  </a:lnTo>
                  <a:lnTo>
                    <a:pt x="1949982" y="357429"/>
                  </a:lnTo>
                  <a:lnTo>
                    <a:pt x="2009425" y="382585"/>
                  </a:lnTo>
                  <a:lnTo>
                    <a:pt x="2061751" y="397173"/>
                  </a:lnTo>
                  <a:lnTo>
                    <a:pt x="2118785" y="423661"/>
                  </a:lnTo>
                  <a:lnTo>
                    <a:pt x="2167792" y="440083"/>
                  </a:lnTo>
                  <a:lnTo>
                    <a:pt x="2214457" y="457799"/>
                  </a:lnTo>
                  <a:lnTo>
                    <a:pt x="2258326" y="477060"/>
                  </a:lnTo>
                  <a:lnTo>
                    <a:pt x="2292805" y="487009"/>
                  </a:lnTo>
                  <a:lnTo>
                    <a:pt x="2323578" y="499006"/>
                  </a:lnTo>
                  <a:lnTo>
                    <a:pt x="2350190" y="513303"/>
                  </a:lnTo>
                  <a:lnTo>
                    <a:pt x="2383814" y="523724"/>
                  </a:lnTo>
                  <a:lnTo>
                    <a:pt x="2431769" y="555229"/>
                  </a:lnTo>
                  <a:lnTo>
                    <a:pt x="2474662" y="575029"/>
                  </a:lnTo>
                  <a:lnTo>
                    <a:pt x="2523794" y="605884"/>
                  </a:lnTo>
                  <a:lnTo>
                    <a:pt x="2572050" y="637222"/>
                  </a:lnTo>
                  <a:lnTo>
                    <a:pt x="2618453" y="669584"/>
                  </a:lnTo>
                  <a:lnTo>
                    <a:pt x="2662026" y="703510"/>
                  </a:lnTo>
                  <a:lnTo>
                    <a:pt x="2695656" y="728430"/>
                  </a:lnTo>
                  <a:lnTo>
                    <a:pt x="2730641" y="767101"/>
                  </a:lnTo>
                  <a:lnTo>
                    <a:pt x="2759868" y="808955"/>
                  </a:lnTo>
                  <a:lnTo>
                    <a:pt x="2776221" y="843422"/>
                  </a:lnTo>
                  <a:lnTo>
                    <a:pt x="2778021" y="856928"/>
                  </a:lnTo>
                  <a:lnTo>
                    <a:pt x="2782419" y="883501"/>
                  </a:lnTo>
                  <a:lnTo>
                    <a:pt x="2777345" y="900805"/>
                  </a:lnTo>
                  <a:close/>
                </a:path>
                <a:path extrusionOk="0" h="2253615" w="2782570">
                  <a:moveTo>
                    <a:pt x="229233" y="945790"/>
                  </a:moveTo>
                  <a:lnTo>
                    <a:pt x="40896" y="1049865"/>
                  </a:lnTo>
                  <a:lnTo>
                    <a:pt x="88291" y="1009173"/>
                  </a:lnTo>
                  <a:lnTo>
                    <a:pt x="292682" y="838222"/>
                  </a:lnTo>
                  <a:lnTo>
                    <a:pt x="529346" y="707441"/>
                  </a:lnTo>
                  <a:lnTo>
                    <a:pt x="497417" y="739586"/>
                  </a:lnTo>
                  <a:lnTo>
                    <a:pt x="455027" y="763011"/>
                  </a:lnTo>
                  <a:lnTo>
                    <a:pt x="415210" y="799515"/>
                  </a:lnTo>
                  <a:lnTo>
                    <a:pt x="366442" y="826464"/>
                  </a:lnTo>
                  <a:lnTo>
                    <a:pt x="229233" y="945790"/>
                  </a:lnTo>
                  <a:close/>
                </a:path>
                <a:path extrusionOk="0" h="2253615" w="2782570">
                  <a:moveTo>
                    <a:pt x="1993237" y="0"/>
                  </a:moveTo>
                  <a:lnTo>
                    <a:pt x="1938717" y="30128"/>
                  </a:lnTo>
                  <a:lnTo>
                    <a:pt x="1766788" y="81633"/>
                  </a:lnTo>
                  <a:lnTo>
                    <a:pt x="1717760" y="108725"/>
                  </a:lnTo>
                  <a:lnTo>
                    <a:pt x="1664657" y="123569"/>
                  </a:lnTo>
                  <a:lnTo>
                    <a:pt x="1614214" y="136943"/>
                  </a:lnTo>
                  <a:lnTo>
                    <a:pt x="1567026" y="148518"/>
                  </a:lnTo>
                  <a:lnTo>
                    <a:pt x="1463221" y="191379"/>
                  </a:lnTo>
                  <a:lnTo>
                    <a:pt x="1677487" y="72976"/>
                  </a:lnTo>
                  <a:lnTo>
                    <a:pt x="1865275" y="12707"/>
                  </a:lnTo>
                  <a:lnTo>
                    <a:pt x="1887162" y="612"/>
                  </a:lnTo>
                  <a:lnTo>
                    <a:pt x="1993237" y="0"/>
                  </a:lnTo>
                  <a:close/>
                </a:path>
                <a:path extrusionOk="0" h="2253615" w="2782570">
                  <a:moveTo>
                    <a:pt x="8646" y="1125691"/>
                  </a:moveTo>
                  <a:lnTo>
                    <a:pt x="4897" y="1127763"/>
                  </a:lnTo>
                  <a:lnTo>
                    <a:pt x="4381" y="1070043"/>
                  </a:lnTo>
                  <a:lnTo>
                    <a:pt x="176768" y="974782"/>
                  </a:lnTo>
                  <a:lnTo>
                    <a:pt x="87760" y="1052970"/>
                  </a:lnTo>
                  <a:lnTo>
                    <a:pt x="46589" y="1090223"/>
                  </a:lnTo>
                  <a:lnTo>
                    <a:pt x="8646" y="1125691"/>
                  </a:lnTo>
                  <a:close/>
                </a:path>
                <a:path extrusionOk="0" h="2253615" w="2782570">
                  <a:moveTo>
                    <a:pt x="500566" y="2158958"/>
                  </a:moveTo>
                  <a:lnTo>
                    <a:pt x="428846" y="2198591"/>
                  </a:lnTo>
                  <a:lnTo>
                    <a:pt x="436350" y="2179943"/>
                  </a:lnTo>
                  <a:lnTo>
                    <a:pt x="452408" y="2171069"/>
                  </a:lnTo>
                  <a:lnTo>
                    <a:pt x="464932" y="2149647"/>
                  </a:lnTo>
                  <a:lnTo>
                    <a:pt x="480250" y="2126681"/>
                  </a:lnTo>
                  <a:lnTo>
                    <a:pt x="498553" y="2102066"/>
                  </a:lnTo>
                  <a:lnTo>
                    <a:pt x="513892" y="2064587"/>
                  </a:lnTo>
                  <a:lnTo>
                    <a:pt x="532595" y="2025250"/>
                  </a:lnTo>
                  <a:lnTo>
                    <a:pt x="548713" y="1972839"/>
                  </a:lnTo>
                  <a:lnTo>
                    <a:pt x="574715" y="1929468"/>
                  </a:lnTo>
                  <a:lnTo>
                    <a:pt x="592373" y="1861706"/>
                  </a:lnTo>
                  <a:lnTo>
                    <a:pt x="614155" y="1791665"/>
                  </a:lnTo>
                  <a:lnTo>
                    <a:pt x="640251" y="1719239"/>
                  </a:lnTo>
                  <a:lnTo>
                    <a:pt x="664713" y="1633216"/>
                  </a:lnTo>
                  <a:lnTo>
                    <a:pt x="687729" y="1533490"/>
                  </a:lnTo>
                  <a:lnTo>
                    <a:pt x="715629" y="1431066"/>
                  </a:lnTo>
                  <a:lnTo>
                    <a:pt x="737548" y="1360949"/>
                  </a:lnTo>
                  <a:lnTo>
                    <a:pt x="752240" y="1280324"/>
                  </a:lnTo>
                  <a:lnTo>
                    <a:pt x="771608" y="1211617"/>
                  </a:lnTo>
                  <a:lnTo>
                    <a:pt x="789140" y="1143924"/>
                  </a:lnTo>
                  <a:lnTo>
                    <a:pt x="798322" y="1066344"/>
                  </a:lnTo>
                  <a:lnTo>
                    <a:pt x="817198" y="1012410"/>
                  </a:lnTo>
                  <a:lnTo>
                    <a:pt x="826977" y="949002"/>
                  </a:lnTo>
                  <a:lnTo>
                    <a:pt x="839562" y="898544"/>
                  </a:lnTo>
                  <a:lnTo>
                    <a:pt x="848440" y="850134"/>
                  </a:lnTo>
                  <a:lnTo>
                    <a:pt x="853238" y="803979"/>
                  </a:lnTo>
                  <a:lnTo>
                    <a:pt x="859720" y="771395"/>
                  </a:lnTo>
                  <a:lnTo>
                    <a:pt x="867512" y="752588"/>
                  </a:lnTo>
                  <a:lnTo>
                    <a:pt x="870101" y="736656"/>
                  </a:lnTo>
                  <a:lnTo>
                    <a:pt x="867114" y="723806"/>
                  </a:lnTo>
                  <a:lnTo>
                    <a:pt x="899620" y="575332"/>
                  </a:lnTo>
                  <a:lnTo>
                    <a:pt x="907162" y="730677"/>
                  </a:lnTo>
                  <a:lnTo>
                    <a:pt x="910121" y="743543"/>
                  </a:lnTo>
                  <a:lnTo>
                    <a:pt x="908218" y="759096"/>
                  </a:lnTo>
                  <a:lnTo>
                    <a:pt x="908407" y="787994"/>
                  </a:lnTo>
                  <a:lnTo>
                    <a:pt x="917642" y="840895"/>
                  </a:lnTo>
                  <a:lnTo>
                    <a:pt x="917870" y="855270"/>
                  </a:lnTo>
                  <a:lnTo>
                    <a:pt x="882431" y="874854"/>
                  </a:lnTo>
                  <a:lnTo>
                    <a:pt x="873288" y="908909"/>
                  </a:lnTo>
                  <a:lnTo>
                    <a:pt x="862061" y="944115"/>
                  </a:lnTo>
                  <a:lnTo>
                    <a:pt x="855042" y="991497"/>
                  </a:lnTo>
                  <a:lnTo>
                    <a:pt x="846246" y="1039861"/>
                  </a:lnTo>
                  <a:lnTo>
                    <a:pt x="835826" y="1089123"/>
                  </a:lnTo>
                  <a:lnTo>
                    <a:pt x="823935" y="1139197"/>
                  </a:lnTo>
                  <a:lnTo>
                    <a:pt x="810726" y="1190000"/>
                  </a:lnTo>
                  <a:lnTo>
                    <a:pt x="802490" y="1252556"/>
                  </a:lnTo>
                  <a:lnTo>
                    <a:pt x="787103" y="1304562"/>
                  </a:lnTo>
                  <a:lnTo>
                    <a:pt x="770857" y="1357043"/>
                  </a:lnTo>
                  <a:lnTo>
                    <a:pt x="760044" y="1421023"/>
                  </a:lnTo>
                  <a:lnTo>
                    <a:pt x="742539" y="1474200"/>
                  </a:lnTo>
                  <a:lnTo>
                    <a:pt x="730774" y="1538706"/>
                  </a:lnTo>
                  <a:lnTo>
                    <a:pt x="694377" y="1645826"/>
                  </a:lnTo>
                  <a:lnTo>
                    <a:pt x="682330" y="1710488"/>
                  </a:lnTo>
                  <a:lnTo>
                    <a:pt x="646748" y="1817157"/>
                  </a:lnTo>
                  <a:lnTo>
                    <a:pt x="629658" y="1870105"/>
                  </a:lnTo>
                  <a:lnTo>
                    <a:pt x="613239" y="1922681"/>
                  </a:lnTo>
                  <a:lnTo>
                    <a:pt x="591506" y="1963693"/>
                  </a:lnTo>
                  <a:lnTo>
                    <a:pt x="576890" y="2015274"/>
                  </a:lnTo>
                  <a:lnTo>
                    <a:pt x="557265" y="2055121"/>
                  </a:lnTo>
                  <a:lnTo>
                    <a:pt x="538924" y="2094258"/>
                  </a:lnTo>
                  <a:lnTo>
                    <a:pt x="522019" y="2132602"/>
                  </a:lnTo>
                  <a:lnTo>
                    <a:pt x="500566" y="2158958"/>
                  </a:lnTo>
                  <a:close/>
                </a:path>
                <a:path extrusionOk="0" h="2253615" w="2782570">
                  <a:moveTo>
                    <a:pt x="2231005" y="1840765"/>
                  </a:moveTo>
                  <a:lnTo>
                    <a:pt x="2191104" y="1862814"/>
                  </a:lnTo>
                  <a:lnTo>
                    <a:pt x="2198323" y="1844324"/>
                  </a:lnTo>
                  <a:lnTo>
                    <a:pt x="2194712" y="1817316"/>
                  </a:lnTo>
                  <a:lnTo>
                    <a:pt x="2180931" y="1781428"/>
                  </a:lnTo>
                  <a:lnTo>
                    <a:pt x="2157638" y="1736296"/>
                  </a:lnTo>
                  <a:lnTo>
                    <a:pt x="2125490" y="1681555"/>
                  </a:lnTo>
                  <a:lnTo>
                    <a:pt x="2097424" y="1639060"/>
                  </a:lnTo>
                  <a:lnTo>
                    <a:pt x="2061821" y="1586228"/>
                  </a:lnTo>
                  <a:lnTo>
                    <a:pt x="2025477" y="1533806"/>
                  </a:lnTo>
                  <a:lnTo>
                    <a:pt x="1995189" y="1492539"/>
                  </a:lnTo>
                  <a:lnTo>
                    <a:pt x="1965045" y="1451192"/>
                  </a:lnTo>
                  <a:lnTo>
                    <a:pt x="1935753" y="1409374"/>
                  </a:lnTo>
                  <a:lnTo>
                    <a:pt x="1907368" y="1367055"/>
                  </a:lnTo>
                  <a:lnTo>
                    <a:pt x="1879942" y="1324206"/>
                  </a:lnTo>
                  <a:lnTo>
                    <a:pt x="1853530" y="1280797"/>
                  </a:lnTo>
                  <a:lnTo>
                    <a:pt x="1834811" y="1247638"/>
                  </a:lnTo>
                  <a:lnTo>
                    <a:pt x="1815530" y="1214789"/>
                  </a:lnTo>
                  <a:lnTo>
                    <a:pt x="1789615" y="1171105"/>
                  </a:lnTo>
                  <a:lnTo>
                    <a:pt x="1763270" y="1127659"/>
                  </a:lnTo>
                  <a:lnTo>
                    <a:pt x="1730423" y="1073304"/>
                  </a:lnTo>
                  <a:lnTo>
                    <a:pt x="1697279" y="1019114"/>
                  </a:lnTo>
                  <a:lnTo>
                    <a:pt x="1663904" y="965052"/>
                  </a:lnTo>
                  <a:lnTo>
                    <a:pt x="1624224" y="899972"/>
                  </a:lnTo>
                  <a:lnTo>
                    <a:pt x="1590584" y="846056"/>
                  </a:lnTo>
                  <a:lnTo>
                    <a:pt x="1556912" y="792158"/>
                  </a:lnTo>
                  <a:lnTo>
                    <a:pt x="1523272" y="738241"/>
                  </a:lnTo>
                  <a:lnTo>
                    <a:pt x="1489731" y="684270"/>
                  </a:lnTo>
                  <a:lnTo>
                    <a:pt x="1456356" y="630208"/>
                  </a:lnTo>
                  <a:lnTo>
                    <a:pt x="1408781" y="554990"/>
                  </a:lnTo>
                  <a:lnTo>
                    <a:pt x="1374937" y="501186"/>
                  </a:lnTo>
                  <a:lnTo>
                    <a:pt x="1361795" y="479446"/>
                  </a:lnTo>
                  <a:lnTo>
                    <a:pt x="1361492" y="479613"/>
                  </a:lnTo>
                  <a:lnTo>
                    <a:pt x="1327466" y="425911"/>
                  </a:lnTo>
                  <a:lnTo>
                    <a:pt x="1403277" y="456523"/>
                  </a:lnTo>
                  <a:lnTo>
                    <a:pt x="1461202" y="482518"/>
                  </a:lnTo>
                  <a:lnTo>
                    <a:pt x="1419372" y="505634"/>
                  </a:lnTo>
                  <a:lnTo>
                    <a:pt x="1459764" y="570320"/>
                  </a:lnTo>
                  <a:lnTo>
                    <a:pt x="1507246" y="645589"/>
                  </a:lnTo>
                  <a:lnTo>
                    <a:pt x="1534298" y="688644"/>
                  </a:lnTo>
                  <a:lnTo>
                    <a:pt x="1567590" y="742753"/>
                  </a:lnTo>
                  <a:lnTo>
                    <a:pt x="1594798" y="785722"/>
                  </a:lnTo>
                  <a:lnTo>
                    <a:pt x="1628154" y="839796"/>
                  </a:lnTo>
                  <a:lnTo>
                    <a:pt x="1661474" y="893889"/>
                  </a:lnTo>
                  <a:lnTo>
                    <a:pt x="1688572" y="936919"/>
                  </a:lnTo>
                  <a:lnTo>
                    <a:pt x="1721681" y="991129"/>
                  </a:lnTo>
                  <a:lnTo>
                    <a:pt x="1754616" y="1045434"/>
                  </a:lnTo>
                  <a:lnTo>
                    <a:pt x="1781193" y="1088752"/>
                  </a:lnTo>
                  <a:lnTo>
                    <a:pt x="1807505" y="1132217"/>
                  </a:lnTo>
                  <a:lnTo>
                    <a:pt x="1853012" y="1208578"/>
                  </a:lnTo>
                  <a:lnTo>
                    <a:pt x="1872116" y="1241524"/>
                  </a:lnTo>
                  <a:lnTo>
                    <a:pt x="1884633" y="1263610"/>
                  </a:lnTo>
                  <a:lnTo>
                    <a:pt x="1911045" y="1307019"/>
                  </a:lnTo>
                  <a:lnTo>
                    <a:pt x="1938471" y="1349868"/>
                  </a:lnTo>
                  <a:lnTo>
                    <a:pt x="1966856" y="1392187"/>
                  </a:lnTo>
                  <a:lnTo>
                    <a:pt x="1996147" y="1434005"/>
                  </a:lnTo>
                  <a:lnTo>
                    <a:pt x="2026292" y="1475351"/>
                  </a:lnTo>
                  <a:lnTo>
                    <a:pt x="2107549" y="1589962"/>
                  </a:lnTo>
                  <a:lnTo>
                    <a:pt x="2142808" y="1642983"/>
                  </a:lnTo>
                  <a:lnTo>
                    <a:pt x="2176001" y="1697146"/>
                  </a:lnTo>
                  <a:lnTo>
                    <a:pt x="2200590" y="1741563"/>
                  </a:lnTo>
                  <a:lnTo>
                    <a:pt x="2216173" y="1776455"/>
                  </a:lnTo>
                  <a:lnTo>
                    <a:pt x="2228491" y="1813151"/>
                  </a:lnTo>
                  <a:lnTo>
                    <a:pt x="2231005" y="1840765"/>
                  </a:lnTo>
                  <a:close/>
                </a:path>
                <a:path extrusionOk="0" h="2253615" w="2782570">
                  <a:moveTo>
                    <a:pt x="1533021" y="2095961"/>
                  </a:moveTo>
                  <a:lnTo>
                    <a:pt x="1472827" y="2129225"/>
                  </a:lnTo>
                  <a:lnTo>
                    <a:pt x="1483507" y="2108822"/>
                  </a:lnTo>
                  <a:lnTo>
                    <a:pt x="1492625" y="2089282"/>
                  </a:lnTo>
                  <a:lnTo>
                    <a:pt x="1499534" y="2085464"/>
                  </a:lnTo>
                  <a:lnTo>
                    <a:pt x="1501219" y="2070032"/>
                  </a:lnTo>
                  <a:lnTo>
                    <a:pt x="1497626" y="2043015"/>
                  </a:lnTo>
                  <a:lnTo>
                    <a:pt x="1494841" y="2015552"/>
                  </a:lnTo>
                  <a:lnTo>
                    <a:pt x="1492810" y="1987672"/>
                  </a:lnTo>
                  <a:lnTo>
                    <a:pt x="1491482" y="1959404"/>
                  </a:lnTo>
                  <a:lnTo>
                    <a:pt x="1484663" y="1919668"/>
                  </a:lnTo>
                  <a:lnTo>
                    <a:pt x="1478440" y="1879604"/>
                  </a:lnTo>
                  <a:lnTo>
                    <a:pt x="1472760" y="1839239"/>
                  </a:lnTo>
                  <a:lnTo>
                    <a:pt x="1461430" y="1787495"/>
                  </a:lnTo>
                  <a:lnTo>
                    <a:pt x="1456677" y="1746619"/>
                  </a:lnTo>
                  <a:lnTo>
                    <a:pt x="1446168" y="1694421"/>
                  </a:lnTo>
                  <a:lnTo>
                    <a:pt x="1435989" y="1642041"/>
                  </a:lnTo>
                  <a:lnTo>
                    <a:pt x="1419950" y="1578399"/>
                  </a:lnTo>
                  <a:lnTo>
                    <a:pt x="1410274" y="1525741"/>
                  </a:lnTo>
                  <a:lnTo>
                    <a:pt x="1394631" y="1461880"/>
                  </a:lnTo>
                  <a:lnTo>
                    <a:pt x="1385245" y="1409062"/>
                  </a:lnTo>
                  <a:lnTo>
                    <a:pt x="1354340" y="1281129"/>
                  </a:lnTo>
                  <a:lnTo>
                    <a:pt x="1344992" y="1228290"/>
                  </a:lnTo>
                  <a:lnTo>
                    <a:pt x="1329411" y="1164394"/>
                  </a:lnTo>
                  <a:lnTo>
                    <a:pt x="1313685" y="1100579"/>
                  </a:lnTo>
                  <a:lnTo>
                    <a:pt x="1297758" y="1036874"/>
                  </a:lnTo>
                  <a:lnTo>
                    <a:pt x="1281580" y="973309"/>
                  </a:lnTo>
                  <a:lnTo>
                    <a:pt x="1265095" y="909912"/>
                  </a:lnTo>
                  <a:lnTo>
                    <a:pt x="1254391" y="857823"/>
                  </a:lnTo>
                  <a:lnTo>
                    <a:pt x="1237137" y="794852"/>
                  </a:lnTo>
                  <a:lnTo>
                    <a:pt x="1225557" y="743247"/>
                  </a:lnTo>
                  <a:lnTo>
                    <a:pt x="1169202" y="527869"/>
                  </a:lnTo>
                  <a:lnTo>
                    <a:pt x="1245673" y="674126"/>
                  </a:lnTo>
                  <a:lnTo>
                    <a:pt x="1281333" y="741427"/>
                  </a:lnTo>
                  <a:lnTo>
                    <a:pt x="1299204" y="775055"/>
                  </a:lnTo>
                  <a:lnTo>
                    <a:pt x="1323159" y="819822"/>
                  </a:lnTo>
                  <a:lnTo>
                    <a:pt x="1288820" y="838798"/>
                  </a:lnTo>
                  <a:lnTo>
                    <a:pt x="1297138" y="877704"/>
                  </a:lnTo>
                  <a:lnTo>
                    <a:pt x="1310679" y="928226"/>
                  </a:lnTo>
                  <a:lnTo>
                    <a:pt x="1323383" y="979211"/>
                  </a:lnTo>
                  <a:lnTo>
                    <a:pt x="1335328" y="1030614"/>
                  </a:lnTo>
                  <a:lnTo>
                    <a:pt x="1346595" y="1082393"/>
                  </a:lnTo>
                  <a:lnTo>
                    <a:pt x="1363401" y="1145611"/>
                  </a:lnTo>
                  <a:lnTo>
                    <a:pt x="1373548" y="1198009"/>
                  </a:lnTo>
                  <a:lnTo>
                    <a:pt x="1389393" y="1261759"/>
                  </a:lnTo>
                  <a:lnTo>
                    <a:pt x="1404876" y="1325708"/>
                  </a:lnTo>
                  <a:lnTo>
                    <a:pt x="1420076" y="1389814"/>
                  </a:lnTo>
                  <a:lnTo>
                    <a:pt x="1428934" y="1442924"/>
                  </a:lnTo>
                  <a:lnTo>
                    <a:pt x="1458636" y="1571522"/>
                  </a:lnTo>
                  <a:lnTo>
                    <a:pt x="1467360" y="1624706"/>
                  </a:lnTo>
                  <a:lnTo>
                    <a:pt x="1482337" y="1688935"/>
                  </a:lnTo>
                  <a:lnTo>
                    <a:pt x="1491368" y="1741949"/>
                  </a:lnTo>
                  <a:lnTo>
                    <a:pt x="1500671" y="1794813"/>
                  </a:lnTo>
                  <a:lnTo>
                    <a:pt x="1510326" y="1847482"/>
                  </a:lnTo>
                  <a:lnTo>
                    <a:pt x="1520411" y="1899914"/>
                  </a:lnTo>
                  <a:lnTo>
                    <a:pt x="1524868" y="1940954"/>
                  </a:lnTo>
                  <a:lnTo>
                    <a:pt x="1529914" y="1981669"/>
                  </a:lnTo>
                  <a:lnTo>
                    <a:pt x="1535629" y="2022015"/>
                  </a:lnTo>
                  <a:lnTo>
                    <a:pt x="1535952" y="2050838"/>
                  </a:lnTo>
                  <a:lnTo>
                    <a:pt x="1537103" y="2079205"/>
                  </a:lnTo>
                  <a:lnTo>
                    <a:pt x="1533021" y="2095961"/>
                  </a:lnTo>
                  <a:close/>
                </a:path>
                <a:path extrusionOk="0" h="2253615" w="2782570">
                  <a:moveTo>
                    <a:pt x="2716708" y="977817"/>
                  </a:moveTo>
                  <a:lnTo>
                    <a:pt x="2684958" y="995362"/>
                  </a:lnTo>
                  <a:lnTo>
                    <a:pt x="2647534" y="1001541"/>
                  </a:lnTo>
                  <a:lnTo>
                    <a:pt x="2604483" y="996329"/>
                  </a:lnTo>
                  <a:lnTo>
                    <a:pt x="2561988" y="990810"/>
                  </a:lnTo>
                  <a:lnTo>
                    <a:pt x="2513955" y="973850"/>
                  </a:lnTo>
                  <a:lnTo>
                    <a:pt x="2466567" y="956533"/>
                  </a:lnTo>
                  <a:lnTo>
                    <a:pt x="2419871" y="938834"/>
                  </a:lnTo>
                  <a:lnTo>
                    <a:pt x="2373911" y="920728"/>
                  </a:lnTo>
                  <a:lnTo>
                    <a:pt x="2294952" y="877354"/>
                  </a:lnTo>
                  <a:lnTo>
                    <a:pt x="2263524" y="865719"/>
                  </a:lnTo>
                  <a:lnTo>
                    <a:pt x="2222596" y="844832"/>
                  </a:lnTo>
                  <a:lnTo>
                    <a:pt x="2178729" y="825570"/>
                  </a:lnTo>
                  <a:lnTo>
                    <a:pt x="2132347" y="807697"/>
                  </a:lnTo>
                  <a:lnTo>
                    <a:pt x="2077736" y="779871"/>
                  </a:lnTo>
                  <a:lnTo>
                    <a:pt x="2027595" y="764075"/>
                  </a:lnTo>
                  <a:lnTo>
                    <a:pt x="1970073" y="737858"/>
                  </a:lnTo>
                  <a:lnTo>
                    <a:pt x="1911730" y="712093"/>
                  </a:lnTo>
                  <a:lnTo>
                    <a:pt x="1794278" y="660988"/>
                  </a:lnTo>
                  <a:lnTo>
                    <a:pt x="1736017" y="635179"/>
                  </a:lnTo>
                  <a:lnTo>
                    <a:pt x="1684769" y="619995"/>
                  </a:lnTo>
                  <a:lnTo>
                    <a:pt x="1628680" y="592985"/>
                  </a:lnTo>
                  <a:lnTo>
                    <a:pt x="1580452" y="576133"/>
                  </a:lnTo>
                  <a:lnTo>
                    <a:pt x="1534370" y="558095"/>
                  </a:lnTo>
                  <a:lnTo>
                    <a:pt x="1450337" y="517525"/>
                  </a:lnTo>
                  <a:lnTo>
                    <a:pt x="1419372" y="505634"/>
                  </a:lnTo>
                  <a:lnTo>
                    <a:pt x="1461202" y="482518"/>
                  </a:lnTo>
                  <a:lnTo>
                    <a:pt x="1496528" y="491999"/>
                  </a:lnTo>
                  <a:lnTo>
                    <a:pt x="1541537" y="510631"/>
                  </a:lnTo>
                  <a:lnTo>
                    <a:pt x="1595702" y="538703"/>
                  </a:lnTo>
                  <a:lnTo>
                    <a:pt x="1646222" y="554289"/>
                  </a:lnTo>
                  <a:lnTo>
                    <a:pt x="1704851" y="579896"/>
                  </a:lnTo>
                  <a:lnTo>
                    <a:pt x="1764923" y="604704"/>
                  </a:lnTo>
                  <a:lnTo>
                    <a:pt x="1825916" y="629004"/>
                  </a:lnTo>
                  <a:lnTo>
                    <a:pt x="1887303" y="653086"/>
                  </a:lnTo>
                  <a:lnTo>
                    <a:pt x="1954700" y="688348"/>
                  </a:lnTo>
                  <a:lnTo>
                    <a:pt x="2015303" y="712863"/>
                  </a:lnTo>
                  <a:lnTo>
                    <a:pt x="2074728" y="738029"/>
                  </a:lnTo>
                  <a:lnTo>
                    <a:pt x="2132450" y="764137"/>
                  </a:lnTo>
                  <a:lnTo>
                    <a:pt x="2181804" y="780367"/>
                  </a:lnTo>
                  <a:lnTo>
                    <a:pt x="2234545" y="809227"/>
                  </a:lnTo>
                  <a:lnTo>
                    <a:pt x="2277869" y="828790"/>
                  </a:lnTo>
                  <a:lnTo>
                    <a:pt x="2311252" y="839344"/>
                  </a:lnTo>
                  <a:lnTo>
                    <a:pt x="2403109" y="890092"/>
                  </a:lnTo>
                  <a:lnTo>
                    <a:pt x="2452585" y="906255"/>
                  </a:lnTo>
                  <a:lnTo>
                    <a:pt x="2507241" y="934056"/>
                  </a:lnTo>
                  <a:lnTo>
                    <a:pt x="2548745" y="940123"/>
                  </a:lnTo>
                  <a:lnTo>
                    <a:pt x="2595602" y="957733"/>
                  </a:lnTo>
                  <a:lnTo>
                    <a:pt x="2662748" y="949631"/>
                  </a:lnTo>
                  <a:lnTo>
                    <a:pt x="2695488" y="946040"/>
                  </a:lnTo>
                  <a:lnTo>
                    <a:pt x="2777345" y="900805"/>
                  </a:lnTo>
                  <a:lnTo>
                    <a:pt x="2769147" y="919837"/>
                  </a:lnTo>
                  <a:lnTo>
                    <a:pt x="2716708" y="977817"/>
                  </a:lnTo>
                  <a:close/>
                </a:path>
                <a:path extrusionOk="0" h="2253615" w="2782570">
                  <a:moveTo>
                    <a:pt x="1494298" y="2160863"/>
                  </a:moveTo>
                  <a:lnTo>
                    <a:pt x="1468003" y="2175394"/>
                  </a:lnTo>
                  <a:lnTo>
                    <a:pt x="1436089" y="2178529"/>
                  </a:lnTo>
                  <a:lnTo>
                    <a:pt x="1394493" y="2172513"/>
                  </a:lnTo>
                  <a:lnTo>
                    <a:pt x="1355828" y="2164877"/>
                  </a:lnTo>
                  <a:lnTo>
                    <a:pt x="1314665" y="2144120"/>
                  </a:lnTo>
                  <a:lnTo>
                    <a:pt x="1271714" y="2109850"/>
                  </a:lnTo>
                  <a:lnTo>
                    <a:pt x="1227685" y="2061675"/>
                  </a:lnTo>
                  <a:lnTo>
                    <a:pt x="1195565" y="2021420"/>
                  </a:lnTo>
                  <a:lnTo>
                    <a:pt x="1170301" y="1977376"/>
                  </a:lnTo>
                  <a:lnTo>
                    <a:pt x="1149664" y="1930775"/>
                  </a:lnTo>
                  <a:lnTo>
                    <a:pt x="1138869" y="1893237"/>
                  </a:lnTo>
                  <a:lnTo>
                    <a:pt x="1124713" y="1843056"/>
                  </a:lnTo>
                  <a:lnTo>
                    <a:pt x="1112408" y="1791851"/>
                  </a:lnTo>
                  <a:lnTo>
                    <a:pt x="1101028" y="1740135"/>
                  </a:lnTo>
                  <a:lnTo>
                    <a:pt x="1089845" y="1688310"/>
                  </a:lnTo>
                  <a:lnTo>
                    <a:pt x="1078167" y="1636759"/>
                  </a:lnTo>
                  <a:lnTo>
                    <a:pt x="1065132" y="1585958"/>
                  </a:lnTo>
                  <a:lnTo>
                    <a:pt x="1049874" y="1536384"/>
                  </a:lnTo>
                  <a:lnTo>
                    <a:pt x="1031532" y="1488516"/>
                  </a:lnTo>
                  <a:lnTo>
                    <a:pt x="1003101" y="1431721"/>
                  </a:lnTo>
                  <a:lnTo>
                    <a:pt x="986422" y="1397434"/>
                  </a:lnTo>
                  <a:lnTo>
                    <a:pt x="972949" y="1361376"/>
                  </a:lnTo>
                  <a:lnTo>
                    <a:pt x="956137" y="1312662"/>
                  </a:lnTo>
                  <a:lnTo>
                    <a:pt x="947858" y="1273733"/>
                  </a:lnTo>
                  <a:lnTo>
                    <a:pt x="935432" y="1222595"/>
                  </a:lnTo>
                  <a:lnTo>
                    <a:pt x="924591" y="1170582"/>
                  </a:lnTo>
                  <a:lnTo>
                    <a:pt x="914930" y="1117916"/>
                  </a:lnTo>
                  <a:lnTo>
                    <a:pt x="906044" y="1064822"/>
                  </a:lnTo>
                  <a:lnTo>
                    <a:pt x="888978" y="958243"/>
                  </a:lnTo>
                  <a:lnTo>
                    <a:pt x="886127" y="916315"/>
                  </a:lnTo>
                  <a:lnTo>
                    <a:pt x="882431" y="874854"/>
                  </a:lnTo>
                  <a:lnTo>
                    <a:pt x="917870" y="855270"/>
                  </a:lnTo>
                  <a:lnTo>
                    <a:pt x="918325" y="884021"/>
                  </a:lnTo>
                  <a:lnTo>
                    <a:pt x="929687" y="950248"/>
                  </a:lnTo>
                  <a:lnTo>
                    <a:pt x="934128" y="1005799"/>
                  </a:lnTo>
                  <a:lnTo>
                    <a:pt x="944742" y="1072439"/>
                  </a:lnTo>
                  <a:lnTo>
                    <a:pt x="956206" y="1138610"/>
                  </a:lnTo>
                  <a:lnTo>
                    <a:pt x="969336" y="1203860"/>
                  </a:lnTo>
                  <a:lnTo>
                    <a:pt x="984949" y="1267738"/>
                  </a:lnTo>
                  <a:lnTo>
                    <a:pt x="997721" y="1318685"/>
                  </a:lnTo>
                  <a:lnTo>
                    <a:pt x="1020747" y="1378466"/>
                  </a:lnTo>
                  <a:lnTo>
                    <a:pt x="1036426" y="1413305"/>
                  </a:lnTo>
                  <a:lnTo>
                    <a:pt x="1059300" y="1458670"/>
                  </a:lnTo>
                  <a:lnTo>
                    <a:pt x="1079162" y="1505698"/>
                  </a:lnTo>
                  <a:lnTo>
                    <a:pt x="1090399" y="1542992"/>
                  </a:lnTo>
                  <a:lnTo>
                    <a:pt x="1105811" y="1592480"/>
                  </a:lnTo>
                  <a:lnTo>
                    <a:pt x="1119786" y="1642762"/>
                  </a:lnTo>
                  <a:lnTo>
                    <a:pt x="1126709" y="1682440"/>
                  </a:lnTo>
                  <a:lnTo>
                    <a:pt x="1139381" y="1733442"/>
                  </a:lnTo>
                  <a:lnTo>
                    <a:pt x="1150843" y="1785113"/>
                  </a:lnTo>
                  <a:lnTo>
                    <a:pt x="1157215" y="1825095"/>
                  </a:lnTo>
                  <a:lnTo>
                    <a:pt x="1171639" y="1875129"/>
                  </a:lnTo>
                  <a:lnTo>
                    <a:pt x="1188840" y="1923628"/>
                  </a:lnTo>
                  <a:lnTo>
                    <a:pt x="1203543" y="1959006"/>
                  </a:lnTo>
                  <a:lnTo>
                    <a:pt x="1262021" y="2042701"/>
                  </a:lnTo>
                  <a:lnTo>
                    <a:pt x="1308222" y="2089676"/>
                  </a:lnTo>
                  <a:lnTo>
                    <a:pt x="1347744" y="2111339"/>
                  </a:lnTo>
                  <a:lnTo>
                    <a:pt x="1391532" y="2130645"/>
                  </a:lnTo>
                  <a:lnTo>
                    <a:pt x="1432114" y="2137222"/>
                  </a:lnTo>
                  <a:lnTo>
                    <a:pt x="1455383" y="2138864"/>
                  </a:lnTo>
                  <a:lnTo>
                    <a:pt x="1533021" y="2095961"/>
                  </a:lnTo>
                  <a:lnTo>
                    <a:pt x="1529925" y="2112173"/>
                  </a:lnTo>
                  <a:lnTo>
                    <a:pt x="1513413" y="2135799"/>
                  </a:lnTo>
                  <a:lnTo>
                    <a:pt x="1494298" y="2160863"/>
                  </a:lnTo>
                  <a:close/>
                </a:path>
                <a:path extrusionOk="0" h="2253615" w="2782570">
                  <a:moveTo>
                    <a:pt x="2217296" y="1891844"/>
                  </a:moveTo>
                  <a:lnTo>
                    <a:pt x="2168836" y="1918623"/>
                  </a:lnTo>
                  <a:lnTo>
                    <a:pt x="2148239" y="1915503"/>
                  </a:lnTo>
                  <a:lnTo>
                    <a:pt x="2128371" y="1911981"/>
                  </a:lnTo>
                  <a:lnTo>
                    <a:pt x="2101271" y="1912456"/>
                  </a:lnTo>
                  <a:lnTo>
                    <a:pt x="2028794" y="1880001"/>
                  </a:lnTo>
                  <a:lnTo>
                    <a:pt x="1990180" y="1857836"/>
                  </a:lnTo>
                  <a:lnTo>
                    <a:pt x="1952446" y="1835184"/>
                  </a:lnTo>
                  <a:lnTo>
                    <a:pt x="1915903" y="1811874"/>
                  </a:lnTo>
                  <a:lnTo>
                    <a:pt x="1874726" y="1776624"/>
                  </a:lnTo>
                  <a:lnTo>
                    <a:pt x="1835366" y="1740370"/>
                  </a:lnTo>
                  <a:lnTo>
                    <a:pt x="1798134" y="1702940"/>
                  </a:lnTo>
                  <a:lnTo>
                    <a:pt x="1763344" y="1664160"/>
                  </a:lnTo>
                  <a:lnTo>
                    <a:pt x="1725170" y="1612750"/>
                  </a:lnTo>
                  <a:lnTo>
                    <a:pt x="1696200" y="1570754"/>
                  </a:lnTo>
                  <a:lnTo>
                    <a:pt x="1670119" y="1527162"/>
                  </a:lnTo>
                  <a:lnTo>
                    <a:pt x="1650445" y="1494530"/>
                  </a:lnTo>
                  <a:lnTo>
                    <a:pt x="1624883" y="1450651"/>
                  </a:lnTo>
                  <a:lnTo>
                    <a:pt x="1599554" y="1406644"/>
                  </a:lnTo>
                  <a:lnTo>
                    <a:pt x="1574439" y="1362518"/>
                  </a:lnTo>
                  <a:lnTo>
                    <a:pt x="1543383" y="1307174"/>
                  </a:lnTo>
                  <a:lnTo>
                    <a:pt x="1475711" y="1185057"/>
                  </a:lnTo>
                  <a:lnTo>
                    <a:pt x="1433046" y="1107126"/>
                  </a:lnTo>
                  <a:lnTo>
                    <a:pt x="1402705" y="1051386"/>
                  </a:lnTo>
                  <a:lnTo>
                    <a:pt x="1378593" y="1006706"/>
                  </a:lnTo>
                  <a:lnTo>
                    <a:pt x="1354552" y="961986"/>
                  </a:lnTo>
                  <a:lnTo>
                    <a:pt x="1330565" y="917237"/>
                  </a:lnTo>
                  <a:lnTo>
                    <a:pt x="1306614" y="872468"/>
                  </a:lnTo>
                  <a:lnTo>
                    <a:pt x="1288820" y="838798"/>
                  </a:lnTo>
                  <a:lnTo>
                    <a:pt x="1323159" y="819822"/>
                  </a:lnTo>
                  <a:lnTo>
                    <a:pt x="1371068" y="909356"/>
                  </a:lnTo>
                  <a:lnTo>
                    <a:pt x="1431393" y="1021032"/>
                  </a:lnTo>
                  <a:lnTo>
                    <a:pt x="1461679" y="1076802"/>
                  </a:lnTo>
                  <a:lnTo>
                    <a:pt x="1486003" y="1121365"/>
                  </a:lnTo>
                  <a:lnTo>
                    <a:pt x="1516526" y="1177004"/>
                  </a:lnTo>
                  <a:lnTo>
                    <a:pt x="1571872" y="1276930"/>
                  </a:lnTo>
                  <a:lnTo>
                    <a:pt x="1621585" y="1365467"/>
                  </a:lnTo>
                  <a:lnTo>
                    <a:pt x="1646859" y="1409505"/>
                  </a:lnTo>
                  <a:lnTo>
                    <a:pt x="1678557" y="1464495"/>
                  </a:lnTo>
                  <a:lnTo>
                    <a:pt x="1704427" y="1508203"/>
                  </a:lnTo>
                  <a:lnTo>
                    <a:pt x="1724497" y="1540616"/>
                  </a:lnTo>
                  <a:lnTo>
                    <a:pt x="1759752" y="1593640"/>
                  </a:lnTo>
                  <a:lnTo>
                    <a:pt x="1798412" y="1644782"/>
                  </a:lnTo>
                  <a:lnTo>
                    <a:pt x="1833943" y="1683152"/>
                  </a:lnTo>
                  <a:lnTo>
                    <a:pt x="1878226" y="1731187"/>
                  </a:lnTo>
                  <a:lnTo>
                    <a:pt x="1918589" y="1766887"/>
                  </a:lnTo>
                  <a:lnTo>
                    <a:pt x="1954636" y="1790470"/>
                  </a:lnTo>
                  <a:lnTo>
                    <a:pt x="1998249" y="1824374"/>
                  </a:lnTo>
                  <a:lnTo>
                    <a:pt x="2036755" y="1846600"/>
                  </a:lnTo>
                  <a:lnTo>
                    <a:pt x="2069757" y="1857364"/>
                  </a:lnTo>
                  <a:lnTo>
                    <a:pt x="2136089" y="1878714"/>
                  </a:lnTo>
                  <a:lnTo>
                    <a:pt x="2147006" y="1872681"/>
                  </a:lnTo>
                  <a:lnTo>
                    <a:pt x="2165416" y="1877009"/>
                  </a:lnTo>
                  <a:lnTo>
                    <a:pt x="2231005" y="1840765"/>
                  </a:lnTo>
                  <a:lnTo>
                    <a:pt x="2229452" y="1870625"/>
                  </a:lnTo>
                  <a:lnTo>
                    <a:pt x="2217296" y="1891844"/>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0" name="Google Shape;430;g267ed05c983_0_1"/>
            <p:cNvPicPr preferRelativeResize="0"/>
            <p:nvPr/>
          </p:nvPicPr>
          <p:blipFill rotWithShape="1">
            <a:blip r:embed="rId4">
              <a:alphaModFix/>
            </a:blip>
            <a:srcRect b="0" l="0" r="0" t="0"/>
            <a:stretch/>
          </p:blipFill>
          <p:spPr>
            <a:xfrm>
              <a:off x="-5727" y="7437826"/>
              <a:ext cx="2779677" cy="2849172"/>
            </a:xfrm>
            <a:prstGeom prst="rect">
              <a:avLst/>
            </a:prstGeom>
            <a:noFill/>
            <a:ln>
              <a:noFill/>
            </a:ln>
          </p:spPr>
        </p:pic>
        <p:pic>
          <p:nvPicPr>
            <p:cNvPr id="431" name="Google Shape;431;g267ed05c983_0_1"/>
            <p:cNvPicPr preferRelativeResize="0"/>
            <p:nvPr/>
          </p:nvPicPr>
          <p:blipFill rotWithShape="1">
            <a:blip r:embed="rId5">
              <a:alphaModFix/>
            </a:blip>
            <a:srcRect b="0" l="0" r="0" t="0"/>
            <a:stretch/>
          </p:blipFill>
          <p:spPr>
            <a:xfrm>
              <a:off x="15447689" y="7845228"/>
              <a:ext cx="2839770" cy="2441756"/>
            </a:xfrm>
            <a:prstGeom prst="rect">
              <a:avLst/>
            </a:prstGeom>
            <a:noFill/>
            <a:ln>
              <a:noFill/>
            </a:ln>
          </p:spPr>
        </p:pic>
        <p:pic>
          <p:nvPicPr>
            <p:cNvPr id="432" name="Google Shape;432;g267ed05c983_0_1"/>
            <p:cNvPicPr preferRelativeResize="0"/>
            <p:nvPr/>
          </p:nvPicPr>
          <p:blipFill rotWithShape="1">
            <a:blip r:embed="rId6">
              <a:alphaModFix/>
            </a:blip>
            <a:srcRect b="0" l="0" r="0" t="0"/>
            <a:stretch/>
          </p:blipFill>
          <p:spPr>
            <a:xfrm>
              <a:off x="16532156" y="365228"/>
              <a:ext cx="1755843" cy="1919118"/>
            </a:xfrm>
            <a:prstGeom prst="rect">
              <a:avLst/>
            </a:prstGeom>
            <a:noFill/>
            <a:ln>
              <a:noFill/>
            </a:ln>
          </p:spPr>
        </p:pic>
        <p:pic>
          <p:nvPicPr>
            <p:cNvPr id="433" name="Google Shape;433;g267ed05c983_0_1"/>
            <p:cNvPicPr preferRelativeResize="0"/>
            <p:nvPr/>
          </p:nvPicPr>
          <p:blipFill rotWithShape="1">
            <a:blip r:embed="rId7">
              <a:alphaModFix/>
            </a:blip>
            <a:srcRect b="0" l="0" r="0" t="0"/>
            <a:stretch/>
          </p:blipFill>
          <p:spPr>
            <a:xfrm>
              <a:off x="4185921" y="2"/>
              <a:ext cx="10429755" cy="1845212"/>
            </a:xfrm>
            <a:prstGeom prst="rect">
              <a:avLst/>
            </a:prstGeom>
            <a:noFill/>
            <a:ln>
              <a:noFill/>
            </a:ln>
          </p:spPr>
        </p:pic>
      </p:grpSp>
      <p:pic>
        <p:nvPicPr>
          <p:cNvPr descr="The following common dance terms are presented in this video:&#10;1. Saludo&#10;2. Hayon-hayon&#10;3. Arms in lateral position&#10;4. Kumintang&#10;5. Sarok&#10;6. Masiwak&#10;7. Hop&#10;8. Cut (Mazurka)&#10;9. Slide&#10;10. Point&#10;11. Forearm Turn&#10;12. Brush&#10;13. Do-si-do&#10;14. Change Step&#10;15. Cross Change Step" id="434" name="Google Shape;434;g267ed05c983_0_1" title="COMMON DANCE TERMS IN FOLK DANCE (15 steps)">
            <a:hlinkClick r:id="rId8"/>
          </p:cNvPr>
          <p:cNvPicPr preferRelativeResize="0"/>
          <p:nvPr/>
        </p:nvPicPr>
        <p:blipFill>
          <a:blip r:embed="rId9">
            <a:alphaModFix/>
          </a:blip>
          <a:stretch>
            <a:fillRect/>
          </a:stretch>
        </p:blipFill>
        <p:spPr>
          <a:xfrm>
            <a:off x="2005975" y="1054400"/>
            <a:ext cx="14864700" cy="8281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6"/>
          <p:cNvSpPr txBox="1"/>
          <p:nvPr>
            <p:ph type="title"/>
          </p:nvPr>
        </p:nvSpPr>
        <p:spPr>
          <a:xfrm>
            <a:off x="2473260" y="1987202"/>
            <a:ext cx="12070715" cy="5398770"/>
          </a:xfrm>
          <a:prstGeom prst="rect">
            <a:avLst/>
          </a:prstGeom>
          <a:noFill/>
          <a:ln>
            <a:noFill/>
          </a:ln>
        </p:spPr>
        <p:txBody>
          <a:bodyPr anchorCtr="0" anchor="t" bIns="0" lIns="0" spcFirstLastPara="1" rIns="0" wrap="square" tIns="320025">
            <a:spAutoFit/>
          </a:bodyPr>
          <a:lstStyle/>
          <a:p>
            <a:pPr indent="0" lvl="0" marL="12700" marR="5080" rtl="0" algn="ctr">
              <a:lnSpc>
                <a:spcPct val="101992"/>
              </a:lnSpc>
              <a:spcBef>
                <a:spcPts val="0"/>
              </a:spcBef>
              <a:spcAft>
                <a:spcPts val="0"/>
              </a:spcAft>
              <a:buNone/>
            </a:pPr>
            <a:r>
              <a:rPr lang="en-US" sz="13050">
                <a:solidFill>
                  <a:srgbClr val="FFDE58"/>
                </a:solidFill>
                <a:latin typeface="Calibri"/>
                <a:ea typeface="Calibri"/>
                <a:cs typeface="Calibri"/>
                <a:sym typeface="Calibri"/>
              </a:rPr>
              <a:t>COMMON DANCE FORMATIONS</a:t>
            </a:r>
            <a:endParaRPr sz="1305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grpSp>
        <p:nvGrpSpPr>
          <p:cNvPr id="444" name="Google Shape;444;p27"/>
          <p:cNvGrpSpPr/>
          <p:nvPr/>
        </p:nvGrpSpPr>
        <p:grpSpPr>
          <a:xfrm>
            <a:off x="-7351" y="6853102"/>
            <a:ext cx="18295961" cy="3434126"/>
            <a:chOff x="-7351" y="6853102"/>
            <a:chExt cx="18295961" cy="3434126"/>
          </a:xfrm>
        </p:grpSpPr>
        <p:sp>
          <p:nvSpPr>
            <p:cNvPr id="445" name="Google Shape;445;p27"/>
            <p:cNvSpPr/>
            <p:nvPr/>
          </p:nvSpPr>
          <p:spPr>
            <a:xfrm>
              <a:off x="0" y="8671635"/>
              <a:ext cx="18288000" cy="1615440"/>
            </a:xfrm>
            <a:custGeom>
              <a:rect b="b" l="l" r="r" t="t"/>
              <a:pathLst>
                <a:path extrusionOk="0" h="1615440" w="18288000">
                  <a:moveTo>
                    <a:pt x="18288000" y="1615364"/>
                  </a:moveTo>
                  <a:lnTo>
                    <a:pt x="0" y="1615364"/>
                  </a:lnTo>
                  <a:lnTo>
                    <a:pt x="0" y="0"/>
                  </a:lnTo>
                  <a:lnTo>
                    <a:pt x="18288000" y="0"/>
                  </a:lnTo>
                  <a:lnTo>
                    <a:pt x="18288000" y="161536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6" name="Google Shape;446;p27"/>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7" name="Google Shape;447;p27"/>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13"/>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66"/>
                  </a:lnTo>
                  <a:lnTo>
                    <a:pt x="2047189" y="2312454"/>
                  </a:lnTo>
                  <a:lnTo>
                    <a:pt x="2038121" y="2356142"/>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57"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48" name="Google Shape;448;p27"/>
            <p:cNvPicPr preferRelativeResize="0"/>
            <p:nvPr/>
          </p:nvPicPr>
          <p:blipFill rotWithShape="1">
            <a:blip r:embed="rId3">
              <a:alphaModFix/>
            </a:blip>
            <a:srcRect b="0" l="0" r="0" t="0"/>
            <a:stretch/>
          </p:blipFill>
          <p:spPr>
            <a:xfrm>
              <a:off x="-7351" y="6853102"/>
              <a:ext cx="1833475" cy="3378186"/>
            </a:xfrm>
            <a:prstGeom prst="rect">
              <a:avLst/>
            </a:prstGeom>
            <a:noFill/>
            <a:ln>
              <a:noFill/>
            </a:ln>
          </p:spPr>
        </p:pic>
      </p:grpSp>
      <p:pic>
        <p:nvPicPr>
          <p:cNvPr id="449" name="Google Shape;449;p27"/>
          <p:cNvPicPr preferRelativeResize="0"/>
          <p:nvPr/>
        </p:nvPicPr>
        <p:blipFill rotWithShape="1">
          <a:blip r:embed="rId4">
            <a:alphaModFix/>
          </a:blip>
          <a:srcRect b="0" l="0" r="0" t="0"/>
          <a:stretch/>
        </p:blipFill>
        <p:spPr>
          <a:xfrm>
            <a:off x="-6084" y="-9192"/>
            <a:ext cx="10619529" cy="4332269"/>
          </a:xfrm>
          <a:prstGeom prst="rect">
            <a:avLst/>
          </a:prstGeom>
          <a:noFill/>
          <a:ln>
            <a:noFill/>
          </a:ln>
        </p:spPr>
      </p:pic>
      <p:pic>
        <p:nvPicPr>
          <p:cNvPr id="450" name="Google Shape;450;p27"/>
          <p:cNvPicPr preferRelativeResize="0"/>
          <p:nvPr/>
        </p:nvPicPr>
        <p:blipFill rotWithShape="1">
          <a:blip r:embed="rId5">
            <a:alphaModFix/>
          </a:blip>
          <a:srcRect b="0" l="0" r="0" t="0"/>
          <a:stretch/>
        </p:blipFill>
        <p:spPr>
          <a:xfrm>
            <a:off x="11516066" y="1028700"/>
            <a:ext cx="6315074" cy="6829424"/>
          </a:xfrm>
          <a:prstGeom prst="rect">
            <a:avLst/>
          </a:prstGeom>
          <a:noFill/>
          <a:ln>
            <a:noFill/>
          </a:ln>
        </p:spPr>
      </p:pic>
      <p:sp>
        <p:nvSpPr>
          <p:cNvPr id="451" name="Google Shape;451;p27"/>
          <p:cNvSpPr txBox="1"/>
          <p:nvPr>
            <p:ph type="title"/>
          </p:nvPr>
        </p:nvSpPr>
        <p:spPr>
          <a:xfrm>
            <a:off x="625043" y="1817784"/>
            <a:ext cx="9471025" cy="2647315"/>
          </a:xfrm>
          <a:prstGeom prst="rect">
            <a:avLst/>
          </a:prstGeom>
          <a:noFill/>
          <a:ln>
            <a:noFill/>
          </a:ln>
        </p:spPr>
        <p:txBody>
          <a:bodyPr anchorCtr="0" anchor="t" bIns="0" lIns="0" spcFirstLastPara="1" rIns="0" wrap="square" tIns="236850">
            <a:spAutoFit/>
          </a:bodyPr>
          <a:lstStyle/>
          <a:p>
            <a:pPr indent="-842010" lvl="0" marL="854075" marR="5080" rtl="0" algn="l">
              <a:lnSpc>
                <a:spcPct val="101612"/>
              </a:lnSpc>
              <a:spcBef>
                <a:spcPts val="0"/>
              </a:spcBef>
              <a:spcAft>
                <a:spcPts val="0"/>
              </a:spcAft>
              <a:buNone/>
            </a:pPr>
            <a:r>
              <a:rPr lang="en-US" sz="9300">
                <a:latin typeface="Calibri"/>
                <a:ea typeface="Calibri"/>
                <a:cs typeface="Calibri"/>
                <a:sym typeface="Calibri"/>
              </a:rPr>
              <a:t>SINGLE CIRCLE FORMATION</a:t>
            </a:r>
            <a:endParaRPr sz="9300">
              <a:latin typeface="Calibri"/>
              <a:ea typeface="Calibri"/>
              <a:cs typeface="Calibri"/>
              <a:sym typeface="Calibri"/>
            </a:endParaRPr>
          </a:p>
        </p:txBody>
      </p:sp>
      <p:sp>
        <p:nvSpPr>
          <p:cNvPr id="452" name="Google Shape;452;p27"/>
          <p:cNvSpPr txBox="1"/>
          <p:nvPr/>
        </p:nvSpPr>
        <p:spPr>
          <a:xfrm>
            <a:off x="1249815" y="4732413"/>
            <a:ext cx="9258300" cy="2959100"/>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150">
                <a:solidFill>
                  <a:srgbClr val="C84826"/>
                </a:solidFill>
                <a:latin typeface="Calibri"/>
                <a:ea typeface="Calibri"/>
                <a:cs typeface="Calibri"/>
                <a:sym typeface="Calibri"/>
              </a:rPr>
              <a:t>A	single		circle	formation	in		dance	 refers	to	a choreographic	arrangement	where	dancers stand	in	a		circular	arrangement,	typically facing		the	center	of	the	 circle.</a:t>
            </a:r>
            <a:endParaRPr sz="415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8"/>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803"/>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402"/>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49"/>
                </a:lnTo>
                <a:lnTo>
                  <a:pt x="179222" y="2457386"/>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31"/>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86"/>
                </a:lnTo>
                <a:lnTo>
                  <a:pt x="191122" y="2299766"/>
                </a:lnTo>
                <a:lnTo>
                  <a:pt x="182854" y="2300528"/>
                </a:lnTo>
                <a:lnTo>
                  <a:pt x="140373" y="2325738"/>
                </a:lnTo>
                <a:lnTo>
                  <a:pt x="125780" y="2345080"/>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809"/>
                </a:lnTo>
                <a:lnTo>
                  <a:pt x="2014372" y="1975586"/>
                </a:lnTo>
                <a:lnTo>
                  <a:pt x="1980514" y="1972741"/>
                </a:lnTo>
                <a:lnTo>
                  <a:pt x="1956092" y="1978444"/>
                </a:lnTo>
                <a:lnTo>
                  <a:pt x="1932495" y="1983371"/>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22"/>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809"/>
                </a:lnTo>
                <a:lnTo>
                  <a:pt x="2011565" y="1610194"/>
                </a:lnTo>
                <a:lnTo>
                  <a:pt x="2001812" y="1584413"/>
                </a:lnTo>
                <a:lnTo>
                  <a:pt x="2000542" y="1568094"/>
                </a:lnTo>
                <a:lnTo>
                  <a:pt x="1996719" y="1554213"/>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49"/>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12"/>
                </a:lnTo>
                <a:lnTo>
                  <a:pt x="1354988" y="1831555"/>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12"/>
                </a:lnTo>
                <a:lnTo>
                  <a:pt x="1351114" y="3195002"/>
                </a:lnTo>
                <a:lnTo>
                  <a:pt x="1340281" y="3196920"/>
                </a:lnTo>
                <a:lnTo>
                  <a:pt x="1312227" y="3201530"/>
                </a:lnTo>
                <a:lnTo>
                  <a:pt x="1308328" y="3202076"/>
                </a:lnTo>
                <a:lnTo>
                  <a:pt x="1352791" y="3202076"/>
                </a:lnTo>
                <a:lnTo>
                  <a:pt x="1352689" y="3201454"/>
                </a:lnTo>
                <a:lnTo>
                  <a:pt x="1778254" y="3199244"/>
                </a:lnTo>
                <a:lnTo>
                  <a:pt x="1845805" y="3134995"/>
                </a:lnTo>
                <a:lnTo>
                  <a:pt x="1869300" y="3095104"/>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01"/>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458" name="Google Shape;458;p28"/>
          <p:cNvGrpSpPr/>
          <p:nvPr/>
        </p:nvGrpSpPr>
        <p:grpSpPr>
          <a:xfrm>
            <a:off x="-5854" y="-4724"/>
            <a:ext cx="2704465" cy="10291735"/>
            <a:chOff x="-5854" y="-4724"/>
            <a:chExt cx="2704465" cy="10291735"/>
          </a:xfrm>
        </p:grpSpPr>
        <p:sp>
          <p:nvSpPr>
            <p:cNvPr id="459" name="Google Shape;459;p28"/>
            <p:cNvSpPr/>
            <p:nvPr/>
          </p:nvSpPr>
          <p:spPr>
            <a:xfrm>
              <a:off x="7420" y="1"/>
              <a:ext cx="1985010" cy="10287000"/>
            </a:xfrm>
            <a:custGeom>
              <a:rect b="b" l="l" r="r" t="t"/>
              <a:pathLst>
                <a:path extrusionOk="0" h="10287000" w="1985010">
                  <a:moveTo>
                    <a:pt x="1984931" y="0"/>
                  </a:moveTo>
                  <a:lnTo>
                    <a:pt x="1984931" y="10286998"/>
                  </a:lnTo>
                  <a:lnTo>
                    <a:pt x="0" y="10286998"/>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0" name="Google Shape;460;p28"/>
            <p:cNvSpPr/>
            <p:nvPr/>
          </p:nvSpPr>
          <p:spPr>
            <a:xfrm>
              <a:off x="0" y="11"/>
              <a:ext cx="2000250" cy="10287000"/>
            </a:xfrm>
            <a:custGeom>
              <a:rect b="b" l="l" r="r" t="t"/>
              <a:pathLst>
                <a:path extrusionOk="0" h="10287000" w="2000250">
                  <a:moveTo>
                    <a:pt x="14859" y="0"/>
                  </a:moveTo>
                  <a:lnTo>
                    <a:pt x="0" y="0"/>
                  </a:lnTo>
                  <a:lnTo>
                    <a:pt x="0" y="10286987"/>
                  </a:lnTo>
                  <a:lnTo>
                    <a:pt x="14859" y="10286987"/>
                  </a:lnTo>
                  <a:lnTo>
                    <a:pt x="14859" y="0"/>
                  </a:lnTo>
                  <a:close/>
                </a:path>
                <a:path extrusionOk="0" h="10287000" w="2000250">
                  <a:moveTo>
                    <a:pt x="1999792" y="0"/>
                  </a:moveTo>
                  <a:lnTo>
                    <a:pt x="1984895" y="0"/>
                  </a:lnTo>
                  <a:lnTo>
                    <a:pt x="1984895" y="10286987"/>
                  </a:lnTo>
                  <a:lnTo>
                    <a:pt x="1999792" y="10286987"/>
                  </a:lnTo>
                  <a:lnTo>
                    <a:pt x="1999792"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1" name="Google Shape;461;p28"/>
            <p:cNvPicPr preferRelativeResize="0"/>
            <p:nvPr/>
          </p:nvPicPr>
          <p:blipFill rotWithShape="1">
            <a:blip r:embed="rId3">
              <a:alphaModFix/>
            </a:blip>
            <a:srcRect b="0" l="0" r="0" t="0"/>
            <a:stretch/>
          </p:blipFill>
          <p:spPr>
            <a:xfrm>
              <a:off x="0" y="-4724"/>
              <a:ext cx="2384355" cy="2296455"/>
            </a:xfrm>
            <a:prstGeom prst="rect">
              <a:avLst/>
            </a:prstGeom>
            <a:noFill/>
            <a:ln>
              <a:noFill/>
            </a:ln>
          </p:spPr>
        </p:pic>
        <p:sp>
          <p:nvSpPr>
            <p:cNvPr id="462" name="Google Shape;462;p28"/>
            <p:cNvSpPr/>
            <p:nvPr/>
          </p:nvSpPr>
          <p:spPr>
            <a:xfrm>
              <a:off x="-5854" y="8072392"/>
              <a:ext cx="2704465" cy="2214245"/>
            </a:xfrm>
            <a:custGeom>
              <a:rect b="b" l="l" r="r" t="t"/>
              <a:pathLst>
                <a:path extrusionOk="0" h="2214245" w="2704465">
                  <a:moveTo>
                    <a:pt x="670246" y="1217374"/>
                  </a:moveTo>
                  <a:lnTo>
                    <a:pt x="635647" y="1236494"/>
                  </a:lnTo>
                  <a:lnTo>
                    <a:pt x="613292" y="1118337"/>
                  </a:lnTo>
                  <a:lnTo>
                    <a:pt x="602782" y="1066140"/>
                  </a:lnTo>
                  <a:lnTo>
                    <a:pt x="593475" y="1013279"/>
                  </a:lnTo>
                  <a:lnTo>
                    <a:pt x="585171" y="959863"/>
                  </a:lnTo>
                  <a:lnTo>
                    <a:pt x="571529" y="894896"/>
                  </a:lnTo>
                  <a:lnTo>
                    <a:pt x="558487" y="829597"/>
                  </a:lnTo>
                  <a:lnTo>
                    <a:pt x="551981" y="775187"/>
                  </a:lnTo>
                  <a:lnTo>
                    <a:pt x="527081" y="643936"/>
                  </a:lnTo>
                  <a:lnTo>
                    <a:pt x="514421" y="578426"/>
                  </a:lnTo>
                  <a:lnTo>
                    <a:pt x="501354" y="513141"/>
                  </a:lnTo>
                  <a:lnTo>
                    <a:pt x="493816" y="459302"/>
                  </a:lnTo>
                  <a:lnTo>
                    <a:pt x="485466" y="405912"/>
                  </a:lnTo>
                  <a:lnTo>
                    <a:pt x="476104" y="353081"/>
                  </a:lnTo>
                  <a:lnTo>
                    <a:pt x="465528" y="300920"/>
                  </a:lnTo>
                  <a:lnTo>
                    <a:pt x="459675" y="260651"/>
                  </a:lnTo>
                  <a:lnTo>
                    <a:pt x="452205" y="221276"/>
                  </a:lnTo>
                  <a:lnTo>
                    <a:pt x="449055" y="194014"/>
                  </a:lnTo>
                  <a:lnTo>
                    <a:pt x="450024" y="178978"/>
                  </a:lnTo>
                  <a:lnTo>
                    <a:pt x="451891" y="105440"/>
                  </a:lnTo>
                  <a:lnTo>
                    <a:pt x="465715" y="54297"/>
                  </a:lnTo>
                  <a:lnTo>
                    <a:pt x="489311" y="26757"/>
                  </a:lnTo>
                  <a:lnTo>
                    <a:pt x="532518" y="2881"/>
                  </a:lnTo>
                  <a:lnTo>
                    <a:pt x="563974" y="0"/>
                  </a:lnTo>
                  <a:lnTo>
                    <a:pt x="597885" y="10263"/>
                  </a:lnTo>
                  <a:lnTo>
                    <a:pt x="516134" y="55438"/>
                  </a:lnTo>
                  <a:lnTo>
                    <a:pt x="496950" y="80541"/>
                  </a:lnTo>
                  <a:lnTo>
                    <a:pt x="490667" y="127516"/>
                  </a:lnTo>
                  <a:lnTo>
                    <a:pt x="486155" y="173513"/>
                  </a:lnTo>
                  <a:lnTo>
                    <a:pt x="490595" y="200062"/>
                  </a:lnTo>
                  <a:lnTo>
                    <a:pt x="492569" y="227973"/>
                  </a:lnTo>
                  <a:lnTo>
                    <a:pt x="498491" y="268204"/>
                  </a:lnTo>
                  <a:lnTo>
                    <a:pt x="508636" y="320602"/>
                  </a:lnTo>
                  <a:lnTo>
                    <a:pt x="517140" y="373908"/>
                  </a:lnTo>
                  <a:lnTo>
                    <a:pt x="524277" y="427968"/>
                  </a:lnTo>
                  <a:lnTo>
                    <a:pt x="536461" y="493741"/>
                  </a:lnTo>
                  <a:lnTo>
                    <a:pt x="547829" y="559965"/>
                  </a:lnTo>
                  <a:lnTo>
                    <a:pt x="564793" y="637598"/>
                  </a:lnTo>
                  <a:lnTo>
                    <a:pt x="585917" y="770936"/>
                  </a:lnTo>
                  <a:lnTo>
                    <a:pt x="602903" y="848556"/>
                  </a:lnTo>
                  <a:lnTo>
                    <a:pt x="614308" y="914759"/>
                  </a:lnTo>
                  <a:lnTo>
                    <a:pt x="626545" y="980503"/>
                  </a:lnTo>
                  <a:lnTo>
                    <a:pt x="639889" y="1045635"/>
                  </a:lnTo>
                  <a:lnTo>
                    <a:pt x="648475" y="1098895"/>
                  </a:lnTo>
                  <a:lnTo>
                    <a:pt x="658718" y="1151239"/>
                  </a:lnTo>
                  <a:lnTo>
                    <a:pt x="664752" y="1191408"/>
                  </a:lnTo>
                  <a:lnTo>
                    <a:pt x="670246" y="1217374"/>
                  </a:lnTo>
                  <a:close/>
                </a:path>
                <a:path extrusionOk="0" h="2214245" w="2704465">
                  <a:moveTo>
                    <a:pt x="1053611" y="1426059"/>
                  </a:moveTo>
                  <a:lnTo>
                    <a:pt x="1042386" y="1374258"/>
                  </a:lnTo>
                  <a:lnTo>
                    <a:pt x="1024521" y="1297123"/>
                  </a:lnTo>
                  <a:lnTo>
                    <a:pt x="1001859" y="1208138"/>
                  </a:lnTo>
                  <a:lnTo>
                    <a:pt x="983288" y="1145895"/>
                  </a:lnTo>
                  <a:lnTo>
                    <a:pt x="971886" y="1094191"/>
                  </a:lnTo>
                  <a:lnTo>
                    <a:pt x="955166" y="1030924"/>
                  </a:lnTo>
                  <a:lnTo>
                    <a:pt x="939056" y="967322"/>
                  </a:lnTo>
                  <a:lnTo>
                    <a:pt x="917204" y="892390"/>
                  </a:lnTo>
                  <a:lnTo>
                    <a:pt x="886130" y="764550"/>
                  </a:lnTo>
                  <a:lnTo>
                    <a:pt x="864208" y="689657"/>
                  </a:lnTo>
                  <a:lnTo>
                    <a:pt x="847979" y="626120"/>
                  </a:lnTo>
                  <a:lnTo>
                    <a:pt x="831094" y="562944"/>
                  </a:lnTo>
                  <a:lnTo>
                    <a:pt x="813342" y="500249"/>
                  </a:lnTo>
                  <a:lnTo>
                    <a:pt x="800651" y="449257"/>
                  </a:lnTo>
                  <a:lnTo>
                    <a:pt x="786671" y="398978"/>
                  </a:lnTo>
                  <a:lnTo>
                    <a:pt x="771190" y="349528"/>
                  </a:lnTo>
                  <a:lnTo>
                    <a:pt x="760138" y="312132"/>
                  </a:lnTo>
                  <a:lnTo>
                    <a:pt x="744336" y="262860"/>
                  </a:lnTo>
                  <a:lnTo>
                    <a:pt x="719290" y="204195"/>
                  </a:lnTo>
                  <a:lnTo>
                    <a:pt x="688007" y="148976"/>
                  </a:lnTo>
                  <a:lnTo>
                    <a:pt x="657460" y="107852"/>
                  </a:lnTo>
                  <a:lnTo>
                    <a:pt x="622347" y="69250"/>
                  </a:lnTo>
                  <a:lnTo>
                    <a:pt x="566320" y="42207"/>
                  </a:lnTo>
                  <a:lnTo>
                    <a:pt x="540937" y="41732"/>
                  </a:lnTo>
                  <a:lnTo>
                    <a:pt x="597885" y="10263"/>
                  </a:lnTo>
                  <a:lnTo>
                    <a:pt x="634003" y="33807"/>
                  </a:lnTo>
                  <a:lnTo>
                    <a:pt x="665942" y="59661"/>
                  </a:lnTo>
                  <a:lnTo>
                    <a:pt x="699594" y="99069"/>
                  </a:lnTo>
                  <a:lnTo>
                    <a:pt x="728573" y="141060"/>
                  </a:lnTo>
                  <a:lnTo>
                    <a:pt x="758770" y="196879"/>
                  </a:lnTo>
                  <a:lnTo>
                    <a:pt x="783799" y="255554"/>
                  </a:lnTo>
                  <a:lnTo>
                    <a:pt x="786906" y="268338"/>
                  </a:lnTo>
                  <a:lnTo>
                    <a:pt x="794431" y="293182"/>
                  </a:lnTo>
                  <a:lnTo>
                    <a:pt x="806524" y="330003"/>
                  </a:lnTo>
                  <a:lnTo>
                    <a:pt x="817199" y="367607"/>
                  </a:lnTo>
                  <a:lnTo>
                    <a:pt x="826607" y="405912"/>
                  </a:lnTo>
                  <a:lnTo>
                    <a:pt x="841038" y="455941"/>
                  </a:lnTo>
                  <a:lnTo>
                    <a:pt x="854506" y="506504"/>
                  </a:lnTo>
                  <a:lnTo>
                    <a:pt x="873299" y="568624"/>
                  </a:lnTo>
                  <a:lnTo>
                    <a:pt x="885293" y="620001"/>
                  </a:lnTo>
                  <a:lnTo>
                    <a:pt x="902916" y="682768"/>
                  </a:lnTo>
                  <a:lnTo>
                    <a:pt x="920182" y="745733"/>
                  </a:lnTo>
                  <a:lnTo>
                    <a:pt x="937240" y="808812"/>
                  </a:lnTo>
                  <a:lnTo>
                    <a:pt x="948105" y="860813"/>
                  </a:lnTo>
                  <a:lnTo>
                    <a:pt x="965205" y="923869"/>
                  </a:lnTo>
                  <a:lnTo>
                    <a:pt x="982553" y="986788"/>
                  </a:lnTo>
                  <a:lnTo>
                    <a:pt x="994161" y="1038378"/>
                  </a:lnTo>
                  <a:lnTo>
                    <a:pt x="1012459" y="1100772"/>
                  </a:lnTo>
                  <a:lnTo>
                    <a:pt x="1025321" y="1151670"/>
                  </a:lnTo>
                  <a:lnTo>
                    <a:pt x="1039036" y="1202095"/>
                  </a:lnTo>
                  <a:lnTo>
                    <a:pt x="1047618" y="1240856"/>
                  </a:lnTo>
                  <a:lnTo>
                    <a:pt x="1057356" y="1278978"/>
                  </a:lnTo>
                  <a:lnTo>
                    <a:pt x="1062264" y="1305268"/>
                  </a:lnTo>
                  <a:lnTo>
                    <a:pt x="1127637" y="1269143"/>
                  </a:lnTo>
                  <a:lnTo>
                    <a:pt x="1090748" y="1362034"/>
                  </a:lnTo>
                  <a:lnTo>
                    <a:pt x="1079653" y="1368165"/>
                  </a:lnTo>
                  <a:lnTo>
                    <a:pt x="1081324" y="1381743"/>
                  </a:lnTo>
                  <a:lnTo>
                    <a:pt x="1053611" y="1426059"/>
                  </a:lnTo>
                  <a:close/>
                </a:path>
                <a:path extrusionOk="0" h="2214245" w="2704465">
                  <a:moveTo>
                    <a:pt x="468711" y="1546260"/>
                  </a:moveTo>
                  <a:lnTo>
                    <a:pt x="435580" y="1564569"/>
                  </a:lnTo>
                  <a:lnTo>
                    <a:pt x="343089" y="1470668"/>
                  </a:lnTo>
                  <a:lnTo>
                    <a:pt x="332352" y="1462100"/>
                  </a:lnTo>
                  <a:lnTo>
                    <a:pt x="313366" y="1443589"/>
                  </a:lnTo>
                  <a:lnTo>
                    <a:pt x="286306" y="1415039"/>
                  </a:lnTo>
                  <a:lnTo>
                    <a:pt x="263625" y="1398571"/>
                  </a:lnTo>
                  <a:lnTo>
                    <a:pt x="227081" y="1360760"/>
                  </a:lnTo>
                  <a:lnTo>
                    <a:pt x="195266" y="1334838"/>
                  </a:lnTo>
                  <a:lnTo>
                    <a:pt x="156078" y="1298488"/>
                  </a:lnTo>
                  <a:lnTo>
                    <a:pt x="115831" y="1262724"/>
                  </a:lnTo>
                  <a:lnTo>
                    <a:pt x="68562" y="1216340"/>
                  </a:lnTo>
                  <a:lnTo>
                    <a:pt x="26722" y="1181456"/>
                  </a:lnTo>
                  <a:lnTo>
                    <a:pt x="0" y="1152719"/>
                  </a:lnTo>
                  <a:lnTo>
                    <a:pt x="459" y="702930"/>
                  </a:lnTo>
                  <a:lnTo>
                    <a:pt x="39934" y="739121"/>
                  </a:lnTo>
                  <a:lnTo>
                    <a:pt x="3896" y="759035"/>
                  </a:lnTo>
                  <a:lnTo>
                    <a:pt x="3806" y="1107113"/>
                  </a:lnTo>
                  <a:lnTo>
                    <a:pt x="53429" y="1152197"/>
                  </a:lnTo>
                  <a:lnTo>
                    <a:pt x="95342" y="1187040"/>
                  </a:lnTo>
                  <a:lnTo>
                    <a:pt x="142683" y="1233385"/>
                  </a:lnTo>
                  <a:lnTo>
                    <a:pt x="182998" y="1269111"/>
                  </a:lnTo>
                  <a:lnTo>
                    <a:pt x="222249" y="1305426"/>
                  </a:lnTo>
                  <a:lnTo>
                    <a:pt x="260260" y="1342426"/>
                  </a:lnTo>
                  <a:lnTo>
                    <a:pt x="290714" y="1369100"/>
                  </a:lnTo>
                  <a:lnTo>
                    <a:pt x="319575" y="1396655"/>
                  </a:lnTo>
                  <a:lnTo>
                    <a:pt x="340527" y="1414079"/>
                  </a:lnTo>
                  <a:lnTo>
                    <a:pt x="359532" y="1432579"/>
                  </a:lnTo>
                  <a:lnTo>
                    <a:pt x="376414" y="1452252"/>
                  </a:lnTo>
                  <a:lnTo>
                    <a:pt x="468711" y="1546260"/>
                  </a:lnTo>
                  <a:close/>
                </a:path>
                <a:path extrusionOk="0" h="2214245" w="2704465">
                  <a:moveTo>
                    <a:pt x="684913" y="1281775"/>
                  </a:moveTo>
                  <a:lnTo>
                    <a:pt x="650064" y="1301033"/>
                  </a:lnTo>
                  <a:lnTo>
                    <a:pt x="639290" y="1292485"/>
                  </a:lnTo>
                  <a:lnTo>
                    <a:pt x="597869" y="1257370"/>
                  </a:lnTo>
                  <a:lnTo>
                    <a:pt x="535378" y="1204896"/>
                  </a:lnTo>
                  <a:lnTo>
                    <a:pt x="495196" y="1169096"/>
                  </a:lnTo>
                  <a:lnTo>
                    <a:pt x="453417" y="1134178"/>
                  </a:lnTo>
                  <a:lnTo>
                    <a:pt x="410240" y="1100034"/>
                  </a:lnTo>
                  <a:lnTo>
                    <a:pt x="359726" y="1055442"/>
                  </a:lnTo>
                  <a:lnTo>
                    <a:pt x="308214" y="1011402"/>
                  </a:lnTo>
                  <a:lnTo>
                    <a:pt x="255906" y="967802"/>
                  </a:lnTo>
                  <a:lnTo>
                    <a:pt x="203000" y="924532"/>
                  </a:lnTo>
                  <a:lnTo>
                    <a:pt x="149696" y="881482"/>
                  </a:lnTo>
                  <a:lnTo>
                    <a:pt x="90057" y="827432"/>
                  </a:lnTo>
                  <a:lnTo>
                    <a:pt x="36560" y="784489"/>
                  </a:lnTo>
                  <a:lnTo>
                    <a:pt x="3896" y="759035"/>
                  </a:lnTo>
                  <a:lnTo>
                    <a:pt x="39934" y="739121"/>
                  </a:lnTo>
                  <a:lnTo>
                    <a:pt x="59671" y="757216"/>
                  </a:lnTo>
                  <a:lnTo>
                    <a:pt x="104985" y="790180"/>
                  </a:lnTo>
                  <a:lnTo>
                    <a:pt x="156463" y="834239"/>
                  </a:lnTo>
                  <a:lnTo>
                    <a:pt x="207815" y="878368"/>
                  </a:lnTo>
                  <a:lnTo>
                    <a:pt x="258892" y="922648"/>
                  </a:lnTo>
                  <a:lnTo>
                    <a:pt x="303406" y="956054"/>
                  </a:lnTo>
                  <a:lnTo>
                    <a:pt x="353484" y="1000887"/>
                  </a:lnTo>
                  <a:lnTo>
                    <a:pt x="396699" y="1035011"/>
                  </a:lnTo>
                  <a:lnTo>
                    <a:pt x="439039" y="1069618"/>
                  </a:lnTo>
                  <a:lnTo>
                    <a:pt x="480356" y="1104790"/>
                  </a:lnTo>
                  <a:lnTo>
                    <a:pt x="520500" y="1140612"/>
                  </a:lnTo>
                  <a:lnTo>
                    <a:pt x="553181" y="1166056"/>
                  </a:lnTo>
                  <a:lnTo>
                    <a:pt x="590528" y="1203422"/>
                  </a:lnTo>
                  <a:lnTo>
                    <a:pt x="613974" y="1219468"/>
                  </a:lnTo>
                  <a:lnTo>
                    <a:pt x="635647" y="1236494"/>
                  </a:lnTo>
                  <a:lnTo>
                    <a:pt x="670246" y="1217374"/>
                  </a:lnTo>
                  <a:lnTo>
                    <a:pt x="672993" y="1230358"/>
                  </a:lnTo>
                  <a:lnTo>
                    <a:pt x="677575" y="1256828"/>
                  </a:lnTo>
                  <a:lnTo>
                    <a:pt x="684913" y="1281775"/>
                  </a:lnTo>
                  <a:close/>
                </a:path>
                <a:path extrusionOk="0" h="2214245" w="2704465">
                  <a:moveTo>
                    <a:pt x="1127637" y="1269143"/>
                  </a:moveTo>
                  <a:lnTo>
                    <a:pt x="1062264" y="1305268"/>
                  </a:lnTo>
                  <a:lnTo>
                    <a:pt x="1077919" y="1282116"/>
                  </a:lnTo>
                  <a:lnTo>
                    <a:pt x="1091350" y="1245692"/>
                  </a:lnTo>
                  <a:lnTo>
                    <a:pt x="1108301" y="1207322"/>
                  </a:lnTo>
                  <a:lnTo>
                    <a:pt x="1128378" y="1167226"/>
                  </a:lnTo>
                  <a:lnTo>
                    <a:pt x="1145047" y="1114511"/>
                  </a:lnTo>
                  <a:lnTo>
                    <a:pt x="1164053" y="1060504"/>
                  </a:lnTo>
                  <a:lnTo>
                    <a:pt x="1191141" y="1016534"/>
                  </a:lnTo>
                  <a:lnTo>
                    <a:pt x="1213638" y="960598"/>
                  </a:lnTo>
                  <a:lnTo>
                    <a:pt x="1237288" y="904026"/>
                  </a:lnTo>
                  <a:lnTo>
                    <a:pt x="1335538" y="675719"/>
                  </a:lnTo>
                  <a:lnTo>
                    <a:pt x="1359040" y="619228"/>
                  </a:lnTo>
                  <a:lnTo>
                    <a:pt x="1381330" y="563407"/>
                  </a:lnTo>
                  <a:lnTo>
                    <a:pt x="1402012" y="508475"/>
                  </a:lnTo>
                  <a:lnTo>
                    <a:pt x="1426831" y="465757"/>
                  </a:lnTo>
                  <a:lnTo>
                    <a:pt x="1443116" y="413255"/>
                  </a:lnTo>
                  <a:lnTo>
                    <a:pt x="1462749" y="373403"/>
                  </a:lnTo>
                  <a:lnTo>
                    <a:pt x="1479197" y="335312"/>
                  </a:lnTo>
                  <a:lnTo>
                    <a:pt x="1498205" y="310307"/>
                  </a:lnTo>
                  <a:lnTo>
                    <a:pt x="1507100" y="276389"/>
                  </a:lnTo>
                  <a:lnTo>
                    <a:pt x="1517766" y="255994"/>
                  </a:lnTo>
                  <a:lnTo>
                    <a:pt x="1588390" y="187965"/>
                  </a:lnTo>
                  <a:lnTo>
                    <a:pt x="1636041" y="176134"/>
                  </a:lnTo>
                  <a:lnTo>
                    <a:pt x="1681100" y="165736"/>
                  </a:lnTo>
                  <a:lnTo>
                    <a:pt x="1716279" y="175297"/>
                  </a:lnTo>
                  <a:lnTo>
                    <a:pt x="1586945" y="246768"/>
                  </a:lnTo>
                  <a:lnTo>
                    <a:pt x="1555067" y="278885"/>
                  </a:lnTo>
                  <a:lnTo>
                    <a:pt x="1542632" y="300257"/>
                  </a:lnTo>
                  <a:lnTo>
                    <a:pt x="1530936" y="335723"/>
                  </a:lnTo>
                  <a:lnTo>
                    <a:pt x="1508247" y="362763"/>
                  </a:lnTo>
                  <a:lnTo>
                    <a:pt x="1493527" y="414400"/>
                  </a:lnTo>
                  <a:lnTo>
                    <a:pt x="1468909" y="457006"/>
                  </a:lnTo>
                  <a:lnTo>
                    <a:pt x="1447215" y="512498"/>
                  </a:lnTo>
                  <a:lnTo>
                    <a:pt x="1422854" y="569463"/>
                  </a:lnTo>
                  <a:lnTo>
                    <a:pt x="1396373" y="627600"/>
                  </a:lnTo>
                  <a:lnTo>
                    <a:pt x="1368318" y="686607"/>
                  </a:lnTo>
                  <a:lnTo>
                    <a:pt x="1345375" y="757290"/>
                  </a:lnTo>
                  <a:lnTo>
                    <a:pt x="1286317" y="876932"/>
                  </a:lnTo>
                  <a:lnTo>
                    <a:pt x="1263574" y="947505"/>
                  </a:lnTo>
                  <a:lnTo>
                    <a:pt x="1235851" y="1006328"/>
                  </a:lnTo>
                  <a:lnTo>
                    <a:pt x="1209836" y="1064207"/>
                  </a:lnTo>
                  <a:lnTo>
                    <a:pt x="1186074" y="1120842"/>
                  </a:lnTo>
                  <a:lnTo>
                    <a:pt x="1165112" y="1175929"/>
                  </a:lnTo>
                  <a:lnTo>
                    <a:pt x="1127637" y="1269143"/>
                  </a:lnTo>
                  <a:close/>
                </a:path>
                <a:path extrusionOk="0" h="2214245" w="2704465">
                  <a:moveTo>
                    <a:pt x="1442749" y="1385034"/>
                  </a:moveTo>
                  <a:lnTo>
                    <a:pt x="1196148" y="1521307"/>
                  </a:lnTo>
                  <a:lnTo>
                    <a:pt x="1224606" y="1462078"/>
                  </a:lnTo>
                  <a:lnTo>
                    <a:pt x="1248241" y="1434516"/>
                  </a:lnTo>
                  <a:lnTo>
                    <a:pt x="1266088" y="1410152"/>
                  </a:lnTo>
                  <a:lnTo>
                    <a:pt x="1283111" y="1371743"/>
                  </a:lnTo>
                  <a:lnTo>
                    <a:pt x="1304886" y="1330708"/>
                  </a:lnTo>
                  <a:lnTo>
                    <a:pt x="1330850" y="1287358"/>
                  </a:lnTo>
                  <a:lnTo>
                    <a:pt x="1360439" y="1242004"/>
                  </a:lnTo>
                  <a:lnTo>
                    <a:pt x="1393091" y="1194958"/>
                  </a:lnTo>
                  <a:lnTo>
                    <a:pt x="1422104" y="1135422"/>
                  </a:lnTo>
                  <a:lnTo>
                    <a:pt x="1453053" y="1074816"/>
                  </a:lnTo>
                  <a:lnTo>
                    <a:pt x="1491514" y="1024561"/>
                  </a:lnTo>
                  <a:lnTo>
                    <a:pt x="1591087" y="839026"/>
                  </a:lnTo>
                  <a:lnTo>
                    <a:pt x="1623270" y="777738"/>
                  </a:lnTo>
                  <a:lnTo>
                    <a:pt x="1660150" y="728356"/>
                  </a:lnTo>
                  <a:lnTo>
                    <a:pt x="1688884" y="668974"/>
                  </a:lnTo>
                  <a:lnTo>
                    <a:pt x="1715051" y="611011"/>
                  </a:lnTo>
                  <a:lnTo>
                    <a:pt x="1744223" y="565888"/>
                  </a:lnTo>
                  <a:lnTo>
                    <a:pt x="1769701" y="522806"/>
                  </a:lnTo>
                  <a:lnTo>
                    <a:pt x="1790921" y="482078"/>
                  </a:lnTo>
                  <a:lnTo>
                    <a:pt x="1807319" y="444014"/>
                  </a:lnTo>
                  <a:lnTo>
                    <a:pt x="1830256" y="358833"/>
                  </a:lnTo>
                  <a:lnTo>
                    <a:pt x="1830662" y="315106"/>
                  </a:lnTo>
                  <a:lnTo>
                    <a:pt x="1819230" y="277919"/>
                  </a:lnTo>
                  <a:lnTo>
                    <a:pt x="1795642" y="247451"/>
                  </a:lnTo>
                  <a:lnTo>
                    <a:pt x="1759577" y="223877"/>
                  </a:lnTo>
                  <a:lnTo>
                    <a:pt x="1719413" y="217069"/>
                  </a:lnTo>
                  <a:lnTo>
                    <a:pt x="1672157" y="214180"/>
                  </a:lnTo>
                  <a:lnTo>
                    <a:pt x="1626988" y="224640"/>
                  </a:lnTo>
                  <a:lnTo>
                    <a:pt x="1716279" y="175297"/>
                  </a:lnTo>
                  <a:lnTo>
                    <a:pt x="1733869" y="180078"/>
                  </a:lnTo>
                  <a:lnTo>
                    <a:pt x="1773959" y="186927"/>
                  </a:lnTo>
                  <a:lnTo>
                    <a:pt x="1809161" y="210978"/>
                  </a:lnTo>
                  <a:lnTo>
                    <a:pt x="1837698" y="238711"/>
                  </a:lnTo>
                  <a:lnTo>
                    <a:pt x="1857534" y="271254"/>
                  </a:lnTo>
                  <a:lnTo>
                    <a:pt x="1872770" y="320839"/>
                  </a:lnTo>
                  <a:lnTo>
                    <a:pt x="1869093" y="366374"/>
                  </a:lnTo>
                  <a:lnTo>
                    <a:pt x="1850605" y="420094"/>
                  </a:lnTo>
                  <a:lnTo>
                    <a:pt x="1841746" y="453992"/>
                  </a:lnTo>
                  <a:lnTo>
                    <a:pt x="1828552" y="490285"/>
                  </a:lnTo>
                  <a:lnTo>
                    <a:pt x="1805291" y="517641"/>
                  </a:lnTo>
                  <a:lnTo>
                    <a:pt x="1784641" y="558054"/>
                  </a:lnTo>
                  <a:lnTo>
                    <a:pt x="1767008" y="611301"/>
                  </a:lnTo>
                  <a:lnTo>
                    <a:pt x="1740518" y="654942"/>
                  </a:lnTo>
                  <a:lnTo>
                    <a:pt x="1711713" y="699862"/>
                  </a:lnTo>
                  <a:lnTo>
                    <a:pt x="1687135" y="756947"/>
                  </a:lnTo>
                  <a:lnTo>
                    <a:pt x="1654911" y="803757"/>
                  </a:lnTo>
                  <a:lnTo>
                    <a:pt x="1627721" y="862285"/>
                  </a:lnTo>
                  <a:lnTo>
                    <a:pt x="1593693" y="910091"/>
                  </a:lnTo>
                  <a:lnTo>
                    <a:pt x="1565508" y="969170"/>
                  </a:lnTo>
                  <a:lnTo>
                    <a:pt x="1531291" y="1017081"/>
                  </a:lnTo>
                  <a:lnTo>
                    <a:pt x="1503724" y="1075818"/>
                  </a:lnTo>
                  <a:lnTo>
                    <a:pt x="1470933" y="1122941"/>
                  </a:lnTo>
                  <a:lnTo>
                    <a:pt x="1445599" y="1180444"/>
                  </a:lnTo>
                  <a:lnTo>
                    <a:pt x="1415848" y="1225886"/>
                  </a:lnTo>
                  <a:lnTo>
                    <a:pt x="1388224" y="1270154"/>
                  </a:lnTo>
                  <a:lnTo>
                    <a:pt x="1363129" y="1313023"/>
                  </a:lnTo>
                  <a:lnTo>
                    <a:pt x="1340968" y="1354272"/>
                  </a:lnTo>
                  <a:lnTo>
                    <a:pt x="1316005" y="1382568"/>
                  </a:lnTo>
                  <a:lnTo>
                    <a:pt x="1300922" y="1419905"/>
                  </a:lnTo>
                  <a:lnTo>
                    <a:pt x="1283845" y="1443843"/>
                  </a:lnTo>
                  <a:lnTo>
                    <a:pt x="1353507" y="1419848"/>
                  </a:lnTo>
                  <a:lnTo>
                    <a:pt x="1442749" y="1385034"/>
                  </a:lnTo>
                  <a:close/>
                </a:path>
                <a:path extrusionOk="0" h="2214245" w="2704465">
                  <a:moveTo>
                    <a:pt x="588699" y="1668470"/>
                  </a:moveTo>
                  <a:lnTo>
                    <a:pt x="509128" y="1639935"/>
                  </a:lnTo>
                  <a:lnTo>
                    <a:pt x="453383" y="1612735"/>
                  </a:lnTo>
                  <a:lnTo>
                    <a:pt x="402318" y="1597450"/>
                  </a:lnTo>
                  <a:lnTo>
                    <a:pt x="343860" y="1571750"/>
                  </a:lnTo>
                  <a:lnTo>
                    <a:pt x="284352" y="1546629"/>
                  </a:lnTo>
                  <a:lnTo>
                    <a:pt x="230139" y="1533084"/>
                  </a:lnTo>
                  <a:lnTo>
                    <a:pt x="169147" y="1508784"/>
                  </a:lnTo>
                  <a:lnTo>
                    <a:pt x="46063" y="1460791"/>
                  </a:lnTo>
                  <a:lnTo>
                    <a:pt x="5451" y="1443856"/>
                  </a:lnTo>
                  <a:lnTo>
                    <a:pt x="5615" y="1410637"/>
                  </a:lnTo>
                  <a:lnTo>
                    <a:pt x="42664" y="1419166"/>
                  </a:lnTo>
                  <a:lnTo>
                    <a:pt x="103058" y="1443797"/>
                  </a:lnTo>
                  <a:lnTo>
                    <a:pt x="156218" y="1457924"/>
                  </a:lnTo>
                  <a:lnTo>
                    <a:pt x="214125" y="1483929"/>
                  </a:lnTo>
                  <a:lnTo>
                    <a:pt x="264206" y="1499758"/>
                  </a:lnTo>
                  <a:lnTo>
                    <a:pt x="318441" y="1527792"/>
                  </a:lnTo>
                  <a:lnTo>
                    <a:pt x="358117" y="1534869"/>
                  </a:lnTo>
                  <a:lnTo>
                    <a:pt x="401355" y="1554479"/>
                  </a:lnTo>
                  <a:lnTo>
                    <a:pt x="435580" y="1564569"/>
                  </a:lnTo>
                  <a:lnTo>
                    <a:pt x="468711" y="1546260"/>
                  </a:lnTo>
                  <a:lnTo>
                    <a:pt x="588699" y="1668470"/>
                  </a:lnTo>
                  <a:close/>
                </a:path>
                <a:path extrusionOk="0" h="2214245" w="2704465">
                  <a:moveTo>
                    <a:pt x="3890" y="1760803"/>
                  </a:moveTo>
                  <a:lnTo>
                    <a:pt x="2267" y="1760515"/>
                  </a:lnTo>
                  <a:lnTo>
                    <a:pt x="1196" y="1442081"/>
                  </a:lnTo>
                  <a:lnTo>
                    <a:pt x="5451" y="1443856"/>
                  </a:lnTo>
                  <a:lnTo>
                    <a:pt x="3890" y="1760803"/>
                  </a:lnTo>
                  <a:close/>
                </a:path>
                <a:path extrusionOk="0" h="2214245" w="2704465">
                  <a:moveTo>
                    <a:pt x="693118" y="1335246"/>
                  </a:moveTo>
                  <a:lnTo>
                    <a:pt x="651900" y="1300018"/>
                  </a:lnTo>
                  <a:lnTo>
                    <a:pt x="683003" y="1282830"/>
                  </a:lnTo>
                  <a:lnTo>
                    <a:pt x="693118" y="1335246"/>
                  </a:lnTo>
                  <a:close/>
                </a:path>
                <a:path extrusionOk="0" h="2214245" w="2704465">
                  <a:moveTo>
                    <a:pt x="428827" y="1843822"/>
                  </a:moveTo>
                  <a:lnTo>
                    <a:pt x="381148" y="1870169"/>
                  </a:lnTo>
                  <a:lnTo>
                    <a:pt x="348134" y="1859411"/>
                  </a:lnTo>
                  <a:lnTo>
                    <a:pt x="316806" y="1862222"/>
                  </a:lnTo>
                  <a:lnTo>
                    <a:pt x="269295" y="1844973"/>
                  </a:lnTo>
                  <a:lnTo>
                    <a:pt x="224565" y="1840688"/>
                  </a:lnTo>
                  <a:lnTo>
                    <a:pt x="170884" y="1826849"/>
                  </a:lnTo>
                  <a:lnTo>
                    <a:pt x="121077" y="1825370"/>
                  </a:lnTo>
                  <a:lnTo>
                    <a:pt x="63413" y="1813732"/>
                  </a:lnTo>
                  <a:lnTo>
                    <a:pt x="3681" y="1803237"/>
                  </a:lnTo>
                  <a:lnTo>
                    <a:pt x="3890" y="1760803"/>
                  </a:lnTo>
                  <a:lnTo>
                    <a:pt x="61830" y="1771103"/>
                  </a:lnTo>
                  <a:lnTo>
                    <a:pt x="123882" y="1780317"/>
                  </a:lnTo>
                  <a:lnTo>
                    <a:pt x="183854" y="1790680"/>
                  </a:lnTo>
                  <a:lnTo>
                    <a:pt x="241023" y="1802591"/>
                  </a:lnTo>
                  <a:lnTo>
                    <a:pt x="294666" y="1816451"/>
                  </a:lnTo>
                  <a:lnTo>
                    <a:pt x="337922" y="1821550"/>
                  </a:lnTo>
                  <a:lnTo>
                    <a:pt x="376206" y="1829397"/>
                  </a:lnTo>
                  <a:lnTo>
                    <a:pt x="408795" y="1840391"/>
                  </a:lnTo>
                  <a:lnTo>
                    <a:pt x="428827" y="1843822"/>
                  </a:lnTo>
                  <a:close/>
                </a:path>
                <a:path extrusionOk="0" h="2214245" w="2704465">
                  <a:moveTo>
                    <a:pt x="440052" y="1881122"/>
                  </a:moveTo>
                  <a:lnTo>
                    <a:pt x="147492" y="2042792"/>
                  </a:lnTo>
                  <a:lnTo>
                    <a:pt x="187345" y="2006268"/>
                  </a:lnTo>
                  <a:lnTo>
                    <a:pt x="230752" y="1982281"/>
                  </a:lnTo>
                  <a:lnTo>
                    <a:pt x="264991" y="1948859"/>
                  </a:lnTo>
                  <a:lnTo>
                    <a:pt x="334874" y="1910242"/>
                  </a:lnTo>
                  <a:lnTo>
                    <a:pt x="357348" y="1883321"/>
                  </a:lnTo>
                  <a:lnTo>
                    <a:pt x="435579" y="1840091"/>
                  </a:lnTo>
                  <a:lnTo>
                    <a:pt x="477849" y="1845735"/>
                  </a:lnTo>
                  <a:lnTo>
                    <a:pt x="440052" y="1881122"/>
                  </a:lnTo>
                  <a:close/>
                </a:path>
                <a:path extrusionOk="0" h="2214245" w="2704465">
                  <a:moveTo>
                    <a:pt x="274723" y="2001486"/>
                  </a:moveTo>
                  <a:lnTo>
                    <a:pt x="10749" y="2147358"/>
                  </a:lnTo>
                  <a:lnTo>
                    <a:pt x="99362" y="2069388"/>
                  </a:lnTo>
                  <a:lnTo>
                    <a:pt x="378866" y="1914934"/>
                  </a:lnTo>
                  <a:lnTo>
                    <a:pt x="351460" y="1944580"/>
                  </a:lnTo>
                  <a:lnTo>
                    <a:pt x="312434" y="1966145"/>
                  </a:lnTo>
                  <a:lnTo>
                    <a:pt x="274723" y="2001486"/>
                  </a:lnTo>
                  <a:close/>
                </a:path>
                <a:path extrusionOk="0" h="2214245" w="2704465">
                  <a:moveTo>
                    <a:pt x="5794" y="2208101"/>
                  </a:moveTo>
                  <a:lnTo>
                    <a:pt x="3086" y="2209598"/>
                  </a:lnTo>
                  <a:lnTo>
                    <a:pt x="2856" y="2151720"/>
                  </a:lnTo>
                  <a:lnTo>
                    <a:pt x="226706" y="2028020"/>
                  </a:lnTo>
                  <a:lnTo>
                    <a:pt x="181316" y="2067604"/>
                  </a:lnTo>
                  <a:lnTo>
                    <a:pt x="126933" y="2097656"/>
                  </a:lnTo>
                  <a:lnTo>
                    <a:pt x="24509" y="2183258"/>
                  </a:lnTo>
                  <a:lnTo>
                    <a:pt x="5794" y="2208101"/>
                  </a:lnTo>
                  <a:close/>
                </a:path>
                <a:path extrusionOk="0" h="2214245" w="2704465">
                  <a:moveTo>
                    <a:pt x="2024220" y="1165221"/>
                  </a:moveTo>
                  <a:lnTo>
                    <a:pt x="1789831" y="1294744"/>
                  </a:lnTo>
                  <a:lnTo>
                    <a:pt x="1588037" y="1362753"/>
                  </a:lnTo>
                  <a:lnTo>
                    <a:pt x="1531071" y="1394232"/>
                  </a:lnTo>
                  <a:lnTo>
                    <a:pt x="1471428" y="1412690"/>
                  </a:lnTo>
                  <a:lnTo>
                    <a:pt x="1416076" y="1428777"/>
                  </a:lnTo>
                  <a:lnTo>
                    <a:pt x="1327695" y="1463115"/>
                  </a:lnTo>
                  <a:lnTo>
                    <a:pt x="1245025" y="1494297"/>
                  </a:lnTo>
                  <a:lnTo>
                    <a:pt x="1490119" y="1358858"/>
                  </a:lnTo>
                  <a:lnTo>
                    <a:pt x="1546693" y="1342096"/>
                  </a:lnTo>
                  <a:lnTo>
                    <a:pt x="1605723" y="1323977"/>
                  </a:lnTo>
                  <a:lnTo>
                    <a:pt x="1660461" y="1293729"/>
                  </a:lnTo>
                  <a:lnTo>
                    <a:pt x="1848074" y="1233557"/>
                  </a:lnTo>
                  <a:lnTo>
                    <a:pt x="1904102" y="1202596"/>
                  </a:lnTo>
                  <a:lnTo>
                    <a:pt x="2024220" y="1165221"/>
                  </a:lnTo>
                  <a:close/>
                </a:path>
                <a:path extrusionOk="0" h="2214245" w="2704465">
                  <a:moveTo>
                    <a:pt x="429237" y="2206124"/>
                  </a:moveTo>
                  <a:lnTo>
                    <a:pt x="425477" y="2208202"/>
                  </a:lnTo>
                  <a:lnTo>
                    <a:pt x="3086" y="2209598"/>
                  </a:lnTo>
                  <a:lnTo>
                    <a:pt x="429237" y="2206124"/>
                  </a:lnTo>
                  <a:close/>
                </a:path>
                <a:path extrusionOk="0" h="2214245" w="2704465">
                  <a:moveTo>
                    <a:pt x="2259197" y="1078875"/>
                  </a:moveTo>
                  <a:lnTo>
                    <a:pt x="2050932" y="1193963"/>
                  </a:lnTo>
                  <a:lnTo>
                    <a:pt x="1852355" y="1260193"/>
                  </a:lnTo>
                  <a:lnTo>
                    <a:pt x="2074813" y="1137263"/>
                  </a:lnTo>
                  <a:lnTo>
                    <a:pt x="2128514" y="1122089"/>
                  </a:lnTo>
                  <a:lnTo>
                    <a:pt x="2178575" y="1108926"/>
                  </a:lnTo>
                  <a:lnTo>
                    <a:pt x="2218246" y="1087003"/>
                  </a:lnTo>
                  <a:lnTo>
                    <a:pt x="2259197" y="1078875"/>
                  </a:lnTo>
                  <a:close/>
                </a:path>
                <a:path extrusionOk="0" h="2214245" w="2704465">
                  <a:moveTo>
                    <a:pt x="2464681" y="1226345"/>
                  </a:moveTo>
                  <a:lnTo>
                    <a:pt x="2362646" y="1282729"/>
                  </a:lnTo>
                  <a:lnTo>
                    <a:pt x="2404487" y="1245107"/>
                  </a:lnTo>
                  <a:lnTo>
                    <a:pt x="2427871" y="1203183"/>
                  </a:lnTo>
                  <a:lnTo>
                    <a:pt x="2439046" y="1168005"/>
                  </a:lnTo>
                  <a:lnTo>
                    <a:pt x="2431978" y="1128408"/>
                  </a:lnTo>
                  <a:lnTo>
                    <a:pt x="2419735" y="1106171"/>
                  </a:lnTo>
                  <a:lnTo>
                    <a:pt x="2398536" y="1088883"/>
                  </a:lnTo>
                  <a:lnTo>
                    <a:pt x="2375978" y="1086848"/>
                  </a:lnTo>
                  <a:lnTo>
                    <a:pt x="2347379" y="1088150"/>
                  </a:lnTo>
                  <a:lnTo>
                    <a:pt x="2346269" y="1088764"/>
                  </a:lnTo>
                  <a:lnTo>
                    <a:pt x="2321728" y="1087824"/>
                  </a:lnTo>
                  <a:lnTo>
                    <a:pt x="2295185" y="1102492"/>
                  </a:lnTo>
                  <a:lnTo>
                    <a:pt x="2255189" y="1110092"/>
                  </a:lnTo>
                  <a:lnTo>
                    <a:pt x="2214849" y="1132384"/>
                  </a:lnTo>
                  <a:lnTo>
                    <a:pt x="2162714" y="1146693"/>
                  </a:lnTo>
                  <a:lnTo>
                    <a:pt x="2105752" y="1163669"/>
                  </a:lnTo>
                  <a:lnTo>
                    <a:pt x="2311803" y="1049805"/>
                  </a:lnTo>
                  <a:lnTo>
                    <a:pt x="2334517" y="1051754"/>
                  </a:lnTo>
                  <a:lnTo>
                    <a:pt x="2375230" y="1043757"/>
                  </a:lnTo>
                  <a:lnTo>
                    <a:pt x="2412918" y="1051933"/>
                  </a:lnTo>
                  <a:lnTo>
                    <a:pt x="2445081" y="1077663"/>
                  </a:lnTo>
                  <a:lnTo>
                    <a:pt x="2469219" y="1122329"/>
                  </a:lnTo>
                  <a:lnTo>
                    <a:pt x="2473057" y="1149210"/>
                  </a:lnTo>
                  <a:lnTo>
                    <a:pt x="2475650" y="1191281"/>
                  </a:lnTo>
                  <a:lnTo>
                    <a:pt x="2464681" y="1226345"/>
                  </a:lnTo>
                  <a:close/>
                </a:path>
                <a:path extrusionOk="0" h="2214245" w="2704465">
                  <a:moveTo>
                    <a:pt x="529456" y="2179745"/>
                  </a:moveTo>
                  <a:lnTo>
                    <a:pt x="482506" y="2205690"/>
                  </a:lnTo>
                  <a:lnTo>
                    <a:pt x="429237" y="2206124"/>
                  </a:lnTo>
                  <a:lnTo>
                    <a:pt x="440320" y="2199999"/>
                  </a:lnTo>
                  <a:lnTo>
                    <a:pt x="479953" y="2163597"/>
                  </a:lnTo>
                  <a:lnTo>
                    <a:pt x="520342" y="2141278"/>
                  </a:lnTo>
                  <a:lnTo>
                    <a:pt x="548228" y="2111367"/>
                  </a:lnTo>
                  <a:lnTo>
                    <a:pt x="602320" y="2081476"/>
                  </a:lnTo>
                  <a:lnTo>
                    <a:pt x="662831" y="2033536"/>
                  </a:lnTo>
                  <a:lnTo>
                    <a:pt x="627758" y="2110922"/>
                  </a:lnTo>
                  <a:lnTo>
                    <a:pt x="556308" y="2150405"/>
                  </a:lnTo>
                  <a:lnTo>
                    <a:pt x="529456" y="2179745"/>
                  </a:lnTo>
                  <a:close/>
                </a:path>
                <a:path extrusionOk="0" h="2214245" w="2704465">
                  <a:moveTo>
                    <a:pt x="2685824" y="2191727"/>
                  </a:moveTo>
                  <a:lnTo>
                    <a:pt x="2652316" y="2210243"/>
                  </a:lnTo>
                  <a:lnTo>
                    <a:pt x="2620436" y="2184357"/>
                  </a:lnTo>
                  <a:lnTo>
                    <a:pt x="2574995" y="2151463"/>
                  </a:lnTo>
                  <a:lnTo>
                    <a:pt x="2526688" y="2120153"/>
                  </a:lnTo>
                  <a:lnTo>
                    <a:pt x="2476568" y="2089845"/>
                  </a:lnTo>
                  <a:lnTo>
                    <a:pt x="2425688" y="2059956"/>
                  </a:lnTo>
                  <a:lnTo>
                    <a:pt x="2375102" y="2029906"/>
                  </a:lnTo>
                  <a:lnTo>
                    <a:pt x="2332001" y="2010220"/>
                  </a:lnTo>
                  <a:lnTo>
                    <a:pt x="2303711" y="1996851"/>
                  </a:lnTo>
                  <a:lnTo>
                    <a:pt x="2270161" y="1986389"/>
                  </a:lnTo>
                  <a:lnTo>
                    <a:pt x="2225864" y="1967364"/>
                  </a:lnTo>
                  <a:lnTo>
                    <a:pt x="2177614" y="1950523"/>
                  </a:lnTo>
                  <a:lnTo>
                    <a:pt x="2119926" y="1924397"/>
                  </a:lnTo>
                  <a:lnTo>
                    <a:pt x="2065732" y="1910841"/>
                  </a:lnTo>
                  <a:lnTo>
                    <a:pt x="2003408" y="1887277"/>
                  </a:lnTo>
                  <a:lnTo>
                    <a:pt x="1939747" y="1864452"/>
                  </a:lnTo>
                  <a:lnTo>
                    <a:pt x="1811029" y="1819573"/>
                  </a:lnTo>
                  <a:lnTo>
                    <a:pt x="1747280" y="1796796"/>
                  </a:lnTo>
                  <a:lnTo>
                    <a:pt x="1684810" y="1773312"/>
                  </a:lnTo>
                  <a:lnTo>
                    <a:pt x="1624273" y="1748760"/>
                  </a:lnTo>
                  <a:lnTo>
                    <a:pt x="1572462" y="1733888"/>
                  </a:lnTo>
                  <a:lnTo>
                    <a:pt x="1523891" y="1717225"/>
                  </a:lnTo>
                  <a:lnTo>
                    <a:pt x="1405791" y="1680979"/>
                  </a:lnTo>
                  <a:lnTo>
                    <a:pt x="1395513" y="1672158"/>
                  </a:lnTo>
                  <a:lnTo>
                    <a:pt x="1343771" y="1657247"/>
                  </a:lnTo>
                  <a:lnTo>
                    <a:pt x="1443052" y="1616885"/>
                  </a:lnTo>
                  <a:lnTo>
                    <a:pt x="1479892" y="1611029"/>
                  </a:lnTo>
                  <a:lnTo>
                    <a:pt x="1523251" y="1601569"/>
                  </a:lnTo>
                  <a:lnTo>
                    <a:pt x="1566121" y="1577880"/>
                  </a:lnTo>
                  <a:lnTo>
                    <a:pt x="1619906" y="1562659"/>
                  </a:lnTo>
                  <a:lnTo>
                    <a:pt x="1677597" y="1545280"/>
                  </a:lnTo>
                  <a:lnTo>
                    <a:pt x="1463331" y="1663684"/>
                  </a:lnTo>
                  <a:lnTo>
                    <a:pt x="1495260" y="1675042"/>
                  </a:lnTo>
                  <a:lnTo>
                    <a:pt x="1530759" y="1684427"/>
                  </a:lnTo>
                  <a:lnTo>
                    <a:pt x="1569374" y="1692091"/>
                  </a:lnTo>
                  <a:lnTo>
                    <a:pt x="1616788" y="1709394"/>
                  </a:lnTo>
                  <a:lnTo>
                    <a:pt x="1666407" y="1725477"/>
                  </a:lnTo>
                  <a:lnTo>
                    <a:pt x="1723917" y="1751702"/>
                  </a:lnTo>
                  <a:lnTo>
                    <a:pt x="1776583" y="1766102"/>
                  </a:lnTo>
                  <a:lnTo>
                    <a:pt x="1836231" y="1791145"/>
                  </a:lnTo>
                  <a:lnTo>
                    <a:pt x="1890126" y="1804866"/>
                  </a:lnTo>
                  <a:lnTo>
                    <a:pt x="1950091" y="1829733"/>
                  </a:lnTo>
                  <a:lnTo>
                    <a:pt x="2009535" y="1854890"/>
                  </a:lnTo>
                  <a:lnTo>
                    <a:pt x="2061861" y="1869477"/>
                  </a:lnTo>
                  <a:lnTo>
                    <a:pt x="2112756" y="1884856"/>
                  </a:lnTo>
                  <a:lnTo>
                    <a:pt x="2167902" y="1912387"/>
                  </a:lnTo>
                  <a:lnTo>
                    <a:pt x="2214567" y="1930103"/>
                  </a:lnTo>
                  <a:lnTo>
                    <a:pt x="2252298" y="1938255"/>
                  </a:lnTo>
                  <a:lnTo>
                    <a:pt x="2292915" y="1959313"/>
                  </a:lnTo>
                  <a:lnTo>
                    <a:pt x="2323688" y="1971311"/>
                  </a:lnTo>
                  <a:lnTo>
                    <a:pt x="2344161" y="1974498"/>
                  </a:lnTo>
                  <a:lnTo>
                    <a:pt x="2383924" y="1996029"/>
                  </a:lnTo>
                  <a:lnTo>
                    <a:pt x="2425741" y="2016424"/>
                  </a:lnTo>
                  <a:lnTo>
                    <a:pt x="2474772" y="2047334"/>
                  </a:lnTo>
                  <a:lnTo>
                    <a:pt x="2517766" y="2067079"/>
                  </a:lnTo>
                  <a:lnTo>
                    <a:pt x="2566021" y="2098417"/>
                  </a:lnTo>
                  <a:lnTo>
                    <a:pt x="2612424" y="2130780"/>
                  </a:lnTo>
                  <a:lnTo>
                    <a:pt x="2655998" y="2164705"/>
                  </a:lnTo>
                  <a:lnTo>
                    <a:pt x="2685824" y="2191727"/>
                  </a:lnTo>
                  <a:close/>
                </a:path>
                <a:path extrusionOk="0" h="2214245" w="2704465">
                  <a:moveTo>
                    <a:pt x="580546" y="2207551"/>
                  </a:moveTo>
                  <a:lnTo>
                    <a:pt x="531293" y="2207732"/>
                  </a:lnTo>
                  <a:lnTo>
                    <a:pt x="542801" y="2186872"/>
                  </a:lnTo>
                  <a:lnTo>
                    <a:pt x="556308" y="2150405"/>
                  </a:lnTo>
                  <a:lnTo>
                    <a:pt x="627758" y="2110922"/>
                  </a:lnTo>
                  <a:lnTo>
                    <a:pt x="620387" y="2129497"/>
                  </a:lnTo>
                  <a:lnTo>
                    <a:pt x="605608" y="2152164"/>
                  </a:lnTo>
                  <a:lnTo>
                    <a:pt x="590464" y="2189535"/>
                  </a:lnTo>
                  <a:lnTo>
                    <a:pt x="580546" y="2207551"/>
                  </a:lnTo>
                  <a:close/>
                </a:path>
                <a:path extrusionOk="0" h="2214245" w="2704465">
                  <a:moveTo>
                    <a:pt x="2111425" y="1392552"/>
                  </a:moveTo>
                  <a:lnTo>
                    <a:pt x="1881041" y="1519863"/>
                  </a:lnTo>
                  <a:lnTo>
                    <a:pt x="1711731" y="1569921"/>
                  </a:lnTo>
                  <a:lnTo>
                    <a:pt x="1664767" y="1595873"/>
                  </a:lnTo>
                  <a:lnTo>
                    <a:pt x="1614324" y="1609247"/>
                  </a:lnTo>
                  <a:lnTo>
                    <a:pt x="1567136" y="1620822"/>
                  </a:lnTo>
                  <a:lnTo>
                    <a:pt x="1463331" y="1663684"/>
                  </a:lnTo>
                  <a:lnTo>
                    <a:pt x="1677597" y="1545280"/>
                  </a:lnTo>
                  <a:lnTo>
                    <a:pt x="1801208" y="1505975"/>
                  </a:lnTo>
                  <a:lnTo>
                    <a:pt x="1859246" y="1473903"/>
                  </a:lnTo>
                  <a:lnTo>
                    <a:pt x="2050803" y="1411551"/>
                  </a:lnTo>
                  <a:lnTo>
                    <a:pt x="2111425" y="1392552"/>
                  </a:lnTo>
                  <a:close/>
                </a:path>
                <a:path extrusionOk="0" h="2214245" w="2704465">
                  <a:moveTo>
                    <a:pt x="866748" y="2210874"/>
                  </a:moveTo>
                  <a:lnTo>
                    <a:pt x="578991" y="2210377"/>
                  </a:lnTo>
                  <a:lnTo>
                    <a:pt x="580546" y="2207551"/>
                  </a:lnTo>
                  <a:lnTo>
                    <a:pt x="865850" y="2206503"/>
                  </a:lnTo>
                  <a:lnTo>
                    <a:pt x="866748" y="2210874"/>
                  </a:lnTo>
                  <a:close/>
                </a:path>
                <a:path extrusionOk="0" h="2214245" w="2704465">
                  <a:moveTo>
                    <a:pt x="1276899" y="2204994"/>
                  </a:moveTo>
                  <a:lnTo>
                    <a:pt x="865850" y="2206503"/>
                  </a:lnTo>
                  <a:lnTo>
                    <a:pt x="864072" y="2197851"/>
                  </a:lnTo>
                  <a:lnTo>
                    <a:pt x="867223" y="2196110"/>
                  </a:lnTo>
                  <a:lnTo>
                    <a:pt x="893591" y="2036528"/>
                  </a:lnTo>
                  <a:lnTo>
                    <a:pt x="907272" y="2202982"/>
                  </a:lnTo>
                  <a:lnTo>
                    <a:pt x="903314" y="2205168"/>
                  </a:lnTo>
                  <a:lnTo>
                    <a:pt x="1219760" y="2204314"/>
                  </a:lnTo>
                  <a:lnTo>
                    <a:pt x="1263651" y="2180059"/>
                  </a:lnTo>
                  <a:lnTo>
                    <a:pt x="1276899" y="2204994"/>
                  </a:lnTo>
                  <a:close/>
                </a:path>
                <a:path extrusionOk="0" h="2214245" w="2704465">
                  <a:moveTo>
                    <a:pt x="2414180" y="1297755"/>
                  </a:moveTo>
                  <a:lnTo>
                    <a:pt x="2282672" y="1370427"/>
                  </a:lnTo>
                  <a:lnTo>
                    <a:pt x="2239614" y="1379720"/>
                  </a:lnTo>
                  <a:lnTo>
                    <a:pt x="2198804" y="1402271"/>
                  </a:lnTo>
                  <a:lnTo>
                    <a:pt x="2148561" y="1415535"/>
                  </a:lnTo>
                  <a:lnTo>
                    <a:pt x="2101757" y="1441398"/>
                  </a:lnTo>
                  <a:lnTo>
                    <a:pt x="1932688" y="1491323"/>
                  </a:lnTo>
                  <a:lnTo>
                    <a:pt x="2162841" y="1364140"/>
                  </a:lnTo>
                  <a:lnTo>
                    <a:pt x="2216456" y="1349013"/>
                  </a:lnTo>
                  <a:lnTo>
                    <a:pt x="2265261" y="1336545"/>
                  </a:lnTo>
                  <a:lnTo>
                    <a:pt x="2464681" y="1226345"/>
                  </a:lnTo>
                  <a:lnTo>
                    <a:pt x="2440111" y="1254423"/>
                  </a:lnTo>
                  <a:lnTo>
                    <a:pt x="2414180" y="1297755"/>
                  </a:lnTo>
                  <a:close/>
                </a:path>
                <a:path extrusionOk="0" h="2214245" w="2704465">
                  <a:moveTo>
                    <a:pt x="1561562" y="2203948"/>
                  </a:moveTo>
                  <a:lnTo>
                    <a:pt x="1519873" y="2204101"/>
                  </a:lnTo>
                  <a:lnTo>
                    <a:pt x="1483702" y="2145466"/>
                  </a:lnTo>
                  <a:lnTo>
                    <a:pt x="1456466" y="2102512"/>
                  </a:lnTo>
                  <a:lnTo>
                    <a:pt x="1402752" y="2016185"/>
                  </a:lnTo>
                  <a:lnTo>
                    <a:pt x="1368909" y="1962381"/>
                  </a:lnTo>
                  <a:lnTo>
                    <a:pt x="1361905" y="1951750"/>
                  </a:lnTo>
                  <a:lnTo>
                    <a:pt x="1355464" y="1940809"/>
                  </a:lnTo>
                  <a:lnTo>
                    <a:pt x="1321437" y="1887106"/>
                  </a:lnTo>
                  <a:lnTo>
                    <a:pt x="1403386" y="1928828"/>
                  </a:lnTo>
                  <a:lnTo>
                    <a:pt x="1455173" y="1943714"/>
                  </a:lnTo>
                  <a:lnTo>
                    <a:pt x="1468995" y="1950577"/>
                  </a:lnTo>
                  <a:lnTo>
                    <a:pt x="1419482" y="1977938"/>
                  </a:lnTo>
                  <a:lnTo>
                    <a:pt x="1459874" y="2042624"/>
                  </a:lnTo>
                  <a:lnTo>
                    <a:pt x="1507356" y="2117893"/>
                  </a:lnTo>
                  <a:lnTo>
                    <a:pt x="1534408" y="2160949"/>
                  </a:lnTo>
                  <a:lnTo>
                    <a:pt x="1561562" y="2203948"/>
                  </a:lnTo>
                  <a:close/>
                </a:path>
                <a:path extrusionOk="0" h="2214245" w="2704465">
                  <a:moveTo>
                    <a:pt x="1263651" y="2180059"/>
                  </a:moveTo>
                  <a:lnTo>
                    <a:pt x="1219760" y="2204314"/>
                  </a:lnTo>
                  <a:lnTo>
                    <a:pt x="1169312" y="2000173"/>
                  </a:lnTo>
                  <a:lnTo>
                    <a:pt x="1245783" y="2146430"/>
                  </a:lnTo>
                  <a:lnTo>
                    <a:pt x="1263651" y="2180059"/>
                  </a:lnTo>
                  <a:close/>
                </a:path>
                <a:path extrusionOk="0" h="2214245" w="2704465">
                  <a:moveTo>
                    <a:pt x="2081591" y="2206602"/>
                  </a:moveTo>
                  <a:lnTo>
                    <a:pt x="1996462" y="2207174"/>
                  </a:lnTo>
                  <a:lnTo>
                    <a:pt x="1975777" y="2207071"/>
                  </a:lnTo>
                  <a:lnTo>
                    <a:pt x="1975332" y="2207317"/>
                  </a:lnTo>
                  <a:lnTo>
                    <a:pt x="1963913" y="2207393"/>
                  </a:lnTo>
                  <a:lnTo>
                    <a:pt x="1911840" y="2184398"/>
                  </a:lnTo>
                  <a:lnTo>
                    <a:pt x="1794388" y="2133292"/>
                  </a:lnTo>
                  <a:lnTo>
                    <a:pt x="1736127" y="2107483"/>
                  </a:lnTo>
                  <a:lnTo>
                    <a:pt x="1678740" y="2081191"/>
                  </a:lnTo>
                  <a:lnTo>
                    <a:pt x="1628790" y="2065290"/>
                  </a:lnTo>
                  <a:lnTo>
                    <a:pt x="1574424" y="2037328"/>
                  </a:lnTo>
                  <a:lnTo>
                    <a:pt x="1528341" y="2019290"/>
                  </a:lnTo>
                  <a:lnTo>
                    <a:pt x="1450447" y="1989829"/>
                  </a:lnTo>
                  <a:lnTo>
                    <a:pt x="1419482" y="1977938"/>
                  </a:lnTo>
                  <a:lnTo>
                    <a:pt x="1468995" y="1950577"/>
                  </a:lnTo>
                  <a:lnTo>
                    <a:pt x="1496638" y="1964303"/>
                  </a:lnTo>
                  <a:lnTo>
                    <a:pt x="1541647" y="1982935"/>
                  </a:lnTo>
                  <a:lnTo>
                    <a:pt x="1589673" y="1999899"/>
                  </a:lnTo>
                  <a:lnTo>
                    <a:pt x="1646332" y="2026593"/>
                  </a:lnTo>
                  <a:lnTo>
                    <a:pt x="1704961" y="2052200"/>
                  </a:lnTo>
                  <a:lnTo>
                    <a:pt x="1765033" y="2077008"/>
                  </a:lnTo>
                  <a:lnTo>
                    <a:pt x="1826025" y="2101308"/>
                  </a:lnTo>
                  <a:lnTo>
                    <a:pt x="1948671" y="2149544"/>
                  </a:lnTo>
                  <a:lnTo>
                    <a:pt x="2009275" y="2174058"/>
                  </a:lnTo>
                  <a:lnTo>
                    <a:pt x="2068699" y="2199225"/>
                  </a:lnTo>
                  <a:lnTo>
                    <a:pt x="2081591" y="2206602"/>
                  </a:lnTo>
                  <a:close/>
                </a:path>
                <a:path extrusionOk="0" h="2214245" w="2704465">
                  <a:moveTo>
                    <a:pt x="2622624" y="2210318"/>
                  </a:moveTo>
                  <a:lnTo>
                    <a:pt x="1281519" y="2213689"/>
                  </a:lnTo>
                  <a:lnTo>
                    <a:pt x="1276899" y="2204994"/>
                  </a:lnTo>
                  <a:lnTo>
                    <a:pt x="1519873" y="2204101"/>
                  </a:lnTo>
                  <a:lnTo>
                    <a:pt x="1523729" y="2210353"/>
                  </a:lnTo>
                  <a:lnTo>
                    <a:pt x="1963913" y="2207393"/>
                  </a:lnTo>
                  <a:lnTo>
                    <a:pt x="1970183" y="2210162"/>
                  </a:lnTo>
                  <a:lnTo>
                    <a:pt x="1975332" y="2207317"/>
                  </a:lnTo>
                  <a:lnTo>
                    <a:pt x="1996462" y="2207174"/>
                  </a:lnTo>
                  <a:lnTo>
                    <a:pt x="2622624" y="2210318"/>
                  </a:lnTo>
                  <a:close/>
                </a:path>
                <a:path extrusionOk="0" h="2214245" w="2704465">
                  <a:moveTo>
                    <a:pt x="2703926" y="2210726"/>
                  </a:moveTo>
                  <a:lnTo>
                    <a:pt x="2622624" y="2210318"/>
                  </a:lnTo>
                  <a:lnTo>
                    <a:pt x="2652316" y="2210243"/>
                  </a:lnTo>
                  <a:lnTo>
                    <a:pt x="2685824" y="2191727"/>
                  </a:lnTo>
                  <a:lnTo>
                    <a:pt x="2695766" y="2200734"/>
                  </a:lnTo>
                  <a:lnTo>
                    <a:pt x="2703926"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63" name="Google Shape;463;p28"/>
          <p:cNvSpPr/>
          <p:nvPr/>
        </p:nvSpPr>
        <p:spPr>
          <a:xfrm>
            <a:off x="15170050" y="-12198"/>
            <a:ext cx="3119120" cy="1858010"/>
          </a:xfrm>
          <a:custGeom>
            <a:rect b="b" l="l" r="r" t="t"/>
            <a:pathLst>
              <a:path extrusionOk="0" h="1858010" w="3119119">
                <a:moveTo>
                  <a:pt x="2458688" y="11514"/>
                </a:moveTo>
                <a:lnTo>
                  <a:pt x="2451109" y="1393"/>
                </a:lnTo>
                <a:lnTo>
                  <a:pt x="2459266" y="11517"/>
                </a:lnTo>
                <a:lnTo>
                  <a:pt x="2458688" y="11514"/>
                </a:lnTo>
                <a:close/>
              </a:path>
              <a:path extrusionOk="0" h="1858010" w="3119119">
                <a:moveTo>
                  <a:pt x="3118521" y="892148"/>
                </a:moveTo>
                <a:lnTo>
                  <a:pt x="3118086" y="892123"/>
                </a:lnTo>
                <a:lnTo>
                  <a:pt x="3105955" y="865987"/>
                </a:lnTo>
                <a:lnTo>
                  <a:pt x="3079220" y="813573"/>
                </a:lnTo>
                <a:lnTo>
                  <a:pt x="3053282" y="773919"/>
                </a:lnTo>
                <a:lnTo>
                  <a:pt x="3036498" y="747512"/>
                </a:lnTo>
                <a:lnTo>
                  <a:pt x="3013712" y="720755"/>
                </a:lnTo>
                <a:lnTo>
                  <a:pt x="2986411" y="681021"/>
                </a:lnTo>
                <a:lnTo>
                  <a:pt x="2954601" y="641024"/>
                </a:lnTo>
                <a:lnTo>
                  <a:pt x="2919027" y="600808"/>
                </a:lnTo>
                <a:lnTo>
                  <a:pt x="2881176" y="547745"/>
                </a:lnTo>
                <a:lnTo>
                  <a:pt x="2841054" y="494549"/>
                </a:lnTo>
                <a:lnTo>
                  <a:pt x="2799406" y="441265"/>
                </a:lnTo>
                <a:lnTo>
                  <a:pt x="2714520" y="334603"/>
                </a:lnTo>
                <a:lnTo>
                  <a:pt x="2672773" y="281313"/>
                </a:lnTo>
                <a:lnTo>
                  <a:pt x="2632484" y="228107"/>
                </a:lnTo>
                <a:lnTo>
                  <a:pt x="2593661" y="187701"/>
                </a:lnTo>
                <a:lnTo>
                  <a:pt x="2558528" y="134797"/>
                </a:lnTo>
                <a:lnTo>
                  <a:pt x="2459266" y="11517"/>
                </a:lnTo>
                <a:lnTo>
                  <a:pt x="2636362" y="12200"/>
                </a:lnTo>
                <a:lnTo>
                  <a:pt x="2690052" y="15332"/>
                </a:lnTo>
                <a:lnTo>
                  <a:pt x="2748112" y="31433"/>
                </a:lnTo>
                <a:lnTo>
                  <a:pt x="2503723" y="17176"/>
                </a:lnTo>
                <a:lnTo>
                  <a:pt x="2524659" y="43825"/>
                </a:lnTo>
                <a:lnTo>
                  <a:pt x="2549667" y="70711"/>
                </a:lnTo>
                <a:lnTo>
                  <a:pt x="2577489" y="110476"/>
                </a:lnTo>
                <a:lnTo>
                  <a:pt x="2608346" y="150417"/>
                </a:lnTo>
                <a:lnTo>
                  <a:pt x="2641718" y="190505"/>
                </a:lnTo>
                <a:lnTo>
                  <a:pt x="2677088" y="230709"/>
                </a:lnTo>
                <a:lnTo>
                  <a:pt x="2713197" y="283671"/>
                </a:lnTo>
                <a:lnTo>
                  <a:pt x="2751006" y="324018"/>
                </a:lnTo>
                <a:lnTo>
                  <a:pt x="2788516" y="377061"/>
                </a:lnTo>
                <a:lnTo>
                  <a:pt x="2826687" y="417429"/>
                </a:lnTo>
                <a:lnTo>
                  <a:pt x="2863523" y="470433"/>
                </a:lnTo>
                <a:lnTo>
                  <a:pt x="2899984" y="510701"/>
                </a:lnTo>
                <a:lnTo>
                  <a:pt x="2934071" y="563544"/>
                </a:lnTo>
                <a:lnTo>
                  <a:pt x="2966746" y="603592"/>
                </a:lnTo>
                <a:lnTo>
                  <a:pt x="2996749" y="643483"/>
                </a:lnTo>
                <a:lnTo>
                  <a:pt x="3023562" y="683189"/>
                </a:lnTo>
                <a:lnTo>
                  <a:pt x="3047407" y="710007"/>
                </a:lnTo>
                <a:lnTo>
                  <a:pt x="3067024" y="736579"/>
                </a:lnTo>
                <a:lnTo>
                  <a:pt x="3081895" y="762874"/>
                </a:lnTo>
                <a:lnTo>
                  <a:pt x="3104765" y="789636"/>
                </a:lnTo>
                <a:lnTo>
                  <a:pt x="3118406" y="815859"/>
                </a:lnTo>
                <a:lnTo>
                  <a:pt x="3118521" y="892148"/>
                </a:lnTo>
                <a:close/>
              </a:path>
              <a:path extrusionOk="0" h="1858010" w="3119119">
                <a:moveTo>
                  <a:pt x="3118086" y="892123"/>
                </a:moveTo>
                <a:lnTo>
                  <a:pt x="2458688" y="11514"/>
                </a:lnTo>
                <a:lnTo>
                  <a:pt x="2459266" y="11517"/>
                </a:lnTo>
                <a:lnTo>
                  <a:pt x="2558528" y="134797"/>
                </a:lnTo>
                <a:lnTo>
                  <a:pt x="2593661" y="187701"/>
                </a:lnTo>
                <a:lnTo>
                  <a:pt x="2632484" y="228107"/>
                </a:lnTo>
                <a:lnTo>
                  <a:pt x="2672773" y="281313"/>
                </a:lnTo>
                <a:lnTo>
                  <a:pt x="2714520" y="334603"/>
                </a:lnTo>
                <a:lnTo>
                  <a:pt x="2799406" y="441265"/>
                </a:lnTo>
                <a:lnTo>
                  <a:pt x="2841054" y="494549"/>
                </a:lnTo>
                <a:lnTo>
                  <a:pt x="2881176" y="547745"/>
                </a:lnTo>
                <a:lnTo>
                  <a:pt x="2919027" y="600808"/>
                </a:lnTo>
                <a:lnTo>
                  <a:pt x="2954601" y="641024"/>
                </a:lnTo>
                <a:lnTo>
                  <a:pt x="2986411" y="681021"/>
                </a:lnTo>
                <a:lnTo>
                  <a:pt x="3013712" y="720755"/>
                </a:lnTo>
                <a:lnTo>
                  <a:pt x="3036498" y="747512"/>
                </a:lnTo>
                <a:lnTo>
                  <a:pt x="3053282" y="773919"/>
                </a:lnTo>
                <a:lnTo>
                  <a:pt x="3079220" y="813573"/>
                </a:lnTo>
                <a:lnTo>
                  <a:pt x="3105955" y="865987"/>
                </a:lnTo>
                <a:lnTo>
                  <a:pt x="3118086" y="892123"/>
                </a:lnTo>
                <a:close/>
              </a:path>
              <a:path extrusionOk="0" h="1858010" w="3119119">
                <a:moveTo>
                  <a:pt x="1659311" y="211597"/>
                </a:moveTo>
                <a:lnTo>
                  <a:pt x="1429187" y="32048"/>
                </a:lnTo>
                <a:lnTo>
                  <a:pt x="1445777" y="19028"/>
                </a:lnTo>
                <a:lnTo>
                  <a:pt x="1469470" y="7697"/>
                </a:lnTo>
                <a:lnTo>
                  <a:pt x="2458688" y="11514"/>
                </a:lnTo>
                <a:lnTo>
                  <a:pt x="2510839" y="81160"/>
                </a:lnTo>
                <a:lnTo>
                  <a:pt x="1822182" y="40986"/>
                </a:lnTo>
                <a:lnTo>
                  <a:pt x="1715436" y="149183"/>
                </a:lnTo>
                <a:lnTo>
                  <a:pt x="1711103" y="161644"/>
                </a:lnTo>
                <a:lnTo>
                  <a:pt x="1700409" y="173734"/>
                </a:lnTo>
                <a:lnTo>
                  <a:pt x="1683780" y="185477"/>
                </a:lnTo>
                <a:lnTo>
                  <a:pt x="1660905" y="209571"/>
                </a:lnTo>
                <a:lnTo>
                  <a:pt x="1659311" y="211597"/>
                </a:lnTo>
                <a:close/>
              </a:path>
              <a:path extrusionOk="0" h="1858010" w="3119119">
                <a:moveTo>
                  <a:pt x="3118406" y="815859"/>
                </a:moveTo>
                <a:lnTo>
                  <a:pt x="3104765" y="789636"/>
                </a:lnTo>
                <a:lnTo>
                  <a:pt x="3081895" y="762874"/>
                </a:lnTo>
                <a:lnTo>
                  <a:pt x="3067024" y="736579"/>
                </a:lnTo>
                <a:lnTo>
                  <a:pt x="3047407" y="710007"/>
                </a:lnTo>
                <a:lnTo>
                  <a:pt x="3023562" y="683189"/>
                </a:lnTo>
                <a:lnTo>
                  <a:pt x="2996749" y="643483"/>
                </a:lnTo>
                <a:lnTo>
                  <a:pt x="2966746" y="603592"/>
                </a:lnTo>
                <a:lnTo>
                  <a:pt x="2934071" y="563544"/>
                </a:lnTo>
                <a:lnTo>
                  <a:pt x="2899984" y="510701"/>
                </a:lnTo>
                <a:lnTo>
                  <a:pt x="2863523" y="470433"/>
                </a:lnTo>
                <a:lnTo>
                  <a:pt x="2826687" y="417429"/>
                </a:lnTo>
                <a:lnTo>
                  <a:pt x="2788516" y="377061"/>
                </a:lnTo>
                <a:lnTo>
                  <a:pt x="2751006" y="324018"/>
                </a:lnTo>
                <a:lnTo>
                  <a:pt x="2713197" y="283671"/>
                </a:lnTo>
                <a:lnTo>
                  <a:pt x="2677088" y="230709"/>
                </a:lnTo>
                <a:lnTo>
                  <a:pt x="2641718" y="190505"/>
                </a:lnTo>
                <a:lnTo>
                  <a:pt x="2608346" y="150417"/>
                </a:lnTo>
                <a:lnTo>
                  <a:pt x="2577489" y="110476"/>
                </a:lnTo>
                <a:lnTo>
                  <a:pt x="2549667" y="70711"/>
                </a:lnTo>
                <a:lnTo>
                  <a:pt x="2524659" y="43825"/>
                </a:lnTo>
                <a:lnTo>
                  <a:pt x="2503723" y="17176"/>
                </a:lnTo>
                <a:lnTo>
                  <a:pt x="2614381" y="36345"/>
                </a:lnTo>
                <a:lnTo>
                  <a:pt x="2660462" y="51747"/>
                </a:lnTo>
                <a:lnTo>
                  <a:pt x="2710256" y="67366"/>
                </a:lnTo>
                <a:lnTo>
                  <a:pt x="2763083" y="83161"/>
                </a:lnTo>
                <a:lnTo>
                  <a:pt x="2819004" y="86423"/>
                </a:lnTo>
                <a:lnTo>
                  <a:pt x="2991881" y="134650"/>
                </a:lnTo>
                <a:lnTo>
                  <a:pt x="3050426" y="138065"/>
                </a:lnTo>
                <a:lnTo>
                  <a:pt x="3107191" y="154090"/>
                </a:lnTo>
                <a:lnTo>
                  <a:pt x="3118350" y="154741"/>
                </a:lnTo>
                <a:lnTo>
                  <a:pt x="3118441" y="549522"/>
                </a:lnTo>
                <a:lnTo>
                  <a:pt x="3118406" y="815859"/>
                </a:lnTo>
                <a:close/>
              </a:path>
              <a:path extrusionOk="0" h="1858010" w="3119119">
                <a:moveTo>
                  <a:pt x="3005014" y="97274"/>
                </a:moveTo>
                <a:lnTo>
                  <a:pt x="2763083" y="83161"/>
                </a:lnTo>
                <a:lnTo>
                  <a:pt x="2710256" y="67366"/>
                </a:lnTo>
                <a:lnTo>
                  <a:pt x="2660462" y="51747"/>
                </a:lnTo>
                <a:lnTo>
                  <a:pt x="2614381" y="36345"/>
                </a:lnTo>
                <a:lnTo>
                  <a:pt x="2503723" y="17176"/>
                </a:lnTo>
                <a:lnTo>
                  <a:pt x="2748112" y="31433"/>
                </a:lnTo>
                <a:lnTo>
                  <a:pt x="3005014" y="97274"/>
                </a:lnTo>
                <a:close/>
              </a:path>
              <a:path extrusionOk="0" h="1858010" w="3119119">
                <a:moveTo>
                  <a:pt x="555367" y="1200318"/>
                </a:moveTo>
                <a:lnTo>
                  <a:pt x="510662" y="1197710"/>
                </a:lnTo>
                <a:lnTo>
                  <a:pt x="480505" y="1170524"/>
                </a:lnTo>
                <a:lnTo>
                  <a:pt x="451140" y="1130669"/>
                </a:lnTo>
                <a:lnTo>
                  <a:pt x="439432" y="1091845"/>
                </a:lnTo>
                <a:lnTo>
                  <a:pt x="433377" y="1053351"/>
                </a:lnTo>
                <a:lnTo>
                  <a:pt x="433723" y="1002516"/>
                </a:lnTo>
                <a:lnTo>
                  <a:pt x="439003" y="964683"/>
                </a:lnTo>
                <a:lnTo>
                  <a:pt x="450705" y="914510"/>
                </a:lnTo>
                <a:lnTo>
                  <a:pt x="468101" y="864670"/>
                </a:lnTo>
                <a:lnTo>
                  <a:pt x="491201" y="815163"/>
                </a:lnTo>
                <a:lnTo>
                  <a:pt x="520015" y="765989"/>
                </a:lnTo>
                <a:lnTo>
                  <a:pt x="552983" y="704343"/>
                </a:lnTo>
                <a:lnTo>
                  <a:pt x="587900" y="655525"/>
                </a:lnTo>
                <a:lnTo>
                  <a:pt x="624390" y="606799"/>
                </a:lnTo>
                <a:lnTo>
                  <a:pt x="660601" y="570770"/>
                </a:lnTo>
                <a:lnTo>
                  <a:pt x="696898" y="522033"/>
                </a:lnTo>
                <a:lnTo>
                  <a:pt x="730689" y="485863"/>
                </a:lnTo>
                <a:lnTo>
                  <a:pt x="760861" y="462195"/>
                </a:lnTo>
                <a:lnTo>
                  <a:pt x="787038" y="438295"/>
                </a:lnTo>
                <a:lnTo>
                  <a:pt x="811613" y="414301"/>
                </a:lnTo>
                <a:lnTo>
                  <a:pt x="841271" y="390604"/>
                </a:lnTo>
                <a:lnTo>
                  <a:pt x="876125" y="354496"/>
                </a:lnTo>
                <a:lnTo>
                  <a:pt x="914074" y="331282"/>
                </a:lnTo>
                <a:lnTo>
                  <a:pt x="955969" y="295585"/>
                </a:lnTo>
                <a:lnTo>
                  <a:pt x="999707" y="272709"/>
                </a:lnTo>
                <a:lnTo>
                  <a:pt x="1046142" y="237276"/>
                </a:lnTo>
                <a:lnTo>
                  <a:pt x="1093909" y="201922"/>
                </a:lnTo>
                <a:lnTo>
                  <a:pt x="1142383" y="166608"/>
                </a:lnTo>
                <a:lnTo>
                  <a:pt x="1190200" y="143970"/>
                </a:lnTo>
                <a:lnTo>
                  <a:pt x="1238214" y="108630"/>
                </a:lnTo>
                <a:lnTo>
                  <a:pt x="1285059" y="73221"/>
                </a:lnTo>
                <a:lnTo>
                  <a:pt x="1329371" y="50379"/>
                </a:lnTo>
                <a:lnTo>
                  <a:pt x="1372004" y="14725"/>
                </a:lnTo>
                <a:lnTo>
                  <a:pt x="1392198" y="3189"/>
                </a:lnTo>
                <a:lnTo>
                  <a:pt x="1429187" y="32048"/>
                </a:lnTo>
                <a:lnTo>
                  <a:pt x="1400539" y="54531"/>
                </a:lnTo>
                <a:lnTo>
                  <a:pt x="1351716" y="77110"/>
                </a:lnTo>
                <a:lnTo>
                  <a:pt x="1298860" y="112168"/>
                </a:lnTo>
                <a:lnTo>
                  <a:pt x="1243741" y="147094"/>
                </a:lnTo>
                <a:lnTo>
                  <a:pt x="1186652" y="194618"/>
                </a:lnTo>
                <a:lnTo>
                  <a:pt x="1130100" y="229460"/>
                </a:lnTo>
                <a:lnTo>
                  <a:pt x="1074379" y="264351"/>
                </a:lnTo>
                <a:lnTo>
                  <a:pt x="1020519" y="299350"/>
                </a:lnTo>
                <a:lnTo>
                  <a:pt x="968813" y="347189"/>
                </a:lnTo>
                <a:lnTo>
                  <a:pt x="921769" y="382586"/>
                </a:lnTo>
                <a:lnTo>
                  <a:pt x="880419" y="405601"/>
                </a:lnTo>
                <a:lnTo>
                  <a:pt x="844315" y="441636"/>
                </a:lnTo>
                <a:lnTo>
                  <a:pt x="815968" y="465410"/>
                </a:lnTo>
                <a:lnTo>
                  <a:pt x="796657" y="476997"/>
                </a:lnTo>
                <a:lnTo>
                  <a:pt x="773293" y="501062"/>
                </a:lnTo>
                <a:lnTo>
                  <a:pt x="746576" y="537644"/>
                </a:lnTo>
                <a:lnTo>
                  <a:pt x="718681" y="561445"/>
                </a:lnTo>
                <a:lnTo>
                  <a:pt x="688830" y="597844"/>
                </a:lnTo>
                <a:lnTo>
                  <a:pt x="628269" y="670594"/>
                </a:lnTo>
                <a:lnTo>
                  <a:pt x="598219" y="719696"/>
                </a:lnTo>
                <a:lnTo>
                  <a:pt x="570484" y="756219"/>
                </a:lnTo>
                <a:lnTo>
                  <a:pt x="544287" y="805546"/>
                </a:lnTo>
                <a:lnTo>
                  <a:pt x="521803" y="842376"/>
                </a:lnTo>
                <a:lnTo>
                  <a:pt x="502253" y="892090"/>
                </a:lnTo>
                <a:lnTo>
                  <a:pt x="487815" y="929389"/>
                </a:lnTo>
                <a:lnTo>
                  <a:pt x="477707" y="979654"/>
                </a:lnTo>
                <a:lnTo>
                  <a:pt x="474109" y="1017586"/>
                </a:lnTo>
                <a:lnTo>
                  <a:pt x="476239" y="1068565"/>
                </a:lnTo>
                <a:lnTo>
                  <a:pt x="486275" y="1107292"/>
                </a:lnTo>
                <a:lnTo>
                  <a:pt x="504176" y="1146477"/>
                </a:lnTo>
                <a:lnTo>
                  <a:pt x="509996" y="1146817"/>
                </a:lnTo>
                <a:lnTo>
                  <a:pt x="516740" y="1159924"/>
                </a:lnTo>
                <a:lnTo>
                  <a:pt x="639374" y="1167078"/>
                </a:lnTo>
                <a:lnTo>
                  <a:pt x="609151" y="1178028"/>
                </a:lnTo>
                <a:lnTo>
                  <a:pt x="581091" y="1189105"/>
                </a:lnTo>
                <a:lnTo>
                  <a:pt x="555367" y="1200318"/>
                </a:lnTo>
                <a:close/>
              </a:path>
              <a:path extrusionOk="0" h="1858010" w="3119119">
                <a:moveTo>
                  <a:pt x="3118350" y="154741"/>
                </a:moveTo>
                <a:lnTo>
                  <a:pt x="3107191" y="154090"/>
                </a:lnTo>
                <a:lnTo>
                  <a:pt x="3050426" y="138065"/>
                </a:lnTo>
                <a:lnTo>
                  <a:pt x="2991881" y="134650"/>
                </a:lnTo>
                <a:lnTo>
                  <a:pt x="2819004" y="86423"/>
                </a:lnTo>
                <a:lnTo>
                  <a:pt x="3071173" y="101134"/>
                </a:lnTo>
                <a:lnTo>
                  <a:pt x="3118342" y="116599"/>
                </a:lnTo>
                <a:lnTo>
                  <a:pt x="3118350" y="154741"/>
                </a:lnTo>
                <a:close/>
              </a:path>
              <a:path extrusionOk="0" h="1858010" w="3119119">
                <a:moveTo>
                  <a:pt x="1974863" y="457799"/>
                </a:moveTo>
                <a:lnTo>
                  <a:pt x="1706624" y="248512"/>
                </a:lnTo>
                <a:lnTo>
                  <a:pt x="1716089" y="225503"/>
                </a:lnTo>
                <a:lnTo>
                  <a:pt x="1731355" y="200967"/>
                </a:lnTo>
                <a:lnTo>
                  <a:pt x="1742006" y="176160"/>
                </a:lnTo>
                <a:lnTo>
                  <a:pt x="1745633" y="176372"/>
                </a:lnTo>
                <a:lnTo>
                  <a:pt x="1822182" y="40986"/>
                </a:lnTo>
                <a:lnTo>
                  <a:pt x="2510839" y="81160"/>
                </a:lnTo>
                <a:lnTo>
                  <a:pt x="2570568" y="160927"/>
                </a:lnTo>
                <a:lnTo>
                  <a:pt x="2263732" y="143027"/>
                </a:lnTo>
                <a:lnTo>
                  <a:pt x="2263943" y="155753"/>
                </a:lnTo>
                <a:lnTo>
                  <a:pt x="2075476" y="144759"/>
                </a:lnTo>
                <a:lnTo>
                  <a:pt x="2008158" y="356965"/>
                </a:lnTo>
                <a:lnTo>
                  <a:pt x="1990402" y="406784"/>
                </a:lnTo>
                <a:lnTo>
                  <a:pt x="1974863" y="457799"/>
                </a:lnTo>
                <a:close/>
              </a:path>
              <a:path extrusionOk="0" h="1858010" w="3119119">
                <a:moveTo>
                  <a:pt x="343260" y="132704"/>
                </a:moveTo>
                <a:lnTo>
                  <a:pt x="132133" y="120388"/>
                </a:lnTo>
                <a:lnTo>
                  <a:pt x="175178" y="110185"/>
                </a:lnTo>
                <a:lnTo>
                  <a:pt x="222403" y="112940"/>
                </a:lnTo>
                <a:lnTo>
                  <a:pt x="274062" y="103240"/>
                </a:lnTo>
                <a:lnTo>
                  <a:pt x="438966" y="74719"/>
                </a:lnTo>
                <a:lnTo>
                  <a:pt x="493903" y="52496"/>
                </a:lnTo>
                <a:lnTo>
                  <a:pt x="545676" y="42802"/>
                </a:lnTo>
                <a:lnTo>
                  <a:pt x="572547" y="31656"/>
                </a:lnTo>
                <a:lnTo>
                  <a:pt x="597729" y="33125"/>
                </a:lnTo>
                <a:lnTo>
                  <a:pt x="622699" y="21868"/>
                </a:lnTo>
                <a:lnTo>
                  <a:pt x="646720" y="10556"/>
                </a:lnTo>
                <a:lnTo>
                  <a:pt x="670736" y="3701"/>
                </a:lnTo>
                <a:lnTo>
                  <a:pt x="917870" y="946"/>
                </a:lnTo>
                <a:lnTo>
                  <a:pt x="880701" y="11492"/>
                </a:lnTo>
                <a:lnTo>
                  <a:pt x="826001" y="21014"/>
                </a:lnTo>
                <a:lnTo>
                  <a:pt x="774982" y="30752"/>
                </a:lnTo>
                <a:lnTo>
                  <a:pt x="729247" y="28084"/>
                </a:lnTo>
                <a:lnTo>
                  <a:pt x="688176" y="38402"/>
                </a:lnTo>
                <a:lnTo>
                  <a:pt x="653371" y="49085"/>
                </a:lnTo>
                <a:lnTo>
                  <a:pt x="630084" y="60440"/>
                </a:lnTo>
                <a:lnTo>
                  <a:pt x="606228" y="59049"/>
                </a:lnTo>
                <a:lnTo>
                  <a:pt x="580446" y="70258"/>
                </a:lnTo>
                <a:lnTo>
                  <a:pt x="553595" y="81406"/>
                </a:lnTo>
                <a:lnTo>
                  <a:pt x="450031" y="100792"/>
                </a:lnTo>
                <a:lnTo>
                  <a:pt x="396205" y="123079"/>
                </a:lnTo>
                <a:lnTo>
                  <a:pt x="343260" y="132704"/>
                </a:lnTo>
                <a:close/>
              </a:path>
              <a:path extrusionOk="0" h="1858010" w="3119119">
                <a:moveTo>
                  <a:pt x="44470" y="10682"/>
                </a:moveTo>
                <a:lnTo>
                  <a:pt x="46315" y="958"/>
                </a:lnTo>
                <a:lnTo>
                  <a:pt x="683704" y="0"/>
                </a:lnTo>
                <a:lnTo>
                  <a:pt x="670736" y="3701"/>
                </a:lnTo>
                <a:lnTo>
                  <a:pt x="44470" y="10682"/>
                </a:lnTo>
                <a:close/>
              </a:path>
              <a:path extrusionOk="0" h="1858010" w="3119119">
                <a:moveTo>
                  <a:pt x="3118442" y="548124"/>
                </a:moveTo>
                <a:lnTo>
                  <a:pt x="3118350" y="154741"/>
                </a:lnTo>
                <a:lnTo>
                  <a:pt x="3118493" y="154749"/>
                </a:lnTo>
                <a:lnTo>
                  <a:pt x="3118442" y="548124"/>
                </a:lnTo>
                <a:close/>
              </a:path>
              <a:path extrusionOk="0" h="1858010" w="3119119">
                <a:moveTo>
                  <a:pt x="240839" y="152157"/>
                </a:moveTo>
                <a:lnTo>
                  <a:pt x="74090" y="142429"/>
                </a:lnTo>
                <a:lnTo>
                  <a:pt x="28131" y="114321"/>
                </a:lnTo>
                <a:lnTo>
                  <a:pt x="5801" y="74877"/>
                </a:lnTo>
                <a:lnTo>
                  <a:pt x="0" y="23684"/>
                </a:lnTo>
                <a:lnTo>
                  <a:pt x="2993" y="11144"/>
                </a:lnTo>
                <a:lnTo>
                  <a:pt x="44470" y="10682"/>
                </a:lnTo>
                <a:lnTo>
                  <a:pt x="41544" y="26107"/>
                </a:lnTo>
                <a:lnTo>
                  <a:pt x="41726" y="51545"/>
                </a:lnTo>
                <a:lnTo>
                  <a:pt x="44471" y="64419"/>
                </a:lnTo>
                <a:lnTo>
                  <a:pt x="50067" y="77459"/>
                </a:lnTo>
                <a:lnTo>
                  <a:pt x="58038" y="90638"/>
                </a:lnTo>
                <a:lnTo>
                  <a:pt x="68649" y="91257"/>
                </a:lnTo>
                <a:lnTo>
                  <a:pt x="96708" y="105608"/>
                </a:lnTo>
                <a:lnTo>
                  <a:pt x="132133" y="120388"/>
                </a:lnTo>
                <a:lnTo>
                  <a:pt x="343260" y="132704"/>
                </a:lnTo>
                <a:lnTo>
                  <a:pt x="240839" y="152157"/>
                </a:lnTo>
                <a:close/>
              </a:path>
              <a:path extrusionOk="0" h="1858010" w="3119119">
                <a:moveTo>
                  <a:pt x="3118615" y="1298993"/>
                </a:moveTo>
                <a:lnTo>
                  <a:pt x="3113275" y="1298682"/>
                </a:lnTo>
                <a:lnTo>
                  <a:pt x="3052171" y="1269690"/>
                </a:lnTo>
                <a:lnTo>
                  <a:pt x="3021949" y="1229785"/>
                </a:lnTo>
                <a:lnTo>
                  <a:pt x="2990091" y="1202500"/>
                </a:lnTo>
                <a:lnTo>
                  <a:pt x="2958716" y="1149814"/>
                </a:lnTo>
                <a:lnTo>
                  <a:pt x="2925507" y="1109736"/>
                </a:lnTo>
                <a:lnTo>
                  <a:pt x="2874923" y="1017789"/>
                </a:lnTo>
                <a:lnTo>
                  <a:pt x="2852328" y="991043"/>
                </a:lnTo>
                <a:lnTo>
                  <a:pt x="2826136" y="951374"/>
                </a:lnTo>
                <a:lnTo>
                  <a:pt x="2796945" y="898816"/>
                </a:lnTo>
                <a:lnTo>
                  <a:pt x="2763874" y="858746"/>
                </a:lnTo>
                <a:lnTo>
                  <a:pt x="2729002" y="805856"/>
                </a:lnTo>
                <a:lnTo>
                  <a:pt x="2692186" y="752854"/>
                </a:lnTo>
                <a:lnTo>
                  <a:pt x="2654026" y="699773"/>
                </a:lnTo>
                <a:lnTo>
                  <a:pt x="2615859" y="633977"/>
                </a:lnTo>
                <a:lnTo>
                  <a:pt x="2576805" y="580844"/>
                </a:lnTo>
                <a:lnTo>
                  <a:pt x="2538202" y="527737"/>
                </a:lnTo>
                <a:lnTo>
                  <a:pt x="2500648" y="474691"/>
                </a:lnTo>
                <a:lnTo>
                  <a:pt x="2464741" y="421742"/>
                </a:lnTo>
                <a:lnTo>
                  <a:pt x="2431080" y="368923"/>
                </a:lnTo>
                <a:lnTo>
                  <a:pt x="2399525" y="328941"/>
                </a:lnTo>
                <a:lnTo>
                  <a:pt x="2371412" y="289160"/>
                </a:lnTo>
                <a:lnTo>
                  <a:pt x="2346601" y="262285"/>
                </a:lnTo>
                <a:lnTo>
                  <a:pt x="2311495" y="209382"/>
                </a:lnTo>
                <a:lnTo>
                  <a:pt x="2263732" y="143027"/>
                </a:lnTo>
                <a:lnTo>
                  <a:pt x="2570568" y="160927"/>
                </a:lnTo>
                <a:lnTo>
                  <a:pt x="3118086" y="892123"/>
                </a:lnTo>
                <a:lnTo>
                  <a:pt x="3118521" y="892148"/>
                </a:lnTo>
                <a:lnTo>
                  <a:pt x="3118615" y="1298993"/>
                </a:lnTo>
                <a:close/>
              </a:path>
              <a:path extrusionOk="0" h="1858010" w="3119119">
                <a:moveTo>
                  <a:pt x="2261717" y="681610"/>
                </a:moveTo>
                <a:lnTo>
                  <a:pt x="2046922" y="514021"/>
                </a:lnTo>
                <a:lnTo>
                  <a:pt x="2053454" y="423176"/>
                </a:lnTo>
                <a:lnTo>
                  <a:pt x="2056293" y="385201"/>
                </a:lnTo>
                <a:lnTo>
                  <a:pt x="2062066" y="309255"/>
                </a:lnTo>
                <a:lnTo>
                  <a:pt x="2075476" y="144759"/>
                </a:lnTo>
                <a:lnTo>
                  <a:pt x="2263943" y="155753"/>
                </a:lnTo>
                <a:lnTo>
                  <a:pt x="2264576" y="193931"/>
                </a:lnTo>
                <a:lnTo>
                  <a:pt x="2264182" y="206622"/>
                </a:lnTo>
                <a:lnTo>
                  <a:pt x="2264429" y="219350"/>
                </a:lnTo>
                <a:lnTo>
                  <a:pt x="2263587" y="295584"/>
                </a:lnTo>
                <a:lnTo>
                  <a:pt x="2263663" y="384584"/>
                </a:lnTo>
                <a:lnTo>
                  <a:pt x="2263026" y="448116"/>
                </a:lnTo>
                <a:lnTo>
                  <a:pt x="2262577" y="511658"/>
                </a:lnTo>
                <a:lnTo>
                  <a:pt x="2262242" y="575207"/>
                </a:lnTo>
                <a:lnTo>
                  <a:pt x="2261944" y="638759"/>
                </a:lnTo>
                <a:lnTo>
                  <a:pt x="2261717" y="681610"/>
                </a:lnTo>
                <a:close/>
              </a:path>
              <a:path extrusionOk="0" h="1858010" w="3119119">
                <a:moveTo>
                  <a:pt x="639374" y="1167078"/>
                </a:moveTo>
                <a:lnTo>
                  <a:pt x="557571" y="1162306"/>
                </a:lnTo>
                <a:lnTo>
                  <a:pt x="573871" y="1150543"/>
                </a:lnTo>
                <a:lnTo>
                  <a:pt x="592187" y="1151611"/>
                </a:lnTo>
                <a:lnTo>
                  <a:pt x="614212" y="1140182"/>
                </a:lnTo>
                <a:lnTo>
                  <a:pt x="639425" y="1128940"/>
                </a:lnTo>
                <a:lnTo>
                  <a:pt x="668042" y="1117895"/>
                </a:lnTo>
                <a:lnTo>
                  <a:pt x="701019" y="1094391"/>
                </a:lnTo>
                <a:lnTo>
                  <a:pt x="737833" y="1071112"/>
                </a:lnTo>
                <a:lnTo>
                  <a:pt x="779441" y="1035398"/>
                </a:lnTo>
                <a:lnTo>
                  <a:pt x="825319" y="999933"/>
                </a:lnTo>
                <a:lnTo>
                  <a:pt x="875684" y="964730"/>
                </a:lnTo>
                <a:lnTo>
                  <a:pt x="931493" y="917130"/>
                </a:lnTo>
                <a:lnTo>
                  <a:pt x="992222" y="869818"/>
                </a:lnTo>
                <a:lnTo>
                  <a:pt x="1058827" y="810135"/>
                </a:lnTo>
                <a:lnTo>
                  <a:pt x="1131525" y="738093"/>
                </a:lnTo>
                <a:lnTo>
                  <a:pt x="1209794" y="666377"/>
                </a:lnTo>
                <a:lnTo>
                  <a:pt x="1265757" y="618786"/>
                </a:lnTo>
                <a:lnTo>
                  <a:pt x="1321219" y="558453"/>
                </a:lnTo>
                <a:lnTo>
                  <a:pt x="1374274" y="510693"/>
                </a:lnTo>
                <a:lnTo>
                  <a:pt x="1425974" y="450140"/>
                </a:lnTo>
                <a:lnTo>
                  <a:pt x="1474413" y="402111"/>
                </a:lnTo>
                <a:lnTo>
                  <a:pt x="1519166" y="366581"/>
                </a:lnTo>
                <a:lnTo>
                  <a:pt x="1561283" y="318183"/>
                </a:lnTo>
                <a:lnTo>
                  <a:pt x="1598860" y="282234"/>
                </a:lnTo>
                <a:lnTo>
                  <a:pt x="1632210" y="246038"/>
                </a:lnTo>
                <a:lnTo>
                  <a:pt x="1659311" y="211597"/>
                </a:lnTo>
                <a:lnTo>
                  <a:pt x="1706624" y="248512"/>
                </a:lnTo>
                <a:lnTo>
                  <a:pt x="1695659" y="275167"/>
                </a:lnTo>
                <a:lnTo>
                  <a:pt x="1688178" y="287444"/>
                </a:lnTo>
                <a:lnTo>
                  <a:pt x="1647756" y="285086"/>
                </a:lnTo>
                <a:lnTo>
                  <a:pt x="1621846" y="309002"/>
                </a:lnTo>
                <a:lnTo>
                  <a:pt x="1593558" y="332779"/>
                </a:lnTo>
                <a:lnTo>
                  <a:pt x="1562330" y="369099"/>
                </a:lnTo>
                <a:lnTo>
                  <a:pt x="1529075" y="405300"/>
                </a:lnTo>
                <a:lnTo>
                  <a:pt x="1493967" y="441393"/>
                </a:lnTo>
                <a:lnTo>
                  <a:pt x="1457181" y="477388"/>
                </a:lnTo>
                <a:lnTo>
                  <a:pt x="1418892" y="513296"/>
                </a:lnTo>
                <a:lnTo>
                  <a:pt x="1378534" y="561797"/>
                </a:lnTo>
                <a:lnTo>
                  <a:pt x="1337761" y="597559"/>
                </a:lnTo>
                <a:lnTo>
                  <a:pt x="1296009" y="633265"/>
                </a:lnTo>
                <a:lnTo>
                  <a:pt x="1252712" y="681594"/>
                </a:lnTo>
                <a:lnTo>
                  <a:pt x="1209523" y="717216"/>
                </a:lnTo>
                <a:lnTo>
                  <a:pt x="1165139" y="765482"/>
                </a:lnTo>
                <a:lnTo>
                  <a:pt x="1077180" y="836633"/>
                </a:lnTo>
                <a:lnTo>
                  <a:pt x="1032475" y="884880"/>
                </a:lnTo>
                <a:lnTo>
                  <a:pt x="945444" y="956085"/>
                </a:lnTo>
                <a:lnTo>
                  <a:pt x="902729" y="991735"/>
                </a:lnTo>
                <a:lnTo>
                  <a:pt x="860779" y="1027429"/>
                </a:lnTo>
                <a:lnTo>
                  <a:pt x="820509" y="1050507"/>
                </a:lnTo>
                <a:lnTo>
                  <a:pt x="780615" y="1086321"/>
                </a:lnTo>
                <a:lnTo>
                  <a:pt x="742749" y="1109540"/>
                </a:lnTo>
                <a:lnTo>
                  <a:pt x="706347" y="1132844"/>
                </a:lnTo>
                <a:lnTo>
                  <a:pt x="671584" y="1156243"/>
                </a:lnTo>
                <a:lnTo>
                  <a:pt x="639374" y="1167078"/>
                </a:lnTo>
                <a:close/>
              </a:path>
              <a:path extrusionOk="0" h="1858010" w="3119119">
                <a:moveTo>
                  <a:pt x="2970702" y="1234777"/>
                </a:moveTo>
                <a:lnTo>
                  <a:pt x="2296445" y="708705"/>
                </a:lnTo>
                <a:lnTo>
                  <a:pt x="2297054" y="653521"/>
                </a:lnTo>
                <a:lnTo>
                  <a:pt x="2297714" y="589990"/>
                </a:lnTo>
                <a:lnTo>
                  <a:pt x="2297645" y="539131"/>
                </a:lnTo>
                <a:lnTo>
                  <a:pt x="2298377" y="475606"/>
                </a:lnTo>
                <a:lnTo>
                  <a:pt x="2298485" y="424757"/>
                </a:lnTo>
                <a:lnTo>
                  <a:pt x="2298515" y="335762"/>
                </a:lnTo>
                <a:lnTo>
                  <a:pt x="2298890" y="259502"/>
                </a:lnTo>
                <a:lnTo>
                  <a:pt x="2318726" y="286086"/>
                </a:lnTo>
                <a:lnTo>
                  <a:pt x="2368867" y="352580"/>
                </a:lnTo>
                <a:lnTo>
                  <a:pt x="2397466" y="405103"/>
                </a:lnTo>
                <a:lnTo>
                  <a:pt x="2429251" y="445099"/>
                </a:lnTo>
                <a:lnTo>
                  <a:pt x="2462261" y="497880"/>
                </a:lnTo>
                <a:lnTo>
                  <a:pt x="2497491" y="538076"/>
                </a:lnTo>
                <a:lnTo>
                  <a:pt x="2532979" y="591001"/>
                </a:lnTo>
                <a:lnTo>
                  <a:pt x="2605015" y="696913"/>
                </a:lnTo>
                <a:lnTo>
                  <a:pt x="2640597" y="749844"/>
                </a:lnTo>
                <a:lnTo>
                  <a:pt x="2675243" y="802720"/>
                </a:lnTo>
                <a:lnTo>
                  <a:pt x="2709209" y="842843"/>
                </a:lnTo>
                <a:lnTo>
                  <a:pt x="2740535" y="895525"/>
                </a:lnTo>
                <a:lnTo>
                  <a:pt x="2770214" y="935398"/>
                </a:lnTo>
                <a:lnTo>
                  <a:pt x="2797025" y="975103"/>
                </a:lnTo>
                <a:lnTo>
                  <a:pt x="2820485" y="1014613"/>
                </a:lnTo>
                <a:lnTo>
                  <a:pt x="2840849" y="1041228"/>
                </a:lnTo>
                <a:lnTo>
                  <a:pt x="2884463" y="1120055"/>
                </a:lnTo>
                <a:lnTo>
                  <a:pt x="2913662" y="1159900"/>
                </a:lnTo>
                <a:lnTo>
                  <a:pt x="2943700" y="1199793"/>
                </a:lnTo>
                <a:lnTo>
                  <a:pt x="2970702" y="1234777"/>
                </a:lnTo>
                <a:close/>
              </a:path>
              <a:path extrusionOk="0" h="1858010" w="3119119">
                <a:moveTo>
                  <a:pt x="1478656" y="1699160"/>
                </a:moveTo>
                <a:lnTo>
                  <a:pt x="1420005" y="1683025"/>
                </a:lnTo>
                <a:lnTo>
                  <a:pt x="1388043" y="1655733"/>
                </a:lnTo>
                <a:lnTo>
                  <a:pt x="1359424" y="1628636"/>
                </a:lnTo>
                <a:lnTo>
                  <a:pt x="1336436" y="1576440"/>
                </a:lnTo>
                <a:lnTo>
                  <a:pt x="1317672" y="1537204"/>
                </a:lnTo>
                <a:lnTo>
                  <a:pt x="1306158" y="1472964"/>
                </a:lnTo>
                <a:lnTo>
                  <a:pt x="1300486" y="1421778"/>
                </a:lnTo>
                <a:lnTo>
                  <a:pt x="1302633" y="1371048"/>
                </a:lnTo>
                <a:lnTo>
                  <a:pt x="1310059" y="1320627"/>
                </a:lnTo>
                <a:lnTo>
                  <a:pt x="1320970" y="1283122"/>
                </a:lnTo>
                <a:lnTo>
                  <a:pt x="1335787" y="1233131"/>
                </a:lnTo>
                <a:lnTo>
                  <a:pt x="1352716" y="1183264"/>
                </a:lnTo>
                <a:lnTo>
                  <a:pt x="1370700" y="1133458"/>
                </a:lnTo>
                <a:lnTo>
                  <a:pt x="1388908" y="1083665"/>
                </a:lnTo>
                <a:lnTo>
                  <a:pt x="1406552" y="1033840"/>
                </a:lnTo>
                <a:lnTo>
                  <a:pt x="1422648" y="983924"/>
                </a:lnTo>
                <a:lnTo>
                  <a:pt x="1436210" y="933860"/>
                </a:lnTo>
                <a:lnTo>
                  <a:pt x="1446992" y="870920"/>
                </a:lnTo>
                <a:lnTo>
                  <a:pt x="1452529" y="820388"/>
                </a:lnTo>
                <a:lnTo>
                  <a:pt x="1456729" y="782492"/>
                </a:lnTo>
                <a:lnTo>
                  <a:pt x="1464584" y="744809"/>
                </a:lnTo>
                <a:lnTo>
                  <a:pt x="1476372" y="694642"/>
                </a:lnTo>
                <a:lnTo>
                  <a:pt x="1490153" y="657304"/>
                </a:lnTo>
                <a:lnTo>
                  <a:pt x="1506943" y="607429"/>
                </a:lnTo>
                <a:lnTo>
                  <a:pt x="1525542" y="557659"/>
                </a:lnTo>
                <a:lnTo>
                  <a:pt x="1545486" y="507967"/>
                </a:lnTo>
                <a:lnTo>
                  <a:pt x="1566315" y="458327"/>
                </a:lnTo>
                <a:lnTo>
                  <a:pt x="1608778" y="359095"/>
                </a:lnTo>
                <a:lnTo>
                  <a:pt x="1628749" y="322118"/>
                </a:lnTo>
                <a:lnTo>
                  <a:pt x="1647756" y="285086"/>
                </a:lnTo>
                <a:lnTo>
                  <a:pt x="1688178" y="287444"/>
                </a:lnTo>
                <a:lnTo>
                  <a:pt x="1673215" y="311999"/>
                </a:lnTo>
                <a:lnTo>
                  <a:pt x="1647469" y="374065"/>
                </a:lnTo>
                <a:lnTo>
                  <a:pt x="1621571" y="423410"/>
                </a:lnTo>
                <a:lnTo>
                  <a:pt x="1594972" y="485427"/>
                </a:lnTo>
                <a:lnTo>
                  <a:pt x="1569343" y="547500"/>
                </a:lnTo>
                <a:lnTo>
                  <a:pt x="1545614" y="609685"/>
                </a:lnTo>
                <a:lnTo>
                  <a:pt x="1524717" y="672034"/>
                </a:lnTo>
                <a:lnTo>
                  <a:pt x="1508321" y="721933"/>
                </a:lnTo>
                <a:lnTo>
                  <a:pt x="1495879" y="784776"/>
                </a:lnTo>
                <a:lnTo>
                  <a:pt x="1490539" y="822605"/>
                </a:lnTo>
                <a:lnTo>
                  <a:pt x="1485666" y="873176"/>
                </a:lnTo>
                <a:lnTo>
                  <a:pt x="1477357" y="923546"/>
                </a:lnTo>
                <a:lnTo>
                  <a:pt x="1466950" y="961080"/>
                </a:lnTo>
                <a:lnTo>
                  <a:pt x="1453565" y="1011155"/>
                </a:lnTo>
                <a:lnTo>
                  <a:pt x="1439280" y="1048463"/>
                </a:lnTo>
                <a:lnTo>
                  <a:pt x="1423214" y="1098380"/>
                </a:lnTo>
                <a:lnTo>
                  <a:pt x="1406704" y="1148272"/>
                </a:lnTo>
                <a:lnTo>
                  <a:pt x="1389553" y="1185413"/>
                </a:lnTo>
                <a:lnTo>
                  <a:pt x="1372858" y="1235294"/>
                </a:lnTo>
                <a:lnTo>
                  <a:pt x="1358346" y="1285302"/>
                </a:lnTo>
                <a:lnTo>
                  <a:pt x="1347002" y="1335495"/>
                </a:lnTo>
                <a:lnTo>
                  <a:pt x="1340549" y="1373260"/>
                </a:lnTo>
                <a:lnTo>
                  <a:pt x="1339235" y="1411325"/>
                </a:lnTo>
                <a:lnTo>
                  <a:pt x="1345320" y="1475249"/>
                </a:lnTo>
                <a:lnTo>
                  <a:pt x="1359312" y="1539633"/>
                </a:lnTo>
                <a:lnTo>
                  <a:pt x="1381168" y="1579050"/>
                </a:lnTo>
                <a:lnTo>
                  <a:pt x="1407889" y="1618750"/>
                </a:lnTo>
                <a:lnTo>
                  <a:pt x="1438693" y="1645974"/>
                </a:lnTo>
                <a:lnTo>
                  <a:pt x="1546047" y="1664951"/>
                </a:lnTo>
                <a:lnTo>
                  <a:pt x="1534774" y="1677007"/>
                </a:lnTo>
                <a:lnTo>
                  <a:pt x="1508200" y="1688170"/>
                </a:lnTo>
                <a:lnTo>
                  <a:pt x="1478656" y="1699160"/>
                </a:lnTo>
                <a:close/>
              </a:path>
              <a:path extrusionOk="0" h="1858010" w="3119119">
                <a:moveTo>
                  <a:pt x="2009511" y="484832"/>
                </a:moveTo>
                <a:lnTo>
                  <a:pt x="2004909" y="481241"/>
                </a:lnTo>
                <a:lnTo>
                  <a:pt x="2011385" y="458864"/>
                </a:lnTo>
                <a:lnTo>
                  <a:pt x="2009511" y="484832"/>
                </a:lnTo>
                <a:close/>
              </a:path>
              <a:path extrusionOk="0" h="1858010" w="3119119">
                <a:moveTo>
                  <a:pt x="1546047" y="1664951"/>
                </a:moveTo>
                <a:lnTo>
                  <a:pt x="1457494" y="1659785"/>
                </a:lnTo>
                <a:lnTo>
                  <a:pt x="1478129" y="1648275"/>
                </a:lnTo>
                <a:lnTo>
                  <a:pt x="1497312" y="1649394"/>
                </a:lnTo>
                <a:lnTo>
                  <a:pt x="1515453" y="1637738"/>
                </a:lnTo>
                <a:lnTo>
                  <a:pt x="1523334" y="1638198"/>
                </a:lnTo>
                <a:lnTo>
                  <a:pt x="1533736" y="1613377"/>
                </a:lnTo>
                <a:lnTo>
                  <a:pt x="1544380" y="1601285"/>
                </a:lnTo>
                <a:lnTo>
                  <a:pt x="1556685" y="1576575"/>
                </a:lnTo>
                <a:lnTo>
                  <a:pt x="1569851" y="1551915"/>
                </a:lnTo>
                <a:lnTo>
                  <a:pt x="1583818" y="1527303"/>
                </a:lnTo>
                <a:lnTo>
                  <a:pt x="1599263" y="1490063"/>
                </a:lnTo>
                <a:lnTo>
                  <a:pt x="1615388" y="1452862"/>
                </a:lnTo>
                <a:lnTo>
                  <a:pt x="1632132" y="1415698"/>
                </a:lnTo>
                <a:lnTo>
                  <a:pt x="1650174" y="1365895"/>
                </a:lnTo>
                <a:lnTo>
                  <a:pt x="1667975" y="1328792"/>
                </a:lnTo>
                <a:lnTo>
                  <a:pt x="1686952" y="1279044"/>
                </a:lnTo>
                <a:lnTo>
                  <a:pt x="1706307" y="1229318"/>
                </a:lnTo>
                <a:lnTo>
                  <a:pt x="1726718" y="1166940"/>
                </a:lnTo>
                <a:lnTo>
                  <a:pt x="1746645" y="1117248"/>
                </a:lnTo>
                <a:lnTo>
                  <a:pt x="1767508" y="1054896"/>
                </a:lnTo>
                <a:lnTo>
                  <a:pt x="1787766" y="1005223"/>
                </a:lnTo>
                <a:lnTo>
                  <a:pt x="1850966" y="818204"/>
                </a:lnTo>
                <a:lnTo>
                  <a:pt x="1871161" y="768527"/>
                </a:lnTo>
                <a:lnTo>
                  <a:pt x="1891928" y="706170"/>
                </a:lnTo>
                <a:lnTo>
                  <a:pt x="1912468" y="643799"/>
                </a:lnTo>
                <a:lnTo>
                  <a:pt x="1932719" y="581412"/>
                </a:lnTo>
                <a:lnTo>
                  <a:pt x="1952623" y="519004"/>
                </a:lnTo>
                <a:lnTo>
                  <a:pt x="1971378" y="469243"/>
                </a:lnTo>
                <a:lnTo>
                  <a:pt x="1974863" y="457799"/>
                </a:lnTo>
                <a:lnTo>
                  <a:pt x="2004909" y="481241"/>
                </a:lnTo>
                <a:lnTo>
                  <a:pt x="1996911" y="508874"/>
                </a:lnTo>
                <a:lnTo>
                  <a:pt x="1981392" y="558824"/>
                </a:lnTo>
                <a:lnTo>
                  <a:pt x="1965657" y="596047"/>
                </a:lnTo>
                <a:lnTo>
                  <a:pt x="1947579" y="658561"/>
                </a:lnTo>
                <a:lnTo>
                  <a:pt x="1929466" y="708359"/>
                </a:lnTo>
                <a:lnTo>
                  <a:pt x="1909929" y="770789"/>
                </a:lnTo>
                <a:lnTo>
                  <a:pt x="1890539" y="820512"/>
                </a:lnTo>
                <a:lnTo>
                  <a:pt x="1869907" y="882877"/>
                </a:lnTo>
                <a:lnTo>
                  <a:pt x="1848861" y="945218"/>
                </a:lnTo>
                <a:lnTo>
                  <a:pt x="1828233" y="994870"/>
                </a:lnTo>
                <a:lnTo>
                  <a:pt x="1806634" y="1057179"/>
                </a:lnTo>
                <a:lnTo>
                  <a:pt x="1763101" y="1181777"/>
                </a:lnTo>
                <a:lnTo>
                  <a:pt x="1742088" y="1231406"/>
                </a:lnTo>
                <a:lnTo>
                  <a:pt x="1720466" y="1293713"/>
                </a:lnTo>
                <a:lnTo>
                  <a:pt x="1699802" y="1343363"/>
                </a:lnTo>
                <a:lnTo>
                  <a:pt x="1679450" y="1393030"/>
                </a:lnTo>
                <a:lnTo>
                  <a:pt x="1659498" y="1442721"/>
                </a:lnTo>
                <a:lnTo>
                  <a:pt x="1640037" y="1492441"/>
                </a:lnTo>
                <a:lnTo>
                  <a:pt x="1621898" y="1529524"/>
                </a:lnTo>
                <a:lnTo>
                  <a:pt x="1604430" y="1566646"/>
                </a:lnTo>
                <a:lnTo>
                  <a:pt x="1587725" y="1603813"/>
                </a:lnTo>
                <a:lnTo>
                  <a:pt x="1572613" y="1628359"/>
                </a:lnTo>
                <a:lnTo>
                  <a:pt x="1558443" y="1652960"/>
                </a:lnTo>
                <a:lnTo>
                  <a:pt x="1546047" y="1664951"/>
                </a:lnTo>
                <a:close/>
              </a:path>
              <a:path extrusionOk="0" h="1858010" w="3119119">
                <a:moveTo>
                  <a:pt x="3118504" y="815865"/>
                </a:moveTo>
                <a:lnTo>
                  <a:pt x="3118442" y="548124"/>
                </a:lnTo>
                <a:lnTo>
                  <a:pt x="3118504" y="815865"/>
                </a:lnTo>
                <a:close/>
              </a:path>
              <a:path extrusionOk="0" h="1858010" w="3119119">
                <a:moveTo>
                  <a:pt x="2233630" y="1857626"/>
                </a:moveTo>
                <a:lnTo>
                  <a:pt x="2195562" y="1855406"/>
                </a:lnTo>
                <a:lnTo>
                  <a:pt x="2179097" y="1841731"/>
                </a:lnTo>
                <a:lnTo>
                  <a:pt x="2162606" y="1840769"/>
                </a:lnTo>
                <a:lnTo>
                  <a:pt x="2147686" y="1827185"/>
                </a:lnTo>
                <a:lnTo>
                  <a:pt x="2124517" y="1813120"/>
                </a:lnTo>
                <a:lnTo>
                  <a:pt x="2102021" y="1786380"/>
                </a:lnTo>
                <a:lnTo>
                  <a:pt x="2080555" y="1746987"/>
                </a:lnTo>
                <a:lnTo>
                  <a:pt x="2059736" y="1707631"/>
                </a:lnTo>
                <a:lnTo>
                  <a:pt x="2039919" y="1668334"/>
                </a:lnTo>
                <a:lnTo>
                  <a:pt x="2021462" y="1629116"/>
                </a:lnTo>
                <a:lnTo>
                  <a:pt x="2005460" y="1577327"/>
                </a:lnTo>
                <a:lnTo>
                  <a:pt x="1991530" y="1525660"/>
                </a:lnTo>
                <a:lnTo>
                  <a:pt x="1980028" y="1474134"/>
                </a:lnTo>
                <a:lnTo>
                  <a:pt x="1971311" y="1422770"/>
                </a:lnTo>
                <a:lnTo>
                  <a:pt x="1966474" y="1358919"/>
                </a:lnTo>
                <a:lnTo>
                  <a:pt x="1965135" y="1295272"/>
                </a:lnTo>
                <a:lnTo>
                  <a:pt x="1965612" y="1257159"/>
                </a:lnTo>
                <a:lnTo>
                  <a:pt x="1966395" y="1219064"/>
                </a:lnTo>
                <a:lnTo>
                  <a:pt x="1968203" y="1168314"/>
                </a:lnTo>
                <a:lnTo>
                  <a:pt x="1970277" y="1117580"/>
                </a:lnTo>
                <a:lnTo>
                  <a:pt x="1972595" y="1066860"/>
                </a:lnTo>
                <a:lnTo>
                  <a:pt x="1975877" y="1003483"/>
                </a:lnTo>
                <a:lnTo>
                  <a:pt x="1983842" y="864096"/>
                </a:lnTo>
                <a:lnTo>
                  <a:pt x="1989365" y="775423"/>
                </a:lnTo>
                <a:lnTo>
                  <a:pt x="1993464" y="712093"/>
                </a:lnTo>
                <a:lnTo>
                  <a:pt x="1996926" y="661440"/>
                </a:lnTo>
                <a:lnTo>
                  <a:pt x="2000469" y="610792"/>
                </a:lnTo>
                <a:lnTo>
                  <a:pt x="2004074" y="560147"/>
                </a:lnTo>
                <a:lnTo>
                  <a:pt x="2009511" y="484832"/>
                </a:lnTo>
                <a:lnTo>
                  <a:pt x="2046922" y="514021"/>
                </a:lnTo>
                <a:lnTo>
                  <a:pt x="2042530" y="575104"/>
                </a:lnTo>
                <a:lnTo>
                  <a:pt x="2033926" y="701740"/>
                </a:lnTo>
                <a:lnTo>
                  <a:pt x="2029765" y="765066"/>
                </a:lnTo>
                <a:lnTo>
                  <a:pt x="2026545" y="815733"/>
                </a:lnTo>
                <a:lnTo>
                  <a:pt x="2023425" y="866406"/>
                </a:lnTo>
                <a:lnTo>
                  <a:pt x="2016112" y="993116"/>
                </a:lnTo>
                <a:lnTo>
                  <a:pt x="2010887" y="1094522"/>
                </a:lnTo>
                <a:lnTo>
                  <a:pt x="2008751" y="1145252"/>
                </a:lnTo>
                <a:lnTo>
                  <a:pt x="2006199" y="1208672"/>
                </a:lnTo>
                <a:lnTo>
                  <a:pt x="2004743" y="1259442"/>
                </a:lnTo>
                <a:lnTo>
                  <a:pt x="2004412" y="1297564"/>
                </a:lnTo>
                <a:lnTo>
                  <a:pt x="2005919" y="1361220"/>
                </a:lnTo>
                <a:lnTo>
                  <a:pt x="2011309" y="1425103"/>
                </a:lnTo>
                <a:lnTo>
                  <a:pt x="2020871" y="1476516"/>
                </a:lnTo>
                <a:lnTo>
                  <a:pt x="2033414" y="1528103"/>
                </a:lnTo>
                <a:lnTo>
                  <a:pt x="2048488" y="1579837"/>
                </a:lnTo>
                <a:lnTo>
                  <a:pt x="2065641" y="1631693"/>
                </a:lnTo>
                <a:lnTo>
                  <a:pt x="2084421" y="1683643"/>
                </a:lnTo>
                <a:lnTo>
                  <a:pt x="2105117" y="1722992"/>
                </a:lnTo>
                <a:lnTo>
                  <a:pt x="2171970" y="1803174"/>
                </a:lnTo>
                <a:lnTo>
                  <a:pt x="2184423" y="1803901"/>
                </a:lnTo>
                <a:lnTo>
                  <a:pt x="2197680" y="1817388"/>
                </a:lnTo>
                <a:lnTo>
                  <a:pt x="2272489" y="1821752"/>
                </a:lnTo>
                <a:lnTo>
                  <a:pt x="2255237" y="1846173"/>
                </a:lnTo>
                <a:lnTo>
                  <a:pt x="2233630" y="1857626"/>
                </a:lnTo>
                <a:close/>
              </a:path>
              <a:path extrusionOk="0" h="1858010" w="3119119">
                <a:moveTo>
                  <a:pt x="2272489" y="1821752"/>
                </a:moveTo>
                <a:lnTo>
                  <a:pt x="2226979" y="1819097"/>
                </a:lnTo>
                <a:lnTo>
                  <a:pt x="2242954" y="1807315"/>
                </a:lnTo>
                <a:lnTo>
                  <a:pt x="2254318" y="1782551"/>
                </a:lnTo>
                <a:lnTo>
                  <a:pt x="2261822" y="1744847"/>
                </a:lnTo>
                <a:lnTo>
                  <a:pt x="2266218" y="1694249"/>
                </a:lnTo>
                <a:lnTo>
                  <a:pt x="2268256" y="1630799"/>
                </a:lnTo>
                <a:lnTo>
                  <a:pt x="2267208" y="1579883"/>
                </a:lnTo>
                <a:lnTo>
                  <a:pt x="2265304" y="1516203"/>
                </a:lnTo>
                <a:lnTo>
                  <a:pt x="2262555" y="1452474"/>
                </a:lnTo>
                <a:lnTo>
                  <a:pt x="2258974" y="1401410"/>
                </a:lnTo>
                <a:lnTo>
                  <a:pt x="2255555" y="1350356"/>
                </a:lnTo>
                <a:lnTo>
                  <a:pt x="2253109" y="1299358"/>
                </a:lnTo>
                <a:lnTo>
                  <a:pt x="2251697" y="1248421"/>
                </a:lnTo>
                <a:lnTo>
                  <a:pt x="2251379" y="1197547"/>
                </a:lnTo>
                <a:lnTo>
                  <a:pt x="2252218" y="1146741"/>
                </a:lnTo>
                <a:lnTo>
                  <a:pt x="2254090" y="1108709"/>
                </a:lnTo>
                <a:lnTo>
                  <a:pt x="2255321" y="1070640"/>
                </a:lnTo>
                <a:lnTo>
                  <a:pt x="2256726" y="1019867"/>
                </a:lnTo>
                <a:lnTo>
                  <a:pt x="2257642" y="969065"/>
                </a:lnTo>
                <a:lnTo>
                  <a:pt x="2258882" y="905569"/>
                </a:lnTo>
                <a:lnTo>
                  <a:pt x="2259783" y="842053"/>
                </a:lnTo>
                <a:lnTo>
                  <a:pt x="2260420" y="778521"/>
                </a:lnTo>
                <a:lnTo>
                  <a:pt x="2261608" y="702308"/>
                </a:lnTo>
                <a:lnTo>
                  <a:pt x="2261717" y="681610"/>
                </a:lnTo>
                <a:lnTo>
                  <a:pt x="2296445" y="708705"/>
                </a:lnTo>
                <a:lnTo>
                  <a:pt x="2296353" y="717049"/>
                </a:lnTo>
                <a:lnTo>
                  <a:pt x="2296297" y="767900"/>
                </a:lnTo>
                <a:lnTo>
                  <a:pt x="2295356" y="831414"/>
                </a:lnTo>
                <a:lnTo>
                  <a:pt x="2294956" y="882246"/>
                </a:lnTo>
                <a:lnTo>
                  <a:pt x="2293567" y="945733"/>
                </a:lnTo>
                <a:lnTo>
                  <a:pt x="2292614" y="996533"/>
                </a:lnTo>
                <a:lnTo>
                  <a:pt x="2290332" y="1085396"/>
                </a:lnTo>
                <a:lnTo>
                  <a:pt x="2288898" y="1123453"/>
                </a:lnTo>
                <a:lnTo>
                  <a:pt x="2287693" y="1148811"/>
                </a:lnTo>
                <a:lnTo>
                  <a:pt x="2286855" y="1199617"/>
                </a:lnTo>
                <a:lnTo>
                  <a:pt x="2287172" y="1250490"/>
                </a:lnTo>
                <a:lnTo>
                  <a:pt x="2288584" y="1301427"/>
                </a:lnTo>
                <a:lnTo>
                  <a:pt x="2291030" y="1352425"/>
                </a:lnTo>
                <a:lnTo>
                  <a:pt x="2295188" y="1390809"/>
                </a:lnTo>
                <a:lnTo>
                  <a:pt x="2299305" y="1467332"/>
                </a:lnTo>
                <a:lnTo>
                  <a:pt x="2301978" y="1543770"/>
                </a:lnTo>
                <a:lnTo>
                  <a:pt x="2303490" y="1607427"/>
                </a:lnTo>
                <a:lnTo>
                  <a:pt x="2302645" y="1670946"/>
                </a:lnTo>
                <a:lnTo>
                  <a:pt x="2299726" y="1721631"/>
                </a:lnTo>
                <a:lnTo>
                  <a:pt x="2294278" y="1759454"/>
                </a:lnTo>
                <a:lnTo>
                  <a:pt x="2285105" y="1797060"/>
                </a:lnTo>
                <a:lnTo>
                  <a:pt x="2272489" y="1821752"/>
                </a:lnTo>
                <a:close/>
              </a:path>
              <a:path extrusionOk="0" h="1858010" w="3119119">
                <a:moveTo>
                  <a:pt x="3118151" y="1349821"/>
                </a:moveTo>
                <a:lnTo>
                  <a:pt x="3072699" y="1334456"/>
                </a:lnTo>
                <a:lnTo>
                  <a:pt x="3039077" y="1307067"/>
                </a:lnTo>
                <a:lnTo>
                  <a:pt x="3006090" y="1279715"/>
                </a:lnTo>
                <a:lnTo>
                  <a:pt x="2974526" y="1239733"/>
                </a:lnTo>
                <a:lnTo>
                  <a:pt x="2970702" y="1234777"/>
                </a:lnTo>
                <a:lnTo>
                  <a:pt x="3118151" y="1349821"/>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464" name="Google Shape;464;p28"/>
          <p:cNvGrpSpPr/>
          <p:nvPr/>
        </p:nvGrpSpPr>
        <p:grpSpPr>
          <a:xfrm>
            <a:off x="4070231" y="18833"/>
            <a:ext cx="10145296" cy="2417839"/>
            <a:chOff x="4070231" y="18833"/>
            <a:chExt cx="10145296" cy="2417839"/>
          </a:xfrm>
        </p:grpSpPr>
        <p:sp>
          <p:nvSpPr>
            <p:cNvPr id="465" name="Google Shape;465;p28"/>
            <p:cNvSpPr/>
            <p:nvPr/>
          </p:nvSpPr>
          <p:spPr>
            <a:xfrm>
              <a:off x="4509351" y="294982"/>
              <a:ext cx="32384" cy="64769"/>
            </a:xfrm>
            <a:custGeom>
              <a:rect b="b" l="l" r="r" t="t"/>
              <a:pathLst>
                <a:path extrusionOk="0" h="64770" w="32385">
                  <a:moveTo>
                    <a:pt x="10795" y="8928"/>
                  </a:moveTo>
                  <a:lnTo>
                    <a:pt x="8102" y="1803"/>
                  </a:lnTo>
                  <a:lnTo>
                    <a:pt x="0" y="0"/>
                  </a:lnTo>
                  <a:lnTo>
                    <a:pt x="1397" y="5905"/>
                  </a:lnTo>
                  <a:lnTo>
                    <a:pt x="1866" y="8940"/>
                  </a:lnTo>
                  <a:lnTo>
                    <a:pt x="1397" y="11988"/>
                  </a:lnTo>
                  <a:lnTo>
                    <a:pt x="0" y="17894"/>
                  </a:lnTo>
                  <a:lnTo>
                    <a:pt x="8102" y="16065"/>
                  </a:lnTo>
                  <a:lnTo>
                    <a:pt x="10795" y="8928"/>
                  </a:lnTo>
                  <a:close/>
                </a:path>
                <a:path extrusionOk="0" h="64770" w="32385">
                  <a:moveTo>
                    <a:pt x="32359" y="53746"/>
                  </a:moveTo>
                  <a:lnTo>
                    <a:pt x="29514" y="47612"/>
                  </a:lnTo>
                  <a:lnTo>
                    <a:pt x="25793" y="42354"/>
                  </a:lnTo>
                  <a:lnTo>
                    <a:pt x="21742" y="37414"/>
                  </a:lnTo>
                  <a:lnTo>
                    <a:pt x="17919" y="32270"/>
                  </a:lnTo>
                  <a:lnTo>
                    <a:pt x="19050" y="44297"/>
                  </a:lnTo>
                  <a:lnTo>
                    <a:pt x="18402" y="53797"/>
                  </a:lnTo>
                  <a:lnTo>
                    <a:pt x="20218" y="60579"/>
                  </a:lnTo>
                  <a:lnTo>
                    <a:pt x="28727" y="64465"/>
                  </a:lnTo>
                  <a:lnTo>
                    <a:pt x="29502" y="58928"/>
                  </a:lnTo>
                  <a:lnTo>
                    <a:pt x="25501" y="51638"/>
                  </a:lnTo>
                  <a:lnTo>
                    <a:pt x="28727" y="50190"/>
                  </a:lnTo>
                  <a:lnTo>
                    <a:pt x="28943" y="52362"/>
                  </a:lnTo>
                  <a:lnTo>
                    <a:pt x="29260" y="54457"/>
                  </a:lnTo>
                  <a:lnTo>
                    <a:pt x="32359" y="5374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66" name="Google Shape;466;p28"/>
            <p:cNvPicPr preferRelativeResize="0"/>
            <p:nvPr/>
          </p:nvPicPr>
          <p:blipFill rotWithShape="1">
            <a:blip r:embed="rId4">
              <a:alphaModFix/>
            </a:blip>
            <a:srcRect b="0" l="0" r="0" t="0"/>
            <a:stretch/>
          </p:blipFill>
          <p:spPr>
            <a:xfrm>
              <a:off x="4070231" y="352306"/>
              <a:ext cx="10145296" cy="2084366"/>
            </a:xfrm>
            <a:prstGeom prst="rect">
              <a:avLst/>
            </a:prstGeom>
            <a:noFill/>
            <a:ln>
              <a:noFill/>
            </a:ln>
          </p:spPr>
        </p:pic>
        <p:sp>
          <p:nvSpPr>
            <p:cNvPr id="467" name="Google Shape;467;p28"/>
            <p:cNvSpPr/>
            <p:nvPr/>
          </p:nvSpPr>
          <p:spPr>
            <a:xfrm>
              <a:off x="9167515" y="18833"/>
              <a:ext cx="276860" cy="233679"/>
            </a:xfrm>
            <a:custGeom>
              <a:rect b="b" l="l" r="r" t="t"/>
              <a:pathLst>
                <a:path extrusionOk="0" h="233679" w="276859">
                  <a:moveTo>
                    <a:pt x="107712" y="233083"/>
                  </a:moveTo>
                  <a:lnTo>
                    <a:pt x="107499" y="227567"/>
                  </a:lnTo>
                  <a:lnTo>
                    <a:pt x="110353" y="212236"/>
                  </a:lnTo>
                  <a:lnTo>
                    <a:pt x="111340" y="204365"/>
                  </a:lnTo>
                  <a:lnTo>
                    <a:pt x="99435" y="206721"/>
                  </a:lnTo>
                  <a:lnTo>
                    <a:pt x="80000" y="202088"/>
                  </a:lnTo>
                  <a:lnTo>
                    <a:pt x="68276" y="204365"/>
                  </a:lnTo>
                  <a:lnTo>
                    <a:pt x="66546" y="196222"/>
                  </a:lnTo>
                  <a:lnTo>
                    <a:pt x="62675" y="190232"/>
                  </a:lnTo>
                  <a:lnTo>
                    <a:pt x="57124" y="185939"/>
                  </a:lnTo>
                  <a:lnTo>
                    <a:pt x="50353" y="182888"/>
                  </a:lnTo>
                  <a:lnTo>
                    <a:pt x="51023" y="165135"/>
                  </a:lnTo>
                  <a:lnTo>
                    <a:pt x="49149" y="149967"/>
                  </a:lnTo>
                  <a:lnTo>
                    <a:pt x="44267" y="137815"/>
                  </a:lnTo>
                  <a:lnTo>
                    <a:pt x="35916" y="129108"/>
                  </a:lnTo>
                  <a:lnTo>
                    <a:pt x="24252" y="133780"/>
                  </a:lnTo>
                  <a:lnTo>
                    <a:pt x="19473" y="134374"/>
                  </a:lnTo>
                  <a:lnTo>
                    <a:pt x="10668" y="132729"/>
                  </a:lnTo>
                  <a:lnTo>
                    <a:pt x="13051" y="122678"/>
                  </a:lnTo>
                  <a:lnTo>
                    <a:pt x="9734" y="114331"/>
                  </a:lnTo>
                  <a:lnTo>
                    <a:pt x="4217" y="106211"/>
                  </a:lnTo>
                  <a:lnTo>
                    <a:pt x="0" y="96840"/>
                  </a:lnTo>
                  <a:lnTo>
                    <a:pt x="6268" y="98706"/>
                  </a:lnTo>
                  <a:lnTo>
                    <a:pt x="11957" y="94892"/>
                  </a:lnTo>
                  <a:lnTo>
                    <a:pt x="21620" y="82427"/>
                  </a:lnTo>
                  <a:lnTo>
                    <a:pt x="18047" y="70730"/>
                  </a:lnTo>
                  <a:lnTo>
                    <a:pt x="18317" y="60227"/>
                  </a:lnTo>
                  <a:lnTo>
                    <a:pt x="22915" y="50983"/>
                  </a:lnTo>
                  <a:lnTo>
                    <a:pt x="32324" y="43059"/>
                  </a:lnTo>
                  <a:lnTo>
                    <a:pt x="30264" y="35240"/>
                  </a:lnTo>
                  <a:lnTo>
                    <a:pt x="26563" y="29091"/>
                  </a:lnTo>
                  <a:lnTo>
                    <a:pt x="21262" y="24539"/>
                  </a:lnTo>
                  <a:lnTo>
                    <a:pt x="14402" y="21512"/>
                  </a:lnTo>
                  <a:lnTo>
                    <a:pt x="39670" y="12078"/>
                  </a:lnTo>
                  <a:lnTo>
                    <a:pt x="67463" y="3980"/>
                  </a:lnTo>
                  <a:lnTo>
                    <a:pt x="96568" y="1958"/>
                  </a:lnTo>
                  <a:lnTo>
                    <a:pt x="125778" y="10756"/>
                  </a:lnTo>
                  <a:lnTo>
                    <a:pt x="130898" y="8732"/>
                  </a:lnTo>
                  <a:lnTo>
                    <a:pt x="134526" y="5182"/>
                  </a:lnTo>
                  <a:lnTo>
                    <a:pt x="136481" y="0"/>
                  </a:lnTo>
                  <a:lnTo>
                    <a:pt x="157159" y="14746"/>
                  </a:lnTo>
                  <a:lnTo>
                    <a:pt x="175082" y="30222"/>
                  </a:lnTo>
                  <a:lnTo>
                    <a:pt x="193459" y="43135"/>
                  </a:lnTo>
                  <a:lnTo>
                    <a:pt x="215497" y="50194"/>
                  </a:lnTo>
                  <a:lnTo>
                    <a:pt x="213755" y="61447"/>
                  </a:lnTo>
                  <a:lnTo>
                    <a:pt x="220653" y="64216"/>
                  </a:lnTo>
                  <a:lnTo>
                    <a:pt x="222716" y="71671"/>
                  </a:lnTo>
                  <a:lnTo>
                    <a:pt x="244230" y="71671"/>
                  </a:lnTo>
                  <a:lnTo>
                    <a:pt x="245948" y="77025"/>
                  </a:lnTo>
                  <a:lnTo>
                    <a:pt x="246533" y="81806"/>
                  </a:lnTo>
                  <a:lnTo>
                    <a:pt x="247771" y="86907"/>
                  </a:lnTo>
                  <a:lnTo>
                    <a:pt x="251449" y="93219"/>
                  </a:lnTo>
                  <a:lnTo>
                    <a:pt x="258788" y="90869"/>
                  </a:lnTo>
                  <a:lnTo>
                    <a:pt x="263113" y="92819"/>
                  </a:lnTo>
                  <a:lnTo>
                    <a:pt x="267891" y="95874"/>
                  </a:lnTo>
                  <a:lnTo>
                    <a:pt x="276590" y="96840"/>
                  </a:lnTo>
                  <a:lnTo>
                    <a:pt x="263737" y="105531"/>
                  </a:lnTo>
                  <a:lnTo>
                    <a:pt x="253000" y="116346"/>
                  </a:lnTo>
                  <a:lnTo>
                    <a:pt x="245071" y="129956"/>
                  </a:lnTo>
                  <a:lnTo>
                    <a:pt x="240638" y="147034"/>
                  </a:lnTo>
                  <a:lnTo>
                    <a:pt x="251449" y="157790"/>
                  </a:lnTo>
                  <a:lnTo>
                    <a:pt x="255076" y="164926"/>
                  </a:lnTo>
                  <a:lnTo>
                    <a:pt x="253959" y="174220"/>
                  </a:lnTo>
                  <a:lnTo>
                    <a:pt x="250995" y="180359"/>
                  </a:lnTo>
                  <a:lnTo>
                    <a:pt x="249165" y="185952"/>
                  </a:lnTo>
                  <a:lnTo>
                    <a:pt x="251449" y="193609"/>
                  </a:lnTo>
                  <a:lnTo>
                    <a:pt x="243037" y="190351"/>
                  </a:lnTo>
                  <a:lnTo>
                    <a:pt x="234748" y="192548"/>
                  </a:lnTo>
                  <a:lnTo>
                    <a:pt x="219088" y="200779"/>
                  </a:lnTo>
                  <a:lnTo>
                    <a:pt x="222254" y="207240"/>
                  </a:lnTo>
                  <a:lnTo>
                    <a:pt x="226307" y="207985"/>
                  </a:lnTo>
                  <a:lnTo>
                    <a:pt x="195615" y="210684"/>
                  </a:lnTo>
                  <a:lnTo>
                    <a:pt x="164236" y="215915"/>
                  </a:lnTo>
                  <a:lnTo>
                    <a:pt x="134244" y="223456"/>
                  </a:lnTo>
                  <a:lnTo>
                    <a:pt x="107712" y="23308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468" name="Google Shape;468;p28"/>
          <p:cNvPicPr preferRelativeResize="0"/>
          <p:nvPr/>
        </p:nvPicPr>
        <p:blipFill rotWithShape="1">
          <a:blip r:embed="rId5">
            <a:alphaModFix/>
          </a:blip>
          <a:srcRect b="0" l="0" r="0" t="0"/>
          <a:stretch/>
        </p:blipFill>
        <p:spPr>
          <a:xfrm>
            <a:off x="4407562" y="6015916"/>
            <a:ext cx="11020423" cy="3876674"/>
          </a:xfrm>
          <a:prstGeom prst="rect">
            <a:avLst/>
          </a:prstGeom>
          <a:noFill/>
          <a:ln>
            <a:noFill/>
          </a:ln>
        </p:spPr>
      </p:pic>
      <p:sp>
        <p:nvSpPr>
          <p:cNvPr id="469" name="Google Shape;469;p28"/>
          <p:cNvSpPr txBox="1"/>
          <p:nvPr>
            <p:ph type="title"/>
          </p:nvPr>
        </p:nvSpPr>
        <p:spPr>
          <a:xfrm>
            <a:off x="3751090" y="576931"/>
            <a:ext cx="10898505" cy="1447165"/>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9300">
                <a:latin typeface="Calibri"/>
                <a:ea typeface="Calibri"/>
                <a:cs typeface="Calibri"/>
                <a:sym typeface="Calibri"/>
              </a:rPr>
              <a:t>LINE FORMATION</a:t>
            </a:r>
            <a:endParaRPr sz="9300">
              <a:latin typeface="Calibri"/>
              <a:ea typeface="Calibri"/>
              <a:cs typeface="Calibri"/>
              <a:sym typeface="Calibri"/>
            </a:endParaRPr>
          </a:p>
        </p:txBody>
      </p:sp>
      <p:sp>
        <p:nvSpPr>
          <p:cNvPr id="470" name="Google Shape;470;p28"/>
          <p:cNvSpPr txBox="1"/>
          <p:nvPr/>
        </p:nvSpPr>
        <p:spPr>
          <a:xfrm>
            <a:off x="3033835" y="2740416"/>
            <a:ext cx="13268960" cy="3692525"/>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150">
                <a:solidFill>
                  <a:srgbClr val="C84826"/>
                </a:solidFill>
                <a:latin typeface="Calibri"/>
                <a:ea typeface="Calibri"/>
                <a:cs typeface="Calibri"/>
                <a:sym typeface="Calibri"/>
              </a:rPr>
              <a:t>A	line	formation	in		dance			refers	 to			a	choreographic	arrangement where		dancers	are	positioned	in	a		straight	line,	typically	facing the	same	direction.			This	formation	can		be	either		horizontal,	with dancers			lined	up		side	by		side, or vertical, with dancers lined up front  to  back.</a:t>
            </a:r>
            <a:endParaRPr sz="415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grpSp>
        <p:nvGrpSpPr>
          <p:cNvPr id="475" name="Google Shape;475;p29"/>
          <p:cNvGrpSpPr/>
          <p:nvPr/>
        </p:nvGrpSpPr>
        <p:grpSpPr>
          <a:xfrm>
            <a:off x="-7351" y="6853103"/>
            <a:ext cx="18295961" cy="3434125"/>
            <a:chOff x="-7351" y="6853103"/>
            <a:chExt cx="18295961" cy="3434125"/>
          </a:xfrm>
        </p:grpSpPr>
        <p:sp>
          <p:nvSpPr>
            <p:cNvPr id="476" name="Google Shape;476;p29"/>
            <p:cNvSpPr/>
            <p:nvPr/>
          </p:nvSpPr>
          <p:spPr>
            <a:xfrm>
              <a:off x="0" y="8671635"/>
              <a:ext cx="18288000" cy="1615440"/>
            </a:xfrm>
            <a:custGeom>
              <a:rect b="b" l="l" r="r" t="t"/>
              <a:pathLst>
                <a:path extrusionOk="0" h="1615440" w="18288000">
                  <a:moveTo>
                    <a:pt x="18288000" y="1615363"/>
                  </a:moveTo>
                  <a:lnTo>
                    <a:pt x="0" y="1615363"/>
                  </a:lnTo>
                  <a:lnTo>
                    <a:pt x="0" y="0"/>
                  </a:lnTo>
                  <a:lnTo>
                    <a:pt x="18288000" y="0"/>
                  </a:lnTo>
                  <a:lnTo>
                    <a:pt x="18288000" y="161536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7" name="Google Shape;477;p29"/>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8" name="Google Shape;478;p29"/>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61"/>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76"/>
                  </a:lnTo>
                  <a:lnTo>
                    <a:pt x="1352791" y="3202076"/>
                  </a:lnTo>
                  <a:lnTo>
                    <a:pt x="1352689"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79" name="Google Shape;479;p29"/>
            <p:cNvPicPr preferRelativeResize="0"/>
            <p:nvPr/>
          </p:nvPicPr>
          <p:blipFill rotWithShape="1">
            <a:blip r:embed="rId3">
              <a:alphaModFix/>
            </a:blip>
            <a:srcRect b="0" l="0" r="0" t="0"/>
            <a:stretch/>
          </p:blipFill>
          <p:spPr>
            <a:xfrm>
              <a:off x="-7351" y="6853103"/>
              <a:ext cx="1833475" cy="3378186"/>
            </a:xfrm>
            <a:prstGeom prst="rect">
              <a:avLst/>
            </a:prstGeom>
            <a:noFill/>
            <a:ln>
              <a:noFill/>
            </a:ln>
          </p:spPr>
        </p:pic>
      </p:grpSp>
      <p:pic>
        <p:nvPicPr>
          <p:cNvPr id="480" name="Google Shape;480;p29"/>
          <p:cNvPicPr preferRelativeResize="0"/>
          <p:nvPr/>
        </p:nvPicPr>
        <p:blipFill rotWithShape="1">
          <a:blip r:embed="rId4">
            <a:alphaModFix/>
          </a:blip>
          <a:srcRect b="0" l="0" r="0" t="0"/>
          <a:stretch/>
        </p:blipFill>
        <p:spPr>
          <a:xfrm>
            <a:off x="319182" y="-10181"/>
            <a:ext cx="3819195" cy="2357721"/>
          </a:xfrm>
          <a:prstGeom prst="rect">
            <a:avLst/>
          </a:prstGeom>
          <a:noFill/>
          <a:ln>
            <a:noFill/>
          </a:ln>
        </p:spPr>
      </p:pic>
      <p:grpSp>
        <p:nvGrpSpPr>
          <p:cNvPr id="481" name="Google Shape;481;p29"/>
          <p:cNvGrpSpPr/>
          <p:nvPr/>
        </p:nvGrpSpPr>
        <p:grpSpPr>
          <a:xfrm>
            <a:off x="7421124" y="614539"/>
            <a:ext cx="10145296" cy="2141689"/>
            <a:chOff x="7421124" y="614539"/>
            <a:chExt cx="10145296" cy="2141689"/>
          </a:xfrm>
        </p:grpSpPr>
        <p:sp>
          <p:nvSpPr>
            <p:cNvPr id="482" name="Google Shape;482;p29"/>
            <p:cNvSpPr/>
            <p:nvPr/>
          </p:nvSpPr>
          <p:spPr>
            <a:xfrm>
              <a:off x="7860245" y="614539"/>
              <a:ext cx="32384" cy="64769"/>
            </a:xfrm>
            <a:custGeom>
              <a:rect b="b" l="l" r="r" t="t"/>
              <a:pathLst>
                <a:path extrusionOk="0" h="64770" w="32384">
                  <a:moveTo>
                    <a:pt x="10795" y="8928"/>
                  </a:moveTo>
                  <a:lnTo>
                    <a:pt x="8102" y="1803"/>
                  </a:lnTo>
                  <a:lnTo>
                    <a:pt x="0" y="0"/>
                  </a:lnTo>
                  <a:lnTo>
                    <a:pt x="1397" y="5905"/>
                  </a:lnTo>
                  <a:lnTo>
                    <a:pt x="1866" y="8940"/>
                  </a:lnTo>
                  <a:lnTo>
                    <a:pt x="1397" y="11988"/>
                  </a:lnTo>
                  <a:lnTo>
                    <a:pt x="0" y="17894"/>
                  </a:lnTo>
                  <a:lnTo>
                    <a:pt x="8102" y="16065"/>
                  </a:lnTo>
                  <a:lnTo>
                    <a:pt x="10795" y="8928"/>
                  </a:lnTo>
                  <a:close/>
                </a:path>
                <a:path extrusionOk="0" h="64770" w="32384">
                  <a:moveTo>
                    <a:pt x="32359" y="53746"/>
                  </a:moveTo>
                  <a:lnTo>
                    <a:pt x="29514" y="47612"/>
                  </a:lnTo>
                  <a:lnTo>
                    <a:pt x="25793" y="42354"/>
                  </a:lnTo>
                  <a:lnTo>
                    <a:pt x="21742" y="37414"/>
                  </a:lnTo>
                  <a:lnTo>
                    <a:pt x="17919" y="32270"/>
                  </a:lnTo>
                  <a:lnTo>
                    <a:pt x="19050" y="44297"/>
                  </a:lnTo>
                  <a:lnTo>
                    <a:pt x="18402" y="53797"/>
                  </a:lnTo>
                  <a:lnTo>
                    <a:pt x="20218" y="60579"/>
                  </a:lnTo>
                  <a:lnTo>
                    <a:pt x="28727" y="64465"/>
                  </a:lnTo>
                  <a:lnTo>
                    <a:pt x="29489" y="58928"/>
                  </a:lnTo>
                  <a:lnTo>
                    <a:pt x="25501" y="51638"/>
                  </a:lnTo>
                  <a:lnTo>
                    <a:pt x="28727" y="50190"/>
                  </a:lnTo>
                  <a:lnTo>
                    <a:pt x="28943" y="52362"/>
                  </a:lnTo>
                  <a:lnTo>
                    <a:pt x="29260" y="54457"/>
                  </a:lnTo>
                  <a:lnTo>
                    <a:pt x="32359" y="5374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83" name="Google Shape;483;p29"/>
            <p:cNvPicPr preferRelativeResize="0"/>
            <p:nvPr/>
          </p:nvPicPr>
          <p:blipFill rotWithShape="1">
            <a:blip r:embed="rId5">
              <a:alphaModFix/>
            </a:blip>
            <a:srcRect b="0" l="0" r="0" t="0"/>
            <a:stretch/>
          </p:blipFill>
          <p:spPr>
            <a:xfrm>
              <a:off x="7421124" y="671862"/>
              <a:ext cx="10145296" cy="2084366"/>
            </a:xfrm>
            <a:prstGeom prst="rect">
              <a:avLst/>
            </a:prstGeom>
            <a:noFill/>
            <a:ln>
              <a:noFill/>
            </a:ln>
          </p:spPr>
        </p:pic>
      </p:grpSp>
      <p:sp>
        <p:nvSpPr>
          <p:cNvPr id="484" name="Google Shape;484;p29"/>
          <p:cNvSpPr/>
          <p:nvPr/>
        </p:nvSpPr>
        <p:spPr>
          <a:xfrm>
            <a:off x="9325561" y="205766"/>
            <a:ext cx="68580" cy="33020"/>
          </a:xfrm>
          <a:custGeom>
            <a:rect b="b" l="l" r="r" t="t"/>
            <a:pathLst>
              <a:path extrusionOk="0" h="33020" w="68579">
                <a:moveTo>
                  <a:pt x="41686" y="32771"/>
                </a:moveTo>
                <a:lnTo>
                  <a:pt x="35151" y="31225"/>
                </a:lnTo>
                <a:lnTo>
                  <a:pt x="28989" y="29313"/>
                </a:lnTo>
                <a:lnTo>
                  <a:pt x="21514" y="28682"/>
                </a:lnTo>
                <a:lnTo>
                  <a:pt x="20980" y="19737"/>
                </a:lnTo>
                <a:lnTo>
                  <a:pt x="27203" y="17536"/>
                </a:lnTo>
                <a:lnTo>
                  <a:pt x="28732" y="10791"/>
                </a:lnTo>
                <a:lnTo>
                  <a:pt x="21022" y="6420"/>
                </a:lnTo>
                <a:lnTo>
                  <a:pt x="15273" y="10804"/>
                </a:lnTo>
                <a:lnTo>
                  <a:pt x="9070" y="16966"/>
                </a:lnTo>
                <a:lnTo>
                  <a:pt x="0" y="17926"/>
                </a:lnTo>
                <a:lnTo>
                  <a:pt x="4374" y="11501"/>
                </a:lnTo>
                <a:lnTo>
                  <a:pt x="0" y="10791"/>
                </a:lnTo>
                <a:lnTo>
                  <a:pt x="19283" y="4098"/>
                </a:lnTo>
                <a:lnTo>
                  <a:pt x="37263" y="2347"/>
                </a:lnTo>
                <a:lnTo>
                  <a:pt x="53662" y="2120"/>
                </a:lnTo>
                <a:lnTo>
                  <a:pt x="68205" y="0"/>
                </a:lnTo>
                <a:lnTo>
                  <a:pt x="68205" y="14341"/>
                </a:lnTo>
                <a:lnTo>
                  <a:pt x="58413" y="13558"/>
                </a:lnTo>
                <a:lnTo>
                  <a:pt x="52176" y="16280"/>
                </a:lnTo>
                <a:lnTo>
                  <a:pt x="49472" y="22523"/>
                </a:lnTo>
                <a:lnTo>
                  <a:pt x="50282" y="32303"/>
                </a:lnTo>
                <a:lnTo>
                  <a:pt x="41686" y="32771"/>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 name="Google Shape;485;p29"/>
          <p:cNvSpPr/>
          <p:nvPr/>
        </p:nvSpPr>
        <p:spPr>
          <a:xfrm>
            <a:off x="12518408" y="338389"/>
            <a:ext cx="276860" cy="233679"/>
          </a:xfrm>
          <a:custGeom>
            <a:rect b="b" l="l" r="r" t="t"/>
            <a:pathLst>
              <a:path extrusionOk="0" h="233679" w="276859">
                <a:moveTo>
                  <a:pt x="107712" y="233083"/>
                </a:moveTo>
                <a:lnTo>
                  <a:pt x="107499" y="227567"/>
                </a:lnTo>
                <a:lnTo>
                  <a:pt x="110353" y="212236"/>
                </a:lnTo>
                <a:lnTo>
                  <a:pt x="111340" y="204365"/>
                </a:lnTo>
                <a:lnTo>
                  <a:pt x="99435" y="206721"/>
                </a:lnTo>
                <a:lnTo>
                  <a:pt x="80000" y="202088"/>
                </a:lnTo>
                <a:lnTo>
                  <a:pt x="68276" y="204365"/>
                </a:lnTo>
                <a:lnTo>
                  <a:pt x="66546" y="196222"/>
                </a:lnTo>
                <a:lnTo>
                  <a:pt x="62675" y="190232"/>
                </a:lnTo>
                <a:lnTo>
                  <a:pt x="57124" y="185939"/>
                </a:lnTo>
                <a:lnTo>
                  <a:pt x="50353" y="182888"/>
                </a:lnTo>
                <a:lnTo>
                  <a:pt x="51023" y="165135"/>
                </a:lnTo>
                <a:lnTo>
                  <a:pt x="49149" y="149967"/>
                </a:lnTo>
                <a:lnTo>
                  <a:pt x="44267" y="137815"/>
                </a:lnTo>
                <a:lnTo>
                  <a:pt x="35916" y="129108"/>
                </a:lnTo>
                <a:lnTo>
                  <a:pt x="24252" y="133780"/>
                </a:lnTo>
                <a:lnTo>
                  <a:pt x="19473" y="134374"/>
                </a:lnTo>
                <a:lnTo>
                  <a:pt x="10668" y="132729"/>
                </a:lnTo>
                <a:lnTo>
                  <a:pt x="13051" y="122678"/>
                </a:lnTo>
                <a:lnTo>
                  <a:pt x="9734" y="114331"/>
                </a:lnTo>
                <a:lnTo>
                  <a:pt x="4217" y="106211"/>
                </a:lnTo>
                <a:lnTo>
                  <a:pt x="0" y="96840"/>
                </a:lnTo>
                <a:lnTo>
                  <a:pt x="6268" y="98706"/>
                </a:lnTo>
                <a:lnTo>
                  <a:pt x="11957" y="94892"/>
                </a:lnTo>
                <a:lnTo>
                  <a:pt x="21620" y="82427"/>
                </a:lnTo>
                <a:lnTo>
                  <a:pt x="18047" y="70730"/>
                </a:lnTo>
                <a:lnTo>
                  <a:pt x="18317" y="60227"/>
                </a:lnTo>
                <a:lnTo>
                  <a:pt x="22915" y="50983"/>
                </a:lnTo>
                <a:lnTo>
                  <a:pt x="32324" y="43059"/>
                </a:lnTo>
                <a:lnTo>
                  <a:pt x="30264" y="35240"/>
                </a:lnTo>
                <a:lnTo>
                  <a:pt x="26563" y="29091"/>
                </a:lnTo>
                <a:lnTo>
                  <a:pt x="21262" y="24539"/>
                </a:lnTo>
                <a:lnTo>
                  <a:pt x="14402" y="21512"/>
                </a:lnTo>
                <a:lnTo>
                  <a:pt x="39670" y="12078"/>
                </a:lnTo>
                <a:lnTo>
                  <a:pt x="67463" y="3980"/>
                </a:lnTo>
                <a:lnTo>
                  <a:pt x="96568" y="1958"/>
                </a:lnTo>
                <a:lnTo>
                  <a:pt x="125778" y="10756"/>
                </a:lnTo>
                <a:lnTo>
                  <a:pt x="130898" y="8732"/>
                </a:lnTo>
                <a:lnTo>
                  <a:pt x="134526" y="5182"/>
                </a:lnTo>
                <a:lnTo>
                  <a:pt x="136481" y="0"/>
                </a:lnTo>
                <a:lnTo>
                  <a:pt x="157159" y="14746"/>
                </a:lnTo>
                <a:lnTo>
                  <a:pt x="175082" y="30222"/>
                </a:lnTo>
                <a:lnTo>
                  <a:pt x="193459" y="43135"/>
                </a:lnTo>
                <a:lnTo>
                  <a:pt x="215497" y="50194"/>
                </a:lnTo>
                <a:lnTo>
                  <a:pt x="213755" y="61447"/>
                </a:lnTo>
                <a:lnTo>
                  <a:pt x="220653" y="64216"/>
                </a:lnTo>
                <a:lnTo>
                  <a:pt x="222716" y="71671"/>
                </a:lnTo>
                <a:lnTo>
                  <a:pt x="244230" y="71671"/>
                </a:lnTo>
                <a:lnTo>
                  <a:pt x="245948" y="77025"/>
                </a:lnTo>
                <a:lnTo>
                  <a:pt x="246533" y="81806"/>
                </a:lnTo>
                <a:lnTo>
                  <a:pt x="247771" y="86907"/>
                </a:lnTo>
                <a:lnTo>
                  <a:pt x="251449" y="93219"/>
                </a:lnTo>
                <a:lnTo>
                  <a:pt x="258788" y="90869"/>
                </a:lnTo>
                <a:lnTo>
                  <a:pt x="263113" y="92819"/>
                </a:lnTo>
                <a:lnTo>
                  <a:pt x="267891" y="95874"/>
                </a:lnTo>
                <a:lnTo>
                  <a:pt x="276590" y="96840"/>
                </a:lnTo>
                <a:lnTo>
                  <a:pt x="263737" y="105531"/>
                </a:lnTo>
                <a:lnTo>
                  <a:pt x="253000" y="116346"/>
                </a:lnTo>
                <a:lnTo>
                  <a:pt x="245071" y="129956"/>
                </a:lnTo>
                <a:lnTo>
                  <a:pt x="240638" y="147034"/>
                </a:lnTo>
                <a:lnTo>
                  <a:pt x="251449" y="157790"/>
                </a:lnTo>
                <a:lnTo>
                  <a:pt x="255076" y="164926"/>
                </a:lnTo>
                <a:lnTo>
                  <a:pt x="253959" y="174220"/>
                </a:lnTo>
                <a:lnTo>
                  <a:pt x="250995" y="180359"/>
                </a:lnTo>
                <a:lnTo>
                  <a:pt x="249165" y="185952"/>
                </a:lnTo>
                <a:lnTo>
                  <a:pt x="251449" y="193609"/>
                </a:lnTo>
                <a:lnTo>
                  <a:pt x="243037" y="190351"/>
                </a:lnTo>
                <a:lnTo>
                  <a:pt x="234748" y="192548"/>
                </a:lnTo>
                <a:lnTo>
                  <a:pt x="219088" y="200779"/>
                </a:lnTo>
                <a:lnTo>
                  <a:pt x="222254" y="207240"/>
                </a:lnTo>
                <a:lnTo>
                  <a:pt x="226307" y="207985"/>
                </a:lnTo>
                <a:lnTo>
                  <a:pt x="195615" y="210684"/>
                </a:lnTo>
                <a:lnTo>
                  <a:pt x="164236" y="215915"/>
                </a:lnTo>
                <a:lnTo>
                  <a:pt x="134244" y="223456"/>
                </a:lnTo>
                <a:lnTo>
                  <a:pt x="107712" y="23308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86" name="Google Shape;486;p29"/>
          <p:cNvPicPr preferRelativeResize="0"/>
          <p:nvPr/>
        </p:nvPicPr>
        <p:blipFill rotWithShape="1">
          <a:blip r:embed="rId6">
            <a:alphaModFix/>
          </a:blip>
          <a:srcRect b="0" l="0" r="0" t="0"/>
          <a:stretch/>
        </p:blipFill>
        <p:spPr>
          <a:xfrm>
            <a:off x="371332" y="1484230"/>
            <a:ext cx="7315199" cy="7619999"/>
          </a:xfrm>
          <a:prstGeom prst="rect">
            <a:avLst/>
          </a:prstGeom>
          <a:noFill/>
          <a:ln>
            <a:noFill/>
          </a:ln>
        </p:spPr>
      </p:pic>
      <p:sp>
        <p:nvSpPr>
          <p:cNvPr id="487" name="Google Shape;487;p29"/>
          <p:cNvSpPr txBox="1"/>
          <p:nvPr>
            <p:ph type="title"/>
          </p:nvPr>
        </p:nvSpPr>
        <p:spPr>
          <a:xfrm>
            <a:off x="7824234" y="505305"/>
            <a:ext cx="10020935" cy="2647315"/>
          </a:xfrm>
          <a:prstGeom prst="rect">
            <a:avLst/>
          </a:prstGeom>
          <a:noFill/>
          <a:ln>
            <a:noFill/>
          </a:ln>
        </p:spPr>
        <p:txBody>
          <a:bodyPr anchorCtr="0" anchor="t" bIns="0" lIns="0" spcFirstLastPara="1" rIns="0" wrap="square" tIns="236850">
            <a:spAutoFit/>
          </a:bodyPr>
          <a:lstStyle/>
          <a:p>
            <a:pPr indent="-1116965" lvl="0" marL="1129030" marR="5080" rtl="0" algn="l">
              <a:lnSpc>
                <a:spcPct val="101612"/>
              </a:lnSpc>
              <a:spcBef>
                <a:spcPts val="0"/>
              </a:spcBef>
              <a:spcAft>
                <a:spcPts val="0"/>
              </a:spcAft>
              <a:buNone/>
            </a:pPr>
            <a:r>
              <a:rPr lang="en-US" sz="9300">
                <a:latin typeface="Calibri"/>
                <a:ea typeface="Calibri"/>
                <a:cs typeface="Calibri"/>
                <a:sym typeface="Calibri"/>
              </a:rPr>
              <a:t>DOUBLE CIRCLE FORMATION</a:t>
            </a:r>
            <a:endParaRPr sz="9300">
              <a:latin typeface="Calibri"/>
              <a:ea typeface="Calibri"/>
              <a:cs typeface="Calibri"/>
              <a:sym typeface="Calibri"/>
            </a:endParaRPr>
          </a:p>
        </p:txBody>
      </p:sp>
      <p:sp>
        <p:nvSpPr>
          <p:cNvPr id="488" name="Google Shape;488;p29"/>
          <p:cNvSpPr txBox="1"/>
          <p:nvPr/>
        </p:nvSpPr>
        <p:spPr>
          <a:xfrm>
            <a:off x="8449529" y="4088744"/>
            <a:ext cx="9554845" cy="2959100"/>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150">
                <a:solidFill>
                  <a:srgbClr val="C84826"/>
                </a:solidFill>
                <a:latin typeface="Calibri"/>
                <a:ea typeface="Calibri"/>
                <a:cs typeface="Calibri"/>
                <a:sym typeface="Calibri"/>
              </a:rPr>
              <a:t>Similar	to		the		single	circle	formation,	but	with two		concentric			circles	of		dancers.	This	can create	opportunities	for	interactions	between the	inner	and	outer		circles.</a:t>
            </a:r>
            <a:endParaRPr sz="415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 name="Shape 73"/>
        <p:cNvGrpSpPr/>
        <p:nvPr/>
      </p:nvGrpSpPr>
      <p:grpSpPr>
        <a:xfrm>
          <a:off x="0" y="0"/>
          <a:ext cx="0" cy="0"/>
          <a:chOff x="0" y="0"/>
          <a:chExt cx="0" cy="0"/>
        </a:xfrm>
      </p:grpSpPr>
      <p:sp>
        <p:nvSpPr>
          <p:cNvPr id="74" name="Google Shape;74;p3"/>
          <p:cNvSpPr/>
          <p:nvPr/>
        </p:nvSpPr>
        <p:spPr>
          <a:xfrm>
            <a:off x="0" y="1"/>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 name="Google Shape;75;p3"/>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803"/>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402"/>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49"/>
                </a:lnTo>
                <a:lnTo>
                  <a:pt x="179222" y="2457386"/>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31"/>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86"/>
                </a:lnTo>
                <a:lnTo>
                  <a:pt x="191122" y="2299766"/>
                </a:lnTo>
                <a:lnTo>
                  <a:pt x="182854" y="2300528"/>
                </a:lnTo>
                <a:lnTo>
                  <a:pt x="140373" y="2325738"/>
                </a:lnTo>
                <a:lnTo>
                  <a:pt x="125780" y="2345080"/>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809"/>
                </a:lnTo>
                <a:lnTo>
                  <a:pt x="2014372" y="1975586"/>
                </a:lnTo>
                <a:lnTo>
                  <a:pt x="1980514" y="1972741"/>
                </a:lnTo>
                <a:lnTo>
                  <a:pt x="1956092" y="1978444"/>
                </a:lnTo>
                <a:lnTo>
                  <a:pt x="1932495" y="1983371"/>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22"/>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809"/>
                </a:lnTo>
                <a:lnTo>
                  <a:pt x="2011565" y="1610194"/>
                </a:lnTo>
                <a:lnTo>
                  <a:pt x="2001812" y="1584413"/>
                </a:lnTo>
                <a:lnTo>
                  <a:pt x="2000542" y="1568094"/>
                </a:lnTo>
                <a:lnTo>
                  <a:pt x="1996719" y="1554213"/>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49"/>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12"/>
                </a:lnTo>
                <a:lnTo>
                  <a:pt x="1354988" y="1831555"/>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12"/>
                </a:lnTo>
                <a:lnTo>
                  <a:pt x="1351114" y="3195002"/>
                </a:lnTo>
                <a:lnTo>
                  <a:pt x="1340281" y="3196920"/>
                </a:lnTo>
                <a:lnTo>
                  <a:pt x="1312227" y="3201530"/>
                </a:lnTo>
                <a:lnTo>
                  <a:pt x="1308328" y="3202076"/>
                </a:lnTo>
                <a:lnTo>
                  <a:pt x="1352791" y="3202076"/>
                </a:lnTo>
                <a:lnTo>
                  <a:pt x="1352689" y="3201454"/>
                </a:lnTo>
                <a:lnTo>
                  <a:pt x="1778254" y="3199244"/>
                </a:lnTo>
                <a:lnTo>
                  <a:pt x="1845805" y="3134995"/>
                </a:lnTo>
                <a:lnTo>
                  <a:pt x="1869300" y="3095104"/>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01"/>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6" name="Google Shape;76;p3"/>
          <p:cNvPicPr preferRelativeResize="0"/>
          <p:nvPr/>
        </p:nvPicPr>
        <p:blipFill rotWithShape="1">
          <a:blip r:embed="rId3">
            <a:alphaModFix/>
          </a:blip>
          <a:srcRect b="0" l="0" r="0" t="0"/>
          <a:stretch/>
        </p:blipFill>
        <p:spPr>
          <a:xfrm>
            <a:off x="16532156" y="365224"/>
            <a:ext cx="1755843" cy="1919119"/>
          </a:xfrm>
          <a:prstGeom prst="rect">
            <a:avLst/>
          </a:prstGeom>
          <a:noFill/>
          <a:ln>
            <a:noFill/>
          </a:ln>
        </p:spPr>
      </p:pic>
      <p:pic>
        <p:nvPicPr>
          <p:cNvPr id="77" name="Google Shape;77;p3"/>
          <p:cNvPicPr preferRelativeResize="0"/>
          <p:nvPr/>
        </p:nvPicPr>
        <p:blipFill rotWithShape="1">
          <a:blip r:embed="rId4">
            <a:alphaModFix/>
          </a:blip>
          <a:srcRect b="0" l="0" r="0" t="0"/>
          <a:stretch/>
        </p:blipFill>
        <p:spPr>
          <a:xfrm>
            <a:off x="153787" y="8069560"/>
            <a:ext cx="1929807" cy="2217438"/>
          </a:xfrm>
          <a:prstGeom prst="rect">
            <a:avLst/>
          </a:prstGeom>
          <a:noFill/>
          <a:ln>
            <a:noFill/>
          </a:ln>
        </p:spPr>
      </p:pic>
      <p:pic>
        <p:nvPicPr>
          <p:cNvPr id="78" name="Google Shape;78;p3"/>
          <p:cNvPicPr preferRelativeResize="0"/>
          <p:nvPr/>
        </p:nvPicPr>
        <p:blipFill rotWithShape="1">
          <a:blip r:embed="rId5">
            <a:alphaModFix/>
          </a:blip>
          <a:srcRect b="0" l="0" r="0" t="0"/>
          <a:stretch/>
        </p:blipFill>
        <p:spPr>
          <a:xfrm>
            <a:off x="-9467" y="1214078"/>
            <a:ext cx="1545780" cy="2399419"/>
          </a:xfrm>
          <a:prstGeom prst="rect">
            <a:avLst/>
          </a:prstGeom>
          <a:noFill/>
          <a:ln>
            <a:noFill/>
          </a:ln>
        </p:spPr>
      </p:pic>
      <p:sp>
        <p:nvSpPr>
          <p:cNvPr id="79" name="Google Shape;79;p3"/>
          <p:cNvSpPr txBox="1"/>
          <p:nvPr/>
        </p:nvSpPr>
        <p:spPr>
          <a:xfrm>
            <a:off x="2732662" y="1707257"/>
            <a:ext cx="12823190" cy="5995670"/>
          </a:xfrm>
          <a:prstGeom prst="rect">
            <a:avLst/>
          </a:prstGeom>
          <a:noFill/>
          <a:ln>
            <a:noFill/>
          </a:ln>
        </p:spPr>
        <p:txBody>
          <a:bodyPr anchorCtr="0" anchor="t" bIns="0" lIns="0" spcFirstLastPara="1" rIns="0" wrap="square" tIns="272400">
            <a:spAutoFit/>
          </a:bodyPr>
          <a:lstStyle/>
          <a:p>
            <a:pPr indent="-635" lvl="0" marL="12065" marR="5080" rtl="0" algn="ctr">
              <a:lnSpc>
                <a:spcPct val="101809"/>
              </a:lnSpc>
              <a:spcBef>
                <a:spcPts val="0"/>
              </a:spcBef>
              <a:spcAft>
                <a:spcPts val="0"/>
              </a:spcAft>
              <a:buNone/>
            </a:pPr>
            <a:r>
              <a:rPr b="1" lang="en-US" sz="11050">
                <a:solidFill>
                  <a:srgbClr val="FFDE58"/>
                </a:solidFill>
                <a:latin typeface="Tahoma"/>
                <a:ea typeface="Tahoma"/>
                <a:cs typeface="Tahoma"/>
                <a:sym typeface="Tahoma"/>
              </a:rPr>
              <a:t>COMMON DANCE TERMS IN PHILIPPINE FOLK DANCE</a:t>
            </a:r>
            <a:endParaRPr sz="11050">
              <a:latin typeface="Tahoma"/>
              <a:ea typeface="Tahoma"/>
              <a:cs typeface="Tahoma"/>
              <a:sym typeface="Tahoma"/>
            </a:endParaRPr>
          </a:p>
        </p:txBody>
      </p:sp>
      <p:grpSp>
        <p:nvGrpSpPr>
          <p:cNvPr id="80" name="Google Shape;80;p3"/>
          <p:cNvGrpSpPr/>
          <p:nvPr/>
        </p:nvGrpSpPr>
        <p:grpSpPr>
          <a:xfrm>
            <a:off x="12114110" y="4908332"/>
            <a:ext cx="6173890" cy="5378666"/>
            <a:chOff x="12114110" y="4908332"/>
            <a:chExt cx="6173890" cy="5378666"/>
          </a:xfrm>
        </p:grpSpPr>
        <p:pic>
          <p:nvPicPr>
            <p:cNvPr id="81" name="Google Shape;81;p3"/>
            <p:cNvPicPr preferRelativeResize="0"/>
            <p:nvPr/>
          </p:nvPicPr>
          <p:blipFill rotWithShape="1">
            <a:blip r:embed="rId6">
              <a:alphaModFix/>
            </a:blip>
            <a:srcRect b="0" l="0" r="0" t="0"/>
            <a:stretch/>
          </p:blipFill>
          <p:spPr>
            <a:xfrm>
              <a:off x="12114110" y="4908332"/>
              <a:ext cx="6173890" cy="5378666"/>
            </a:xfrm>
            <a:prstGeom prst="rect">
              <a:avLst/>
            </a:prstGeom>
            <a:noFill/>
            <a:ln>
              <a:noFill/>
            </a:ln>
          </p:spPr>
        </p:pic>
        <p:sp>
          <p:nvSpPr>
            <p:cNvPr id="82" name="Google Shape;82;p3"/>
            <p:cNvSpPr/>
            <p:nvPr/>
          </p:nvSpPr>
          <p:spPr>
            <a:xfrm>
              <a:off x="13563783" y="6070773"/>
              <a:ext cx="3422650" cy="379095"/>
            </a:xfrm>
            <a:custGeom>
              <a:rect b="b" l="l" r="r" t="t"/>
              <a:pathLst>
                <a:path extrusionOk="0" h="379095" w="3422650">
                  <a:moveTo>
                    <a:pt x="3366534" y="108970"/>
                  </a:moveTo>
                  <a:lnTo>
                    <a:pt x="3351421" y="107068"/>
                  </a:lnTo>
                  <a:lnTo>
                    <a:pt x="3336424" y="97484"/>
                  </a:lnTo>
                  <a:lnTo>
                    <a:pt x="3324502" y="82933"/>
                  </a:lnTo>
                  <a:lnTo>
                    <a:pt x="3318614" y="66129"/>
                  </a:lnTo>
                  <a:lnTo>
                    <a:pt x="3332081" y="36041"/>
                  </a:lnTo>
                  <a:lnTo>
                    <a:pt x="3363998" y="12702"/>
                  </a:lnTo>
                  <a:lnTo>
                    <a:pt x="3398758" y="0"/>
                  </a:lnTo>
                  <a:lnTo>
                    <a:pt x="3420758" y="1820"/>
                  </a:lnTo>
                  <a:lnTo>
                    <a:pt x="3422221" y="8558"/>
                  </a:lnTo>
                  <a:lnTo>
                    <a:pt x="3419317" y="19787"/>
                  </a:lnTo>
                  <a:lnTo>
                    <a:pt x="3401846" y="58546"/>
                  </a:lnTo>
                  <a:lnTo>
                    <a:pt x="3383229" y="94634"/>
                  </a:lnTo>
                  <a:lnTo>
                    <a:pt x="3366534" y="108970"/>
                  </a:lnTo>
                  <a:close/>
                </a:path>
                <a:path extrusionOk="0" h="379095" w="3422650">
                  <a:moveTo>
                    <a:pt x="55687" y="378765"/>
                  </a:moveTo>
                  <a:lnTo>
                    <a:pt x="30519" y="349155"/>
                  </a:lnTo>
                  <a:lnTo>
                    <a:pt x="9740" y="305808"/>
                  </a:lnTo>
                  <a:lnTo>
                    <a:pt x="0" y="278345"/>
                  </a:lnTo>
                  <a:lnTo>
                    <a:pt x="1463" y="271615"/>
                  </a:lnTo>
                  <a:lnTo>
                    <a:pt x="23462" y="269773"/>
                  </a:lnTo>
                  <a:lnTo>
                    <a:pt x="58223" y="282473"/>
                  </a:lnTo>
                  <a:lnTo>
                    <a:pt x="90140" y="305808"/>
                  </a:lnTo>
                  <a:lnTo>
                    <a:pt x="103607" y="335875"/>
                  </a:lnTo>
                  <a:lnTo>
                    <a:pt x="97719" y="352680"/>
                  </a:lnTo>
                  <a:lnTo>
                    <a:pt x="85797" y="367236"/>
                  </a:lnTo>
                  <a:lnTo>
                    <a:pt x="70800" y="376834"/>
                  </a:lnTo>
                  <a:lnTo>
                    <a:pt x="55687" y="378765"/>
                  </a:lnTo>
                  <a:close/>
                </a:path>
              </a:pathLst>
            </a:custGeom>
            <a:solidFill>
              <a:srgbClr val="ED2A3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 name="Google Shape;83;p3"/>
            <p:cNvSpPr/>
            <p:nvPr/>
          </p:nvSpPr>
          <p:spPr>
            <a:xfrm>
              <a:off x="13434144" y="5983121"/>
              <a:ext cx="3680460" cy="566420"/>
            </a:xfrm>
            <a:custGeom>
              <a:rect b="b" l="l" r="r" t="t"/>
              <a:pathLst>
                <a:path extrusionOk="0" h="566420" w="3680459">
                  <a:moveTo>
                    <a:pt x="3531484" y="302540"/>
                  </a:moveTo>
                  <a:lnTo>
                    <a:pt x="3525180" y="302540"/>
                  </a:lnTo>
                  <a:lnTo>
                    <a:pt x="3523900" y="292446"/>
                  </a:lnTo>
                  <a:lnTo>
                    <a:pt x="3530204" y="291165"/>
                  </a:lnTo>
                  <a:lnTo>
                    <a:pt x="3533996" y="289934"/>
                  </a:lnTo>
                  <a:lnTo>
                    <a:pt x="3539020" y="288654"/>
                  </a:lnTo>
                  <a:lnTo>
                    <a:pt x="3542812" y="287374"/>
                  </a:lnTo>
                  <a:lnTo>
                    <a:pt x="3547835" y="286143"/>
                  </a:lnTo>
                  <a:lnTo>
                    <a:pt x="3551627" y="284862"/>
                  </a:lnTo>
                  <a:lnTo>
                    <a:pt x="3555420" y="286143"/>
                  </a:lnTo>
                  <a:lnTo>
                    <a:pt x="3559212" y="287374"/>
                  </a:lnTo>
                  <a:lnTo>
                    <a:pt x="3560443" y="291165"/>
                  </a:lnTo>
                  <a:lnTo>
                    <a:pt x="3557931" y="293677"/>
                  </a:lnTo>
                  <a:lnTo>
                    <a:pt x="3552919" y="298801"/>
                  </a:lnTo>
                  <a:lnTo>
                    <a:pt x="3546130" y="301432"/>
                  </a:lnTo>
                  <a:lnTo>
                    <a:pt x="3538629" y="302402"/>
                  </a:lnTo>
                  <a:lnTo>
                    <a:pt x="3531484" y="302540"/>
                  </a:lnTo>
                  <a:close/>
                </a:path>
                <a:path extrusionOk="0" h="566420" w="3680459">
                  <a:moveTo>
                    <a:pt x="3577724" y="255404"/>
                  </a:moveTo>
                  <a:lnTo>
                    <a:pt x="3507518" y="255404"/>
                  </a:lnTo>
                  <a:lnTo>
                    <a:pt x="3524532" y="253842"/>
                  </a:lnTo>
                  <a:lnTo>
                    <a:pt x="3541531" y="249556"/>
                  </a:lnTo>
                  <a:lnTo>
                    <a:pt x="3556063" y="243652"/>
                  </a:lnTo>
                  <a:lnTo>
                    <a:pt x="3583224" y="229018"/>
                  </a:lnTo>
                  <a:lnTo>
                    <a:pt x="3597035" y="223113"/>
                  </a:lnTo>
                  <a:lnTo>
                    <a:pt x="3602059" y="220602"/>
                  </a:lnTo>
                  <a:lnTo>
                    <a:pt x="3607132" y="226905"/>
                  </a:lnTo>
                  <a:lnTo>
                    <a:pt x="3604571" y="231928"/>
                  </a:lnTo>
                  <a:lnTo>
                    <a:pt x="3578722" y="255000"/>
                  </a:lnTo>
                  <a:lnTo>
                    <a:pt x="3577724" y="255404"/>
                  </a:lnTo>
                  <a:close/>
                </a:path>
                <a:path extrusionOk="0" h="566420" w="3680459">
                  <a:moveTo>
                    <a:pt x="3499099" y="273226"/>
                  </a:moveTo>
                  <a:lnTo>
                    <a:pt x="3469676" y="255859"/>
                  </a:lnTo>
                  <a:lnTo>
                    <a:pt x="3467164" y="253348"/>
                  </a:lnTo>
                  <a:lnTo>
                    <a:pt x="3470957" y="249556"/>
                  </a:lnTo>
                  <a:lnTo>
                    <a:pt x="3473468" y="250836"/>
                  </a:lnTo>
                  <a:lnTo>
                    <a:pt x="3490496" y="254362"/>
                  </a:lnTo>
                  <a:lnTo>
                    <a:pt x="3507518" y="255404"/>
                  </a:lnTo>
                  <a:lnTo>
                    <a:pt x="3577724" y="255404"/>
                  </a:lnTo>
                  <a:lnTo>
                    <a:pt x="3539506" y="270853"/>
                  </a:lnTo>
                  <a:lnTo>
                    <a:pt x="3499099" y="273226"/>
                  </a:lnTo>
                  <a:close/>
                </a:path>
                <a:path extrusionOk="0" h="566420" w="3680459">
                  <a:moveTo>
                    <a:pt x="3628592" y="126400"/>
                  </a:moveTo>
                  <a:lnTo>
                    <a:pt x="3620503" y="126046"/>
                  </a:lnTo>
                  <a:lnTo>
                    <a:pt x="3613596" y="121906"/>
                  </a:lnTo>
                  <a:lnTo>
                    <a:pt x="3609643" y="114683"/>
                  </a:lnTo>
                  <a:lnTo>
                    <a:pt x="3609255" y="106940"/>
                  </a:lnTo>
                  <a:lnTo>
                    <a:pt x="3611225" y="99086"/>
                  </a:lnTo>
                  <a:lnTo>
                    <a:pt x="3614609" y="91472"/>
                  </a:lnTo>
                  <a:lnTo>
                    <a:pt x="3618459" y="84449"/>
                  </a:lnTo>
                  <a:lnTo>
                    <a:pt x="3619739" y="81938"/>
                  </a:lnTo>
                  <a:lnTo>
                    <a:pt x="3622251" y="80657"/>
                  </a:lnTo>
                  <a:lnTo>
                    <a:pt x="3623482" y="80657"/>
                  </a:lnTo>
                  <a:lnTo>
                    <a:pt x="3631067" y="78146"/>
                  </a:lnTo>
                  <a:lnTo>
                    <a:pt x="3639882" y="83169"/>
                  </a:lnTo>
                  <a:lnTo>
                    <a:pt x="3641163" y="91983"/>
                  </a:lnTo>
                  <a:lnTo>
                    <a:pt x="3641776" y="99568"/>
                  </a:lnTo>
                  <a:lnTo>
                    <a:pt x="3641452" y="108085"/>
                  </a:lnTo>
                  <a:lnTo>
                    <a:pt x="3639716" y="116122"/>
                  </a:lnTo>
                  <a:lnTo>
                    <a:pt x="3636090" y="122266"/>
                  </a:lnTo>
                  <a:lnTo>
                    <a:pt x="3628592" y="126400"/>
                  </a:lnTo>
                  <a:close/>
                </a:path>
                <a:path extrusionOk="0" h="566420" w="3680459">
                  <a:moveTo>
                    <a:pt x="3474749" y="95774"/>
                  </a:moveTo>
                  <a:lnTo>
                    <a:pt x="3468042" y="89759"/>
                  </a:lnTo>
                  <a:lnTo>
                    <a:pt x="3467491" y="80663"/>
                  </a:lnTo>
                  <a:lnTo>
                    <a:pt x="3471196" y="70617"/>
                  </a:lnTo>
                  <a:lnTo>
                    <a:pt x="3477261" y="61748"/>
                  </a:lnTo>
                  <a:lnTo>
                    <a:pt x="3477261" y="60468"/>
                  </a:lnTo>
                  <a:lnTo>
                    <a:pt x="3479772" y="57957"/>
                  </a:lnTo>
                  <a:lnTo>
                    <a:pt x="3479772" y="56726"/>
                  </a:lnTo>
                  <a:lnTo>
                    <a:pt x="3481053" y="56726"/>
                  </a:lnTo>
                  <a:lnTo>
                    <a:pt x="3483565" y="54165"/>
                  </a:lnTo>
                  <a:lnTo>
                    <a:pt x="3487357" y="56726"/>
                  </a:lnTo>
                  <a:lnTo>
                    <a:pt x="3491100" y="60468"/>
                  </a:lnTo>
                  <a:lnTo>
                    <a:pt x="3492380" y="60468"/>
                  </a:lnTo>
                  <a:lnTo>
                    <a:pt x="3492380" y="61748"/>
                  </a:lnTo>
                  <a:lnTo>
                    <a:pt x="3494944" y="72909"/>
                  </a:lnTo>
                  <a:lnTo>
                    <a:pt x="3493020" y="85852"/>
                  </a:lnTo>
                  <a:lnTo>
                    <a:pt x="3486369" y="95250"/>
                  </a:lnTo>
                  <a:lnTo>
                    <a:pt x="3474749" y="95774"/>
                  </a:lnTo>
                  <a:close/>
                </a:path>
                <a:path extrusionOk="0" h="566420" w="3680459">
                  <a:moveTo>
                    <a:pt x="3496172" y="22651"/>
                  </a:moveTo>
                  <a:lnTo>
                    <a:pt x="3488588" y="22651"/>
                  </a:lnTo>
                  <a:lnTo>
                    <a:pt x="3484796" y="21420"/>
                  </a:lnTo>
                  <a:lnTo>
                    <a:pt x="3482284" y="18908"/>
                  </a:lnTo>
                  <a:lnTo>
                    <a:pt x="3482284" y="17628"/>
                  </a:lnTo>
                  <a:lnTo>
                    <a:pt x="3484984" y="10269"/>
                  </a:lnTo>
                  <a:lnTo>
                    <a:pt x="3491586" y="5028"/>
                  </a:lnTo>
                  <a:lnTo>
                    <a:pt x="3499841" y="1681"/>
                  </a:lnTo>
                  <a:lnTo>
                    <a:pt x="3507500" y="0"/>
                  </a:lnTo>
                  <a:lnTo>
                    <a:pt x="3516547" y="0"/>
                  </a:lnTo>
                  <a:lnTo>
                    <a:pt x="3524682" y="1877"/>
                  </a:lnTo>
                  <a:lnTo>
                    <a:pt x="3532148" y="5657"/>
                  </a:lnTo>
                  <a:lnTo>
                    <a:pt x="3539020" y="11325"/>
                  </a:lnTo>
                  <a:lnTo>
                    <a:pt x="3540551" y="12856"/>
                  </a:lnTo>
                  <a:lnTo>
                    <a:pt x="3514099" y="12856"/>
                  </a:lnTo>
                  <a:lnTo>
                    <a:pt x="3507500" y="13836"/>
                  </a:lnTo>
                  <a:lnTo>
                    <a:pt x="3499965" y="15117"/>
                  </a:lnTo>
                  <a:lnTo>
                    <a:pt x="3496172" y="22651"/>
                  </a:lnTo>
                  <a:close/>
                </a:path>
                <a:path extrusionOk="0" h="566420" w="3680459">
                  <a:moveTo>
                    <a:pt x="3537788" y="21420"/>
                  </a:moveTo>
                  <a:lnTo>
                    <a:pt x="3532716" y="18908"/>
                  </a:lnTo>
                  <a:lnTo>
                    <a:pt x="3526836" y="15623"/>
                  </a:lnTo>
                  <a:lnTo>
                    <a:pt x="3520588" y="13529"/>
                  </a:lnTo>
                  <a:lnTo>
                    <a:pt x="3514099" y="12856"/>
                  </a:lnTo>
                  <a:lnTo>
                    <a:pt x="3540551" y="12856"/>
                  </a:lnTo>
                  <a:lnTo>
                    <a:pt x="3542812" y="15117"/>
                  </a:lnTo>
                  <a:lnTo>
                    <a:pt x="3537788" y="21420"/>
                  </a:lnTo>
                  <a:close/>
                </a:path>
                <a:path extrusionOk="0" h="566420" w="3680459">
                  <a:moveTo>
                    <a:pt x="3624763" y="50423"/>
                  </a:moveTo>
                  <a:lnTo>
                    <a:pt x="3620971" y="45351"/>
                  </a:lnTo>
                  <a:lnTo>
                    <a:pt x="3622251" y="41559"/>
                  </a:lnTo>
                  <a:lnTo>
                    <a:pt x="3628095" y="33726"/>
                  </a:lnTo>
                  <a:lnTo>
                    <a:pt x="3636903" y="28972"/>
                  </a:lnTo>
                  <a:lnTo>
                    <a:pt x="3646893" y="27052"/>
                  </a:lnTo>
                  <a:lnTo>
                    <a:pt x="3656283" y="27723"/>
                  </a:lnTo>
                  <a:lnTo>
                    <a:pt x="3665708" y="30769"/>
                  </a:lnTo>
                  <a:lnTo>
                    <a:pt x="3672997" y="36063"/>
                  </a:lnTo>
                  <a:lnTo>
                    <a:pt x="3675819" y="40328"/>
                  </a:lnTo>
                  <a:lnTo>
                    <a:pt x="3642394" y="40328"/>
                  </a:lnTo>
                  <a:lnTo>
                    <a:pt x="3637371" y="46631"/>
                  </a:lnTo>
                  <a:lnTo>
                    <a:pt x="3629786" y="49143"/>
                  </a:lnTo>
                  <a:lnTo>
                    <a:pt x="3624763" y="50423"/>
                  </a:lnTo>
                  <a:close/>
                </a:path>
                <a:path extrusionOk="0" h="566420" w="3680459">
                  <a:moveTo>
                    <a:pt x="3680218" y="55446"/>
                  </a:moveTo>
                  <a:lnTo>
                    <a:pt x="3675194" y="55446"/>
                  </a:lnTo>
                  <a:lnTo>
                    <a:pt x="3675194" y="52934"/>
                  </a:lnTo>
                  <a:lnTo>
                    <a:pt x="3671434" y="47066"/>
                  </a:lnTo>
                  <a:lnTo>
                    <a:pt x="3664950" y="42846"/>
                  </a:lnTo>
                  <a:lnTo>
                    <a:pt x="3657284" y="40518"/>
                  </a:lnTo>
                  <a:lnTo>
                    <a:pt x="3649979" y="40328"/>
                  </a:lnTo>
                  <a:lnTo>
                    <a:pt x="3675819" y="40328"/>
                  </a:lnTo>
                  <a:lnTo>
                    <a:pt x="3677912" y="43490"/>
                  </a:lnTo>
                  <a:lnTo>
                    <a:pt x="3680218" y="52934"/>
                  </a:lnTo>
                  <a:lnTo>
                    <a:pt x="3680218" y="55446"/>
                  </a:lnTo>
                  <a:close/>
                </a:path>
                <a:path extrusionOk="0" h="566420" w="3680459">
                  <a:moveTo>
                    <a:pt x="225350" y="536930"/>
                  </a:moveTo>
                  <a:lnTo>
                    <a:pt x="156489" y="536930"/>
                  </a:lnTo>
                  <a:lnTo>
                    <a:pt x="172718" y="534468"/>
                  </a:lnTo>
                  <a:lnTo>
                    <a:pt x="184785" y="528783"/>
                  </a:lnTo>
                  <a:lnTo>
                    <a:pt x="195422" y="521081"/>
                  </a:lnTo>
                  <a:lnTo>
                    <a:pt x="206058" y="514089"/>
                  </a:lnTo>
                  <a:lnTo>
                    <a:pt x="218126" y="510537"/>
                  </a:lnTo>
                  <a:lnTo>
                    <a:pt x="223149" y="510537"/>
                  </a:lnTo>
                  <a:lnTo>
                    <a:pt x="228222" y="514279"/>
                  </a:lnTo>
                  <a:lnTo>
                    <a:pt x="229453" y="518071"/>
                  </a:lnTo>
                  <a:lnTo>
                    <a:pt x="225381" y="536899"/>
                  </a:lnTo>
                  <a:close/>
                </a:path>
                <a:path extrusionOk="0" h="566420" w="3680459">
                  <a:moveTo>
                    <a:pt x="172718" y="565983"/>
                  </a:moveTo>
                  <a:lnTo>
                    <a:pt x="131600" y="558264"/>
                  </a:lnTo>
                  <a:lnTo>
                    <a:pt x="100862" y="530677"/>
                  </a:lnTo>
                  <a:lnTo>
                    <a:pt x="97070" y="525654"/>
                  </a:lnTo>
                  <a:lnTo>
                    <a:pt x="104655" y="518071"/>
                  </a:lnTo>
                  <a:lnTo>
                    <a:pt x="109678" y="521862"/>
                  </a:lnTo>
                  <a:lnTo>
                    <a:pt x="124494" y="530036"/>
                  </a:lnTo>
                  <a:lnTo>
                    <a:pt x="140256" y="535256"/>
                  </a:lnTo>
                  <a:lnTo>
                    <a:pt x="156489" y="536930"/>
                  </a:lnTo>
                  <a:lnTo>
                    <a:pt x="225350" y="536930"/>
                  </a:lnTo>
                  <a:lnTo>
                    <a:pt x="211021" y="551481"/>
                  </a:lnTo>
                  <a:lnTo>
                    <a:pt x="191694" y="561336"/>
                  </a:lnTo>
                  <a:lnTo>
                    <a:pt x="172718" y="565983"/>
                  </a:lnTo>
                  <a:close/>
                </a:path>
                <a:path extrusionOk="0" h="566420" w="3680459">
                  <a:moveTo>
                    <a:pt x="184896" y="358708"/>
                  </a:moveTo>
                  <a:lnTo>
                    <a:pt x="178394" y="357506"/>
                  </a:lnTo>
                  <a:lnTo>
                    <a:pt x="172833" y="353701"/>
                  </a:lnTo>
                  <a:lnTo>
                    <a:pt x="168925" y="347892"/>
                  </a:lnTo>
                  <a:lnTo>
                    <a:pt x="163902" y="335286"/>
                  </a:lnTo>
                  <a:lnTo>
                    <a:pt x="166414" y="328983"/>
                  </a:lnTo>
                  <a:lnTo>
                    <a:pt x="167694" y="325191"/>
                  </a:lnTo>
                  <a:lnTo>
                    <a:pt x="171486" y="321449"/>
                  </a:lnTo>
                  <a:lnTo>
                    <a:pt x="175229" y="321449"/>
                  </a:lnTo>
                  <a:lnTo>
                    <a:pt x="199035" y="345700"/>
                  </a:lnTo>
                  <a:lnTo>
                    <a:pt x="196807" y="351914"/>
                  </a:lnTo>
                  <a:lnTo>
                    <a:pt x="191629" y="356706"/>
                  </a:lnTo>
                  <a:lnTo>
                    <a:pt x="184896" y="358708"/>
                  </a:lnTo>
                  <a:close/>
                </a:path>
                <a:path extrusionOk="0" h="566420" w="3680459">
                  <a:moveTo>
                    <a:pt x="83493" y="431639"/>
                  </a:moveTo>
                  <a:lnTo>
                    <a:pt x="64319" y="405898"/>
                  </a:lnTo>
                  <a:lnTo>
                    <a:pt x="65551" y="398315"/>
                  </a:lnTo>
                  <a:lnTo>
                    <a:pt x="66831" y="392012"/>
                  </a:lnTo>
                  <a:lnTo>
                    <a:pt x="73135" y="389501"/>
                  </a:lnTo>
                  <a:lnTo>
                    <a:pt x="78158" y="390781"/>
                  </a:lnTo>
                  <a:lnTo>
                    <a:pt x="100525" y="413882"/>
                  </a:lnTo>
                  <a:lnTo>
                    <a:pt x="99748" y="420381"/>
                  </a:lnTo>
                  <a:lnTo>
                    <a:pt x="96377" y="425930"/>
                  </a:lnTo>
                  <a:lnTo>
                    <a:pt x="90766" y="429830"/>
                  </a:lnTo>
                  <a:lnTo>
                    <a:pt x="83493" y="431639"/>
                  </a:lnTo>
                  <a:close/>
                </a:path>
                <a:path extrusionOk="0" h="566420" w="3680459">
                  <a:moveTo>
                    <a:pt x="114703" y="310790"/>
                  </a:moveTo>
                  <a:lnTo>
                    <a:pt x="111414" y="308197"/>
                  </a:lnTo>
                  <a:lnTo>
                    <a:pt x="110729" y="303710"/>
                  </a:lnTo>
                  <a:lnTo>
                    <a:pt x="113470" y="298748"/>
                  </a:lnTo>
                  <a:lnTo>
                    <a:pt x="121055" y="293677"/>
                  </a:lnTo>
                  <a:lnTo>
                    <a:pt x="127359" y="289934"/>
                  </a:lnTo>
                  <a:lnTo>
                    <a:pt x="134894" y="286143"/>
                  </a:lnTo>
                  <a:lnTo>
                    <a:pt x="141198" y="282351"/>
                  </a:lnTo>
                  <a:lnTo>
                    <a:pt x="150013" y="278559"/>
                  </a:lnTo>
                  <a:lnTo>
                    <a:pt x="157598" y="281071"/>
                  </a:lnTo>
                  <a:lnTo>
                    <a:pt x="163902" y="282351"/>
                  </a:lnTo>
                  <a:lnTo>
                    <a:pt x="166414" y="291165"/>
                  </a:lnTo>
                  <a:lnTo>
                    <a:pt x="161390" y="296237"/>
                  </a:lnTo>
                  <a:lnTo>
                    <a:pt x="155086" y="301260"/>
                  </a:lnTo>
                  <a:lnTo>
                    <a:pt x="148782" y="301260"/>
                  </a:lnTo>
                  <a:lnTo>
                    <a:pt x="133663" y="303771"/>
                  </a:lnTo>
                  <a:lnTo>
                    <a:pt x="126078" y="306282"/>
                  </a:lnTo>
                  <a:lnTo>
                    <a:pt x="119774" y="310074"/>
                  </a:lnTo>
                  <a:lnTo>
                    <a:pt x="114703" y="310790"/>
                  </a:lnTo>
                  <a:close/>
                </a:path>
                <a:path extrusionOk="0" h="566420" w="3680459">
                  <a:moveTo>
                    <a:pt x="15063" y="377038"/>
                  </a:moveTo>
                  <a:lnTo>
                    <a:pt x="7405" y="376415"/>
                  </a:lnTo>
                  <a:lnTo>
                    <a:pt x="1401" y="371304"/>
                  </a:lnTo>
                  <a:lnTo>
                    <a:pt x="0" y="363009"/>
                  </a:lnTo>
                  <a:lnTo>
                    <a:pt x="2516" y="356637"/>
                  </a:lnTo>
                  <a:lnTo>
                    <a:pt x="23935" y="332774"/>
                  </a:lnTo>
                  <a:lnTo>
                    <a:pt x="27727" y="330263"/>
                  </a:lnTo>
                  <a:lnTo>
                    <a:pt x="31519" y="330263"/>
                  </a:lnTo>
                  <a:lnTo>
                    <a:pt x="35311" y="328983"/>
                  </a:lnTo>
                  <a:lnTo>
                    <a:pt x="44127" y="327752"/>
                  </a:lnTo>
                  <a:lnTo>
                    <a:pt x="47919" y="334055"/>
                  </a:lnTo>
                  <a:lnTo>
                    <a:pt x="44127" y="337797"/>
                  </a:lnTo>
                  <a:lnTo>
                    <a:pt x="41615" y="340358"/>
                  </a:lnTo>
                  <a:lnTo>
                    <a:pt x="40335" y="344100"/>
                  </a:lnTo>
                  <a:lnTo>
                    <a:pt x="37823" y="346661"/>
                  </a:lnTo>
                  <a:lnTo>
                    <a:pt x="35311" y="349172"/>
                  </a:lnTo>
                  <a:lnTo>
                    <a:pt x="34031" y="351683"/>
                  </a:lnTo>
                  <a:lnTo>
                    <a:pt x="31519" y="354195"/>
                  </a:lnTo>
                  <a:lnTo>
                    <a:pt x="27727" y="359266"/>
                  </a:lnTo>
                  <a:lnTo>
                    <a:pt x="25215" y="365569"/>
                  </a:lnTo>
                  <a:lnTo>
                    <a:pt x="21423" y="371872"/>
                  </a:lnTo>
                  <a:lnTo>
                    <a:pt x="15063" y="377038"/>
                  </a:lnTo>
                  <a:close/>
                </a:path>
              </a:pathLst>
            </a:custGeom>
            <a:solidFill>
              <a:srgbClr val="25281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pSp>
        <p:nvGrpSpPr>
          <p:cNvPr id="493" name="Google Shape;493;p30"/>
          <p:cNvGrpSpPr/>
          <p:nvPr/>
        </p:nvGrpSpPr>
        <p:grpSpPr>
          <a:xfrm>
            <a:off x="16288131" y="11"/>
            <a:ext cx="2000250" cy="10287401"/>
            <a:chOff x="16288131" y="11"/>
            <a:chExt cx="2000250" cy="10287401"/>
          </a:xfrm>
        </p:grpSpPr>
        <p:sp>
          <p:nvSpPr>
            <p:cNvPr id="494" name="Google Shape;494;p30"/>
            <p:cNvSpPr/>
            <p:nvPr/>
          </p:nvSpPr>
          <p:spPr>
            <a:xfrm>
              <a:off x="16295589" y="7397"/>
              <a:ext cx="1985010" cy="10280015"/>
            </a:xfrm>
            <a:custGeom>
              <a:rect b="b" l="l" r="r" t="t"/>
              <a:pathLst>
                <a:path extrusionOk="0" h="10280015" w="1985009">
                  <a:moveTo>
                    <a:pt x="1984931" y="0"/>
                  </a:moveTo>
                  <a:lnTo>
                    <a:pt x="1984931" y="10279602"/>
                  </a:lnTo>
                  <a:lnTo>
                    <a:pt x="0" y="10279602"/>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5" name="Google Shape;495;p30"/>
            <p:cNvSpPr/>
            <p:nvPr/>
          </p:nvSpPr>
          <p:spPr>
            <a:xfrm>
              <a:off x="16288131" y="11"/>
              <a:ext cx="2000250" cy="10287000"/>
            </a:xfrm>
            <a:custGeom>
              <a:rect b="b" l="l" r="r" t="t"/>
              <a:pathLst>
                <a:path extrusionOk="0" h="10287000" w="2000250">
                  <a:moveTo>
                    <a:pt x="1999830" y="0"/>
                  </a:moveTo>
                  <a:lnTo>
                    <a:pt x="1984590" y="0"/>
                  </a:lnTo>
                  <a:lnTo>
                    <a:pt x="15240" y="0"/>
                  </a:lnTo>
                  <a:lnTo>
                    <a:pt x="0" y="0"/>
                  </a:lnTo>
                  <a:lnTo>
                    <a:pt x="0" y="10286987"/>
                  </a:lnTo>
                  <a:lnTo>
                    <a:pt x="15240" y="10286987"/>
                  </a:lnTo>
                  <a:lnTo>
                    <a:pt x="15240" y="14846"/>
                  </a:lnTo>
                  <a:lnTo>
                    <a:pt x="1984590" y="14846"/>
                  </a:lnTo>
                  <a:lnTo>
                    <a:pt x="1984590" y="10286987"/>
                  </a:lnTo>
                  <a:lnTo>
                    <a:pt x="1999830" y="10286987"/>
                  </a:lnTo>
                  <a:lnTo>
                    <a:pt x="1999830"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496" name="Google Shape;496;p30"/>
          <p:cNvPicPr preferRelativeResize="0"/>
          <p:nvPr/>
        </p:nvPicPr>
        <p:blipFill rotWithShape="1">
          <a:blip r:embed="rId3">
            <a:alphaModFix/>
          </a:blip>
          <a:srcRect b="0" l="0" r="0" t="0"/>
          <a:stretch/>
        </p:blipFill>
        <p:spPr>
          <a:xfrm>
            <a:off x="0" y="-6253"/>
            <a:ext cx="2767800" cy="2672595"/>
          </a:xfrm>
          <a:prstGeom prst="rect">
            <a:avLst/>
          </a:prstGeom>
          <a:noFill/>
          <a:ln>
            <a:noFill/>
          </a:ln>
        </p:spPr>
      </p:pic>
      <p:sp>
        <p:nvSpPr>
          <p:cNvPr id="497" name="Google Shape;497;p30"/>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51"/>
                </a:lnTo>
                <a:lnTo>
                  <a:pt x="763955" y="2778163"/>
                </a:lnTo>
                <a:close/>
              </a:path>
              <a:path extrusionOk="0" h="3202304" w="2557780">
                <a:moveTo>
                  <a:pt x="900798" y="3182124"/>
                </a:moveTo>
                <a:lnTo>
                  <a:pt x="890168" y="3172803"/>
                </a:lnTo>
                <a:lnTo>
                  <a:pt x="880186" y="3163087"/>
                </a:lnTo>
                <a:lnTo>
                  <a:pt x="860323" y="3142704"/>
                </a:lnTo>
                <a:lnTo>
                  <a:pt x="868972" y="3137433"/>
                </a:lnTo>
                <a:lnTo>
                  <a:pt x="871766" y="3131820"/>
                </a:lnTo>
                <a:lnTo>
                  <a:pt x="874598" y="3126155"/>
                </a:lnTo>
                <a:lnTo>
                  <a:pt x="877493" y="3109557"/>
                </a:lnTo>
                <a:lnTo>
                  <a:pt x="877963" y="3088322"/>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18"/>
                </a:lnTo>
                <a:lnTo>
                  <a:pt x="430491" y="2990177"/>
                </a:lnTo>
                <a:lnTo>
                  <a:pt x="399072" y="2952610"/>
                </a:lnTo>
                <a:lnTo>
                  <a:pt x="370827" y="2916402"/>
                </a:lnTo>
                <a:lnTo>
                  <a:pt x="339610" y="2880957"/>
                </a:lnTo>
                <a:lnTo>
                  <a:pt x="308063" y="2845231"/>
                </a:lnTo>
                <a:lnTo>
                  <a:pt x="278841" y="2808198"/>
                </a:lnTo>
                <a:lnTo>
                  <a:pt x="254609" y="2768828"/>
                </a:lnTo>
                <a:lnTo>
                  <a:pt x="231635" y="2721991"/>
                </a:lnTo>
                <a:lnTo>
                  <a:pt x="212051" y="2673972"/>
                </a:lnTo>
                <a:lnTo>
                  <a:pt x="195795" y="2625064"/>
                </a:lnTo>
                <a:lnTo>
                  <a:pt x="182816" y="2575572"/>
                </a:lnTo>
                <a:lnTo>
                  <a:pt x="173024" y="2525801"/>
                </a:lnTo>
                <a:lnTo>
                  <a:pt x="170865" y="2500655"/>
                </a:lnTo>
                <a:lnTo>
                  <a:pt x="171094" y="2488742"/>
                </a:lnTo>
                <a:lnTo>
                  <a:pt x="173291" y="2467102"/>
                </a:lnTo>
                <a:lnTo>
                  <a:pt x="172872" y="2466949"/>
                </a:lnTo>
                <a:lnTo>
                  <a:pt x="176212" y="2461349"/>
                </a:lnTo>
                <a:lnTo>
                  <a:pt x="179222" y="2457399"/>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44"/>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79"/>
                </a:lnTo>
                <a:lnTo>
                  <a:pt x="427494" y="2395778"/>
                </a:lnTo>
                <a:lnTo>
                  <a:pt x="427761" y="2393365"/>
                </a:lnTo>
                <a:lnTo>
                  <a:pt x="395452" y="2384514"/>
                </a:lnTo>
                <a:lnTo>
                  <a:pt x="352894" y="2364143"/>
                </a:lnTo>
                <a:lnTo>
                  <a:pt x="310705" y="2340991"/>
                </a:lnTo>
                <a:lnTo>
                  <a:pt x="304939" y="2337816"/>
                </a:lnTo>
                <a:lnTo>
                  <a:pt x="277202" y="2322538"/>
                </a:lnTo>
                <a:lnTo>
                  <a:pt x="270535" y="2319617"/>
                </a:lnTo>
                <a:lnTo>
                  <a:pt x="229628" y="2304986"/>
                </a:lnTo>
                <a:lnTo>
                  <a:pt x="191122" y="2299766"/>
                </a:lnTo>
                <a:lnTo>
                  <a:pt x="182854" y="2300528"/>
                </a:lnTo>
                <a:lnTo>
                  <a:pt x="168249" y="2304796"/>
                </a:lnTo>
                <a:lnTo>
                  <a:pt x="167944" y="2304973"/>
                </a:lnTo>
                <a:lnTo>
                  <a:pt x="154305" y="2312759"/>
                </a:lnTo>
                <a:lnTo>
                  <a:pt x="140373" y="2325751"/>
                </a:lnTo>
                <a:lnTo>
                  <a:pt x="125780" y="2345080"/>
                </a:lnTo>
                <a:lnTo>
                  <a:pt x="121005" y="2335301"/>
                </a:lnTo>
                <a:lnTo>
                  <a:pt x="116065" y="2331859"/>
                </a:lnTo>
                <a:lnTo>
                  <a:pt x="111912" y="2328976"/>
                </a:lnTo>
                <a:lnTo>
                  <a:pt x="98463" y="2327300"/>
                </a:lnTo>
                <a:lnTo>
                  <a:pt x="80606" y="2331491"/>
                </a:lnTo>
                <a:lnTo>
                  <a:pt x="79603" y="2341270"/>
                </a:lnTo>
                <a:lnTo>
                  <a:pt x="77876" y="2351341"/>
                </a:lnTo>
                <a:lnTo>
                  <a:pt x="75615" y="2361806"/>
                </a:lnTo>
                <a:lnTo>
                  <a:pt x="73025" y="2372791"/>
                </a:lnTo>
                <a:lnTo>
                  <a:pt x="63068" y="2372855"/>
                </a:lnTo>
                <a:lnTo>
                  <a:pt x="53771" y="2377173"/>
                </a:lnTo>
                <a:lnTo>
                  <a:pt x="31203" y="2410447"/>
                </a:lnTo>
                <a:lnTo>
                  <a:pt x="18694" y="2456408"/>
                </a:lnTo>
                <a:lnTo>
                  <a:pt x="13652" y="2463876"/>
                </a:lnTo>
                <a:lnTo>
                  <a:pt x="8877" y="2471521"/>
                </a:lnTo>
                <a:lnTo>
                  <a:pt x="4343" y="2479294"/>
                </a:lnTo>
                <a:lnTo>
                  <a:pt x="0" y="2487168"/>
                </a:lnTo>
                <a:lnTo>
                  <a:pt x="6858" y="2499855"/>
                </a:lnTo>
                <a:lnTo>
                  <a:pt x="12903" y="2512847"/>
                </a:lnTo>
                <a:lnTo>
                  <a:pt x="18148" y="2526296"/>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908"/>
                </a:lnTo>
                <a:lnTo>
                  <a:pt x="134658" y="2838208"/>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41"/>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34"/>
                </a:lnTo>
                <a:lnTo>
                  <a:pt x="478586" y="3189821"/>
                </a:lnTo>
                <a:lnTo>
                  <a:pt x="474510" y="3180080"/>
                </a:lnTo>
                <a:lnTo>
                  <a:pt x="479145" y="3168116"/>
                </a:lnTo>
                <a:lnTo>
                  <a:pt x="486359" y="3172663"/>
                </a:lnTo>
                <a:lnTo>
                  <a:pt x="493725" y="3175127"/>
                </a:lnTo>
                <a:lnTo>
                  <a:pt x="501218" y="3175470"/>
                </a:lnTo>
                <a:lnTo>
                  <a:pt x="508838" y="3173704"/>
                </a:lnTo>
                <a:lnTo>
                  <a:pt x="504482" y="3163468"/>
                </a:lnTo>
                <a:lnTo>
                  <a:pt x="498970" y="3153994"/>
                </a:lnTo>
                <a:lnTo>
                  <a:pt x="496862" y="3151263"/>
                </a:lnTo>
                <a:lnTo>
                  <a:pt x="492239" y="3145269"/>
                </a:lnTo>
                <a:lnTo>
                  <a:pt x="484238" y="3137306"/>
                </a:lnTo>
                <a:lnTo>
                  <a:pt x="516801" y="3147784"/>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87"/>
                </a:lnTo>
                <a:lnTo>
                  <a:pt x="2152777" y="1914067"/>
                </a:lnTo>
                <a:lnTo>
                  <a:pt x="2149271" y="1899869"/>
                </a:lnTo>
                <a:lnTo>
                  <a:pt x="2144941" y="1886470"/>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92"/>
                </a:lnTo>
                <a:lnTo>
                  <a:pt x="2069630" y="1747774"/>
                </a:lnTo>
                <a:lnTo>
                  <a:pt x="2067547" y="1749755"/>
                </a:lnTo>
                <a:lnTo>
                  <a:pt x="2070290" y="1729600"/>
                </a:lnTo>
                <a:lnTo>
                  <a:pt x="2068118" y="1714144"/>
                </a:lnTo>
                <a:lnTo>
                  <a:pt x="2063635" y="1700885"/>
                </a:lnTo>
                <a:lnTo>
                  <a:pt x="2050669" y="1678165"/>
                </a:lnTo>
                <a:lnTo>
                  <a:pt x="2057133" y="1654479"/>
                </a:lnTo>
                <a:lnTo>
                  <a:pt x="2023681" y="1633728"/>
                </a:lnTo>
                <a:lnTo>
                  <a:pt x="2014372" y="1623809"/>
                </a:lnTo>
                <a:lnTo>
                  <a:pt x="2014372" y="1975599"/>
                </a:lnTo>
                <a:lnTo>
                  <a:pt x="1980514" y="1972741"/>
                </a:lnTo>
                <a:lnTo>
                  <a:pt x="1956092" y="1978444"/>
                </a:lnTo>
                <a:lnTo>
                  <a:pt x="1932495" y="1983371"/>
                </a:lnTo>
                <a:lnTo>
                  <a:pt x="1901113" y="1978152"/>
                </a:lnTo>
                <a:lnTo>
                  <a:pt x="1850631" y="1973592"/>
                </a:lnTo>
                <a:lnTo>
                  <a:pt x="1801710" y="1967534"/>
                </a:lnTo>
                <a:lnTo>
                  <a:pt x="1746110" y="1950313"/>
                </a:lnTo>
                <a:lnTo>
                  <a:pt x="1693075" y="1930654"/>
                </a:lnTo>
                <a:lnTo>
                  <a:pt x="1643126" y="1908048"/>
                </a:lnTo>
                <a:lnTo>
                  <a:pt x="1607172" y="1889671"/>
                </a:lnTo>
                <a:lnTo>
                  <a:pt x="1565249" y="1859432"/>
                </a:lnTo>
                <a:lnTo>
                  <a:pt x="1535087" y="1835543"/>
                </a:lnTo>
                <a:lnTo>
                  <a:pt x="1499362" y="1799412"/>
                </a:lnTo>
                <a:lnTo>
                  <a:pt x="1467040" y="1760042"/>
                </a:lnTo>
                <a:lnTo>
                  <a:pt x="1447088" y="1726438"/>
                </a:lnTo>
                <a:lnTo>
                  <a:pt x="1433487" y="1704327"/>
                </a:lnTo>
                <a:lnTo>
                  <a:pt x="1412786" y="1671434"/>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911"/>
                </a:lnTo>
                <a:lnTo>
                  <a:pt x="1169885" y="1604505"/>
                </a:lnTo>
                <a:lnTo>
                  <a:pt x="1169949" y="1328051"/>
                </a:lnTo>
                <a:lnTo>
                  <a:pt x="1168895" y="1325003"/>
                </a:lnTo>
                <a:lnTo>
                  <a:pt x="1165237" y="1310957"/>
                </a:lnTo>
                <a:lnTo>
                  <a:pt x="1162481" y="1296047"/>
                </a:lnTo>
                <a:lnTo>
                  <a:pt x="1151890" y="1271066"/>
                </a:lnTo>
                <a:lnTo>
                  <a:pt x="1145400" y="1242199"/>
                </a:lnTo>
                <a:lnTo>
                  <a:pt x="1138720" y="1213497"/>
                </a:lnTo>
                <a:lnTo>
                  <a:pt x="1138656" y="1196022"/>
                </a:lnTo>
                <a:lnTo>
                  <a:pt x="1143266" y="1191641"/>
                </a:lnTo>
                <a:lnTo>
                  <a:pt x="1157008" y="1161034"/>
                </a:lnTo>
                <a:lnTo>
                  <a:pt x="1178915" y="1122680"/>
                </a:lnTo>
                <a:lnTo>
                  <a:pt x="1219187" y="1101890"/>
                </a:lnTo>
                <a:lnTo>
                  <a:pt x="1261833" y="1096378"/>
                </a:lnTo>
                <a:lnTo>
                  <a:pt x="1297266" y="1097749"/>
                </a:lnTo>
                <a:lnTo>
                  <a:pt x="1337665" y="1111897"/>
                </a:lnTo>
                <a:lnTo>
                  <a:pt x="1375054" y="1128915"/>
                </a:lnTo>
                <a:lnTo>
                  <a:pt x="1418945" y="1157287"/>
                </a:lnTo>
                <a:lnTo>
                  <a:pt x="1462303" y="1186154"/>
                </a:lnTo>
                <a:lnTo>
                  <a:pt x="1494332" y="1208265"/>
                </a:lnTo>
                <a:lnTo>
                  <a:pt x="1531429" y="1243101"/>
                </a:lnTo>
                <a:lnTo>
                  <a:pt x="1563751" y="1282458"/>
                </a:lnTo>
                <a:lnTo>
                  <a:pt x="1586814" y="1313103"/>
                </a:lnTo>
                <a:lnTo>
                  <a:pt x="1621320" y="1350391"/>
                </a:lnTo>
                <a:lnTo>
                  <a:pt x="1656765" y="1386789"/>
                </a:lnTo>
                <a:lnTo>
                  <a:pt x="1691411" y="1423949"/>
                </a:lnTo>
                <a:lnTo>
                  <a:pt x="1723504" y="1463535"/>
                </a:lnTo>
                <a:lnTo>
                  <a:pt x="1753755" y="1504861"/>
                </a:lnTo>
                <a:lnTo>
                  <a:pt x="1774875" y="1537360"/>
                </a:lnTo>
                <a:lnTo>
                  <a:pt x="1804365" y="1579422"/>
                </a:lnTo>
                <a:lnTo>
                  <a:pt x="1833486" y="1621828"/>
                </a:lnTo>
                <a:lnTo>
                  <a:pt x="1853501" y="1655381"/>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801"/>
                </a:lnTo>
                <a:lnTo>
                  <a:pt x="2014372" y="1975599"/>
                </a:lnTo>
                <a:lnTo>
                  <a:pt x="2014372" y="1623809"/>
                </a:lnTo>
                <a:lnTo>
                  <a:pt x="2011565" y="1610194"/>
                </a:lnTo>
                <a:lnTo>
                  <a:pt x="2001812" y="1584413"/>
                </a:lnTo>
                <a:lnTo>
                  <a:pt x="2000542" y="1568094"/>
                </a:lnTo>
                <a:lnTo>
                  <a:pt x="1996719" y="1554213"/>
                </a:lnTo>
                <a:lnTo>
                  <a:pt x="1989721" y="1543329"/>
                </a:lnTo>
                <a:lnTo>
                  <a:pt x="1978456" y="1536509"/>
                </a:lnTo>
                <a:lnTo>
                  <a:pt x="1966290" y="1530565"/>
                </a:lnTo>
                <a:lnTo>
                  <a:pt x="1956587" y="1522272"/>
                </a:lnTo>
                <a:lnTo>
                  <a:pt x="1938121" y="1487246"/>
                </a:lnTo>
                <a:lnTo>
                  <a:pt x="1922157" y="1449857"/>
                </a:lnTo>
                <a:lnTo>
                  <a:pt x="1904390" y="1414157"/>
                </a:lnTo>
                <a:lnTo>
                  <a:pt x="1871814" y="1375041"/>
                </a:lnTo>
                <a:lnTo>
                  <a:pt x="1850351" y="1395450"/>
                </a:lnTo>
                <a:lnTo>
                  <a:pt x="1835327" y="1392224"/>
                </a:lnTo>
                <a:lnTo>
                  <a:pt x="1832178" y="1377696"/>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62"/>
                </a:lnTo>
                <a:lnTo>
                  <a:pt x="1644180" y="1118323"/>
                </a:lnTo>
                <a:lnTo>
                  <a:pt x="1631607" y="1112761"/>
                </a:lnTo>
                <a:lnTo>
                  <a:pt x="1608277" y="1099883"/>
                </a:lnTo>
                <a:lnTo>
                  <a:pt x="1591843" y="1097991"/>
                </a:lnTo>
                <a:lnTo>
                  <a:pt x="1573669" y="1097749"/>
                </a:lnTo>
                <a:lnTo>
                  <a:pt x="1578724" y="1092949"/>
                </a:lnTo>
                <a:lnTo>
                  <a:pt x="1573644" y="1080249"/>
                </a:lnTo>
                <a:lnTo>
                  <a:pt x="1567268" y="1068793"/>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62"/>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96"/>
                </a:lnTo>
                <a:lnTo>
                  <a:pt x="1277518" y="958786"/>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503"/>
                </a:lnTo>
                <a:lnTo>
                  <a:pt x="1017612" y="1381264"/>
                </a:lnTo>
                <a:lnTo>
                  <a:pt x="1040968" y="1429156"/>
                </a:lnTo>
                <a:lnTo>
                  <a:pt x="1063713" y="1460106"/>
                </a:lnTo>
                <a:lnTo>
                  <a:pt x="1112088" y="1484198"/>
                </a:lnTo>
                <a:lnTo>
                  <a:pt x="1131951" y="1500365"/>
                </a:lnTo>
                <a:lnTo>
                  <a:pt x="1137424" y="1530210"/>
                </a:lnTo>
                <a:lnTo>
                  <a:pt x="1130134" y="1519618"/>
                </a:lnTo>
                <a:lnTo>
                  <a:pt x="1114742" y="1499196"/>
                </a:lnTo>
                <a:lnTo>
                  <a:pt x="1103439" y="1492427"/>
                </a:lnTo>
                <a:lnTo>
                  <a:pt x="1090891" y="1504365"/>
                </a:lnTo>
                <a:lnTo>
                  <a:pt x="1098156" y="1514983"/>
                </a:lnTo>
                <a:lnTo>
                  <a:pt x="1105115" y="1525892"/>
                </a:lnTo>
                <a:lnTo>
                  <a:pt x="1111935" y="1536928"/>
                </a:lnTo>
                <a:lnTo>
                  <a:pt x="1127544" y="1557134"/>
                </a:lnTo>
                <a:lnTo>
                  <a:pt x="1143711" y="1576806"/>
                </a:lnTo>
                <a:lnTo>
                  <a:pt x="1167752" y="1606524"/>
                </a:lnTo>
                <a:lnTo>
                  <a:pt x="1206449" y="1639836"/>
                </a:lnTo>
                <a:lnTo>
                  <a:pt x="1248168" y="1687779"/>
                </a:lnTo>
                <a:lnTo>
                  <a:pt x="1271308" y="1718360"/>
                </a:lnTo>
                <a:lnTo>
                  <a:pt x="1293622" y="1749729"/>
                </a:lnTo>
                <a:lnTo>
                  <a:pt x="1324241" y="1790712"/>
                </a:lnTo>
                <a:lnTo>
                  <a:pt x="1354988" y="1831568"/>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54"/>
                </a:lnTo>
                <a:lnTo>
                  <a:pt x="1811299" y="2098636"/>
                </a:lnTo>
                <a:lnTo>
                  <a:pt x="1847253" y="2117026"/>
                </a:lnTo>
                <a:lnTo>
                  <a:pt x="1904492" y="2132698"/>
                </a:lnTo>
                <a:lnTo>
                  <a:pt x="1972081" y="2138515"/>
                </a:lnTo>
                <a:lnTo>
                  <a:pt x="1990839" y="2138197"/>
                </a:lnTo>
                <a:lnTo>
                  <a:pt x="2009927" y="2137575"/>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503"/>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25"/>
                </a:lnTo>
                <a:lnTo>
                  <a:pt x="1351114" y="3195002"/>
                </a:lnTo>
                <a:lnTo>
                  <a:pt x="1340281" y="3196920"/>
                </a:lnTo>
                <a:lnTo>
                  <a:pt x="1312227" y="3201543"/>
                </a:lnTo>
                <a:lnTo>
                  <a:pt x="1308328" y="3202089"/>
                </a:lnTo>
                <a:lnTo>
                  <a:pt x="1352791" y="3202089"/>
                </a:lnTo>
                <a:lnTo>
                  <a:pt x="1352677" y="3201454"/>
                </a:lnTo>
                <a:lnTo>
                  <a:pt x="1778254" y="3199244"/>
                </a:lnTo>
                <a:lnTo>
                  <a:pt x="1845805" y="3134995"/>
                </a:lnTo>
                <a:lnTo>
                  <a:pt x="1869300" y="3095117"/>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60"/>
                </a:lnTo>
                <a:lnTo>
                  <a:pt x="2123389" y="2748267"/>
                </a:lnTo>
                <a:lnTo>
                  <a:pt x="2147938" y="2689872"/>
                </a:lnTo>
                <a:lnTo>
                  <a:pt x="2151621" y="2668841"/>
                </a:lnTo>
                <a:lnTo>
                  <a:pt x="2158987" y="2626779"/>
                </a:lnTo>
                <a:lnTo>
                  <a:pt x="2170455" y="2580817"/>
                </a:lnTo>
                <a:lnTo>
                  <a:pt x="2178697" y="2555443"/>
                </a:lnTo>
                <a:lnTo>
                  <a:pt x="2166632" y="2549398"/>
                </a:lnTo>
                <a:lnTo>
                  <a:pt x="2164575" y="2551353"/>
                </a:lnTo>
                <a:lnTo>
                  <a:pt x="2154999" y="2542933"/>
                </a:lnTo>
                <a:lnTo>
                  <a:pt x="2155367" y="2542590"/>
                </a:lnTo>
                <a:lnTo>
                  <a:pt x="2152586" y="2527706"/>
                </a:lnTo>
                <a:lnTo>
                  <a:pt x="2166035" y="2532443"/>
                </a:lnTo>
                <a:lnTo>
                  <a:pt x="2183739" y="2515603"/>
                </a:lnTo>
                <a:lnTo>
                  <a:pt x="2185339" y="2496553"/>
                </a:lnTo>
                <a:lnTo>
                  <a:pt x="2183053" y="2481199"/>
                </a:lnTo>
                <a:lnTo>
                  <a:pt x="2176767" y="2469654"/>
                </a:lnTo>
                <a:lnTo>
                  <a:pt x="2190318" y="2439238"/>
                </a:lnTo>
                <a:lnTo>
                  <a:pt x="2199944" y="2412555"/>
                </a:lnTo>
                <a:lnTo>
                  <a:pt x="2204555" y="2390635"/>
                </a:lnTo>
                <a:lnTo>
                  <a:pt x="2185555" y="2356116"/>
                </a:lnTo>
                <a:lnTo>
                  <a:pt x="2203754" y="2338819"/>
                </a:lnTo>
                <a:lnTo>
                  <a:pt x="2205913" y="2319236"/>
                </a:lnTo>
                <a:lnTo>
                  <a:pt x="2208593" y="2299157"/>
                </a:lnTo>
                <a:lnTo>
                  <a:pt x="2210562" y="2279751"/>
                </a:lnTo>
                <a:lnTo>
                  <a:pt x="2212111" y="2243226"/>
                </a:lnTo>
                <a:lnTo>
                  <a:pt x="2210714" y="2227021"/>
                </a:lnTo>
                <a:lnTo>
                  <a:pt x="2213457" y="2189365"/>
                </a:lnTo>
                <a:lnTo>
                  <a:pt x="2204351" y="2145449"/>
                </a:lnTo>
                <a:lnTo>
                  <a:pt x="2192324" y="2104301"/>
                </a:lnTo>
                <a:lnTo>
                  <a:pt x="2177605" y="2065731"/>
                </a:lnTo>
                <a:lnTo>
                  <a:pt x="2181441" y="2062086"/>
                </a:lnTo>
                <a:lnTo>
                  <a:pt x="2191905" y="2069655"/>
                </a:lnTo>
                <a:lnTo>
                  <a:pt x="2190331" y="2071141"/>
                </a:lnTo>
                <a:lnTo>
                  <a:pt x="2216162" y="2081631"/>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13"/>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45"/>
                </a:lnTo>
                <a:lnTo>
                  <a:pt x="2206815" y="190893"/>
                </a:lnTo>
                <a:lnTo>
                  <a:pt x="2220988" y="194640"/>
                </a:lnTo>
                <a:lnTo>
                  <a:pt x="2232050" y="195643"/>
                </a:lnTo>
                <a:lnTo>
                  <a:pt x="2238070" y="192824"/>
                </a:lnTo>
                <a:lnTo>
                  <a:pt x="2237079" y="185115"/>
                </a:lnTo>
                <a:lnTo>
                  <a:pt x="2248420" y="191808"/>
                </a:lnTo>
                <a:lnTo>
                  <a:pt x="2282863" y="210616"/>
                </a:lnTo>
                <a:lnTo>
                  <a:pt x="2333447" y="241096"/>
                </a:lnTo>
                <a:lnTo>
                  <a:pt x="2380043" y="274472"/>
                </a:lnTo>
                <a:lnTo>
                  <a:pt x="2423083" y="311124"/>
                </a:lnTo>
                <a:lnTo>
                  <a:pt x="2455608" y="343928"/>
                </a:lnTo>
                <a:lnTo>
                  <a:pt x="2486317" y="379425"/>
                </a:lnTo>
                <a:lnTo>
                  <a:pt x="2514231" y="416483"/>
                </a:lnTo>
                <a:lnTo>
                  <a:pt x="2538374" y="454025"/>
                </a:lnTo>
                <a:lnTo>
                  <a:pt x="2557157" y="489127"/>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8" name="Google Shape;498;p30"/>
          <p:cNvSpPr/>
          <p:nvPr/>
        </p:nvSpPr>
        <p:spPr>
          <a:xfrm>
            <a:off x="-4512" y="8072396"/>
            <a:ext cx="2809240" cy="2214245"/>
          </a:xfrm>
          <a:custGeom>
            <a:rect b="b" l="l" r="r" t="t"/>
            <a:pathLst>
              <a:path extrusionOk="0" h="2214245" w="2809240">
                <a:moveTo>
                  <a:pt x="775549" y="1217374"/>
                </a:moveTo>
                <a:lnTo>
                  <a:pt x="740950" y="1236494"/>
                </a:lnTo>
                <a:lnTo>
                  <a:pt x="718595" y="1118337"/>
                </a:lnTo>
                <a:lnTo>
                  <a:pt x="708084" y="1066140"/>
                </a:lnTo>
                <a:lnTo>
                  <a:pt x="698778" y="1013279"/>
                </a:lnTo>
                <a:lnTo>
                  <a:pt x="690474" y="959863"/>
                </a:lnTo>
                <a:lnTo>
                  <a:pt x="676832" y="894896"/>
                </a:lnTo>
                <a:lnTo>
                  <a:pt x="663790" y="829597"/>
                </a:lnTo>
                <a:lnTo>
                  <a:pt x="657284" y="775187"/>
                </a:lnTo>
                <a:lnTo>
                  <a:pt x="632384" y="643936"/>
                </a:lnTo>
                <a:lnTo>
                  <a:pt x="619724" y="578426"/>
                </a:lnTo>
                <a:lnTo>
                  <a:pt x="606657" y="513141"/>
                </a:lnTo>
                <a:lnTo>
                  <a:pt x="599118" y="459302"/>
                </a:lnTo>
                <a:lnTo>
                  <a:pt x="590769" y="405912"/>
                </a:lnTo>
                <a:lnTo>
                  <a:pt x="581407" y="353081"/>
                </a:lnTo>
                <a:lnTo>
                  <a:pt x="570831" y="300920"/>
                </a:lnTo>
                <a:lnTo>
                  <a:pt x="564978" y="260651"/>
                </a:lnTo>
                <a:lnTo>
                  <a:pt x="557508" y="221276"/>
                </a:lnTo>
                <a:lnTo>
                  <a:pt x="554358" y="194014"/>
                </a:lnTo>
                <a:lnTo>
                  <a:pt x="555327" y="178978"/>
                </a:lnTo>
                <a:lnTo>
                  <a:pt x="557194" y="105440"/>
                </a:lnTo>
                <a:lnTo>
                  <a:pt x="571018" y="54297"/>
                </a:lnTo>
                <a:lnTo>
                  <a:pt x="594614" y="26757"/>
                </a:lnTo>
                <a:lnTo>
                  <a:pt x="637821" y="2881"/>
                </a:lnTo>
                <a:lnTo>
                  <a:pt x="669277" y="0"/>
                </a:lnTo>
                <a:lnTo>
                  <a:pt x="703187" y="10263"/>
                </a:lnTo>
                <a:lnTo>
                  <a:pt x="621437" y="55438"/>
                </a:lnTo>
                <a:lnTo>
                  <a:pt x="602252" y="80541"/>
                </a:lnTo>
                <a:lnTo>
                  <a:pt x="595970" y="127516"/>
                </a:lnTo>
                <a:lnTo>
                  <a:pt x="591458" y="173513"/>
                </a:lnTo>
                <a:lnTo>
                  <a:pt x="595898" y="200062"/>
                </a:lnTo>
                <a:lnTo>
                  <a:pt x="597872" y="227973"/>
                </a:lnTo>
                <a:lnTo>
                  <a:pt x="603794" y="268204"/>
                </a:lnTo>
                <a:lnTo>
                  <a:pt x="613939" y="320602"/>
                </a:lnTo>
                <a:lnTo>
                  <a:pt x="622442" y="373908"/>
                </a:lnTo>
                <a:lnTo>
                  <a:pt x="629580" y="427968"/>
                </a:lnTo>
                <a:lnTo>
                  <a:pt x="641764" y="493741"/>
                </a:lnTo>
                <a:lnTo>
                  <a:pt x="653131" y="559965"/>
                </a:lnTo>
                <a:lnTo>
                  <a:pt x="670096" y="637598"/>
                </a:lnTo>
                <a:lnTo>
                  <a:pt x="691219" y="770936"/>
                </a:lnTo>
                <a:lnTo>
                  <a:pt x="708206" y="848556"/>
                </a:lnTo>
                <a:lnTo>
                  <a:pt x="719611" y="914759"/>
                </a:lnTo>
                <a:lnTo>
                  <a:pt x="731848" y="980503"/>
                </a:lnTo>
                <a:lnTo>
                  <a:pt x="745192" y="1045635"/>
                </a:lnTo>
                <a:lnTo>
                  <a:pt x="753778" y="1098895"/>
                </a:lnTo>
                <a:lnTo>
                  <a:pt x="764020" y="1151239"/>
                </a:lnTo>
                <a:lnTo>
                  <a:pt x="770055" y="1191408"/>
                </a:lnTo>
                <a:lnTo>
                  <a:pt x="775549" y="1217374"/>
                </a:lnTo>
                <a:close/>
              </a:path>
              <a:path extrusionOk="0" h="2214245" w="2809240">
                <a:moveTo>
                  <a:pt x="1158914" y="1426059"/>
                </a:moveTo>
                <a:lnTo>
                  <a:pt x="1147689" y="1374258"/>
                </a:lnTo>
                <a:lnTo>
                  <a:pt x="1129824" y="1297123"/>
                </a:lnTo>
                <a:lnTo>
                  <a:pt x="1107162" y="1208138"/>
                </a:lnTo>
                <a:lnTo>
                  <a:pt x="1088591" y="1145895"/>
                </a:lnTo>
                <a:lnTo>
                  <a:pt x="1077189" y="1094191"/>
                </a:lnTo>
                <a:lnTo>
                  <a:pt x="1060469" y="1030924"/>
                </a:lnTo>
                <a:lnTo>
                  <a:pt x="1044358" y="967322"/>
                </a:lnTo>
                <a:lnTo>
                  <a:pt x="1022507" y="892390"/>
                </a:lnTo>
                <a:lnTo>
                  <a:pt x="991433" y="764550"/>
                </a:lnTo>
                <a:lnTo>
                  <a:pt x="969511" y="689657"/>
                </a:lnTo>
                <a:lnTo>
                  <a:pt x="953282" y="626120"/>
                </a:lnTo>
                <a:lnTo>
                  <a:pt x="936397" y="562944"/>
                </a:lnTo>
                <a:lnTo>
                  <a:pt x="918645" y="500249"/>
                </a:lnTo>
                <a:lnTo>
                  <a:pt x="905954" y="449257"/>
                </a:lnTo>
                <a:lnTo>
                  <a:pt x="891973" y="398978"/>
                </a:lnTo>
                <a:lnTo>
                  <a:pt x="876493" y="349528"/>
                </a:lnTo>
                <a:lnTo>
                  <a:pt x="865441" y="312132"/>
                </a:lnTo>
                <a:lnTo>
                  <a:pt x="849638" y="262860"/>
                </a:lnTo>
                <a:lnTo>
                  <a:pt x="824593" y="204195"/>
                </a:lnTo>
                <a:lnTo>
                  <a:pt x="793309" y="148976"/>
                </a:lnTo>
                <a:lnTo>
                  <a:pt x="762763" y="107852"/>
                </a:lnTo>
                <a:lnTo>
                  <a:pt x="727650" y="69250"/>
                </a:lnTo>
                <a:lnTo>
                  <a:pt x="671622" y="42207"/>
                </a:lnTo>
                <a:lnTo>
                  <a:pt x="646240" y="41732"/>
                </a:lnTo>
                <a:lnTo>
                  <a:pt x="703187" y="10263"/>
                </a:lnTo>
                <a:lnTo>
                  <a:pt x="739305" y="33807"/>
                </a:lnTo>
                <a:lnTo>
                  <a:pt x="771245" y="59661"/>
                </a:lnTo>
                <a:lnTo>
                  <a:pt x="804897" y="99069"/>
                </a:lnTo>
                <a:lnTo>
                  <a:pt x="833876" y="141060"/>
                </a:lnTo>
                <a:lnTo>
                  <a:pt x="864073" y="196879"/>
                </a:lnTo>
                <a:lnTo>
                  <a:pt x="889102" y="255554"/>
                </a:lnTo>
                <a:lnTo>
                  <a:pt x="892209" y="268338"/>
                </a:lnTo>
                <a:lnTo>
                  <a:pt x="899733" y="293182"/>
                </a:lnTo>
                <a:lnTo>
                  <a:pt x="911827" y="330003"/>
                </a:lnTo>
                <a:lnTo>
                  <a:pt x="922519" y="367677"/>
                </a:lnTo>
                <a:lnTo>
                  <a:pt x="931910" y="405912"/>
                </a:lnTo>
                <a:lnTo>
                  <a:pt x="946341" y="455941"/>
                </a:lnTo>
                <a:lnTo>
                  <a:pt x="959808" y="506504"/>
                </a:lnTo>
                <a:lnTo>
                  <a:pt x="978602" y="568624"/>
                </a:lnTo>
                <a:lnTo>
                  <a:pt x="990596" y="620001"/>
                </a:lnTo>
                <a:lnTo>
                  <a:pt x="1008219" y="682768"/>
                </a:lnTo>
                <a:lnTo>
                  <a:pt x="1025484" y="745733"/>
                </a:lnTo>
                <a:lnTo>
                  <a:pt x="1042543" y="808812"/>
                </a:lnTo>
                <a:lnTo>
                  <a:pt x="1053408" y="860813"/>
                </a:lnTo>
                <a:lnTo>
                  <a:pt x="1070508" y="923869"/>
                </a:lnTo>
                <a:lnTo>
                  <a:pt x="1087856" y="986788"/>
                </a:lnTo>
                <a:lnTo>
                  <a:pt x="1099464" y="1038378"/>
                </a:lnTo>
                <a:lnTo>
                  <a:pt x="1117762" y="1100772"/>
                </a:lnTo>
                <a:lnTo>
                  <a:pt x="1130623" y="1151670"/>
                </a:lnTo>
                <a:lnTo>
                  <a:pt x="1144339" y="1202095"/>
                </a:lnTo>
                <a:lnTo>
                  <a:pt x="1152920" y="1240856"/>
                </a:lnTo>
                <a:lnTo>
                  <a:pt x="1162659" y="1278978"/>
                </a:lnTo>
                <a:lnTo>
                  <a:pt x="1167567" y="1305268"/>
                </a:lnTo>
                <a:lnTo>
                  <a:pt x="1232940" y="1269143"/>
                </a:lnTo>
                <a:lnTo>
                  <a:pt x="1196051" y="1362034"/>
                </a:lnTo>
                <a:lnTo>
                  <a:pt x="1184956" y="1368165"/>
                </a:lnTo>
                <a:lnTo>
                  <a:pt x="1186627" y="1381743"/>
                </a:lnTo>
                <a:lnTo>
                  <a:pt x="1158914" y="1426059"/>
                </a:lnTo>
                <a:close/>
              </a:path>
              <a:path extrusionOk="0" h="2214245" w="2809240">
                <a:moveTo>
                  <a:pt x="1751" y="876495"/>
                </a:moveTo>
                <a:lnTo>
                  <a:pt x="0" y="616363"/>
                </a:lnTo>
                <a:lnTo>
                  <a:pt x="18401" y="635197"/>
                </a:lnTo>
                <a:lnTo>
                  <a:pt x="40571" y="651947"/>
                </a:lnTo>
                <a:lnTo>
                  <a:pt x="3534" y="672414"/>
                </a:lnTo>
                <a:lnTo>
                  <a:pt x="1751" y="876495"/>
                </a:lnTo>
                <a:close/>
              </a:path>
              <a:path extrusionOk="0" h="2214245" w="2809240">
                <a:moveTo>
                  <a:pt x="790216" y="1281775"/>
                </a:moveTo>
                <a:lnTo>
                  <a:pt x="755366" y="1301033"/>
                </a:lnTo>
                <a:lnTo>
                  <a:pt x="744593" y="1292485"/>
                </a:lnTo>
                <a:lnTo>
                  <a:pt x="703172" y="1257370"/>
                </a:lnTo>
                <a:lnTo>
                  <a:pt x="640681" y="1204896"/>
                </a:lnTo>
                <a:lnTo>
                  <a:pt x="600499" y="1169096"/>
                </a:lnTo>
                <a:lnTo>
                  <a:pt x="558720" y="1134178"/>
                </a:lnTo>
                <a:lnTo>
                  <a:pt x="515542" y="1100034"/>
                </a:lnTo>
                <a:lnTo>
                  <a:pt x="465029" y="1055442"/>
                </a:lnTo>
                <a:lnTo>
                  <a:pt x="413517" y="1011402"/>
                </a:lnTo>
                <a:lnTo>
                  <a:pt x="361208" y="967802"/>
                </a:lnTo>
                <a:lnTo>
                  <a:pt x="308302" y="924532"/>
                </a:lnTo>
                <a:lnTo>
                  <a:pt x="254999" y="881482"/>
                </a:lnTo>
                <a:lnTo>
                  <a:pt x="195360" y="827432"/>
                </a:lnTo>
                <a:lnTo>
                  <a:pt x="141862" y="784489"/>
                </a:lnTo>
                <a:lnTo>
                  <a:pt x="88568" y="741433"/>
                </a:lnTo>
                <a:lnTo>
                  <a:pt x="35677" y="698155"/>
                </a:lnTo>
                <a:lnTo>
                  <a:pt x="3534" y="672414"/>
                </a:lnTo>
                <a:lnTo>
                  <a:pt x="40571" y="651947"/>
                </a:lnTo>
                <a:lnTo>
                  <a:pt x="62742" y="668698"/>
                </a:lnTo>
                <a:lnTo>
                  <a:pt x="113696" y="713047"/>
                </a:lnTo>
                <a:lnTo>
                  <a:pt x="164974" y="757216"/>
                </a:lnTo>
                <a:lnTo>
                  <a:pt x="210288" y="790180"/>
                </a:lnTo>
                <a:lnTo>
                  <a:pt x="261765" y="834239"/>
                </a:lnTo>
                <a:lnTo>
                  <a:pt x="313117" y="878368"/>
                </a:lnTo>
                <a:lnTo>
                  <a:pt x="364195" y="922648"/>
                </a:lnTo>
                <a:lnTo>
                  <a:pt x="408708" y="956054"/>
                </a:lnTo>
                <a:lnTo>
                  <a:pt x="458786" y="1000887"/>
                </a:lnTo>
                <a:lnTo>
                  <a:pt x="502001" y="1035011"/>
                </a:lnTo>
                <a:lnTo>
                  <a:pt x="544342" y="1069618"/>
                </a:lnTo>
                <a:lnTo>
                  <a:pt x="585659" y="1104790"/>
                </a:lnTo>
                <a:lnTo>
                  <a:pt x="625803" y="1140612"/>
                </a:lnTo>
                <a:lnTo>
                  <a:pt x="658484" y="1166056"/>
                </a:lnTo>
                <a:lnTo>
                  <a:pt x="695830" y="1203422"/>
                </a:lnTo>
                <a:lnTo>
                  <a:pt x="719276" y="1219468"/>
                </a:lnTo>
                <a:lnTo>
                  <a:pt x="740950" y="1236494"/>
                </a:lnTo>
                <a:lnTo>
                  <a:pt x="775549" y="1217374"/>
                </a:lnTo>
                <a:lnTo>
                  <a:pt x="778296" y="1230358"/>
                </a:lnTo>
                <a:lnTo>
                  <a:pt x="782878" y="1256828"/>
                </a:lnTo>
                <a:lnTo>
                  <a:pt x="790216" y="1281775"/>
                </a:lnTo>
                <a:close/>
              </a:path>
              <a:path extrusionOk="0" h="2214245" w="2809240">
                <a:moveTo>
                  <a:pt x="2646" y="1009360"/>
                </a:moveTo>
                <a:lnTo>
                  <a:pt x="606" y="1007559"/>
                </a:lnTo>
                <a:lnTo>
                  <a:pt x="1751" y="876495"/>
                </a:lnTo>
                <a:lnTo>
                  <a:pt x="2646" y="1009360"/>
                </a:lnTo>
                <a:close/>
              </a:path>
              <a:path extrusionOk="0" h="2214245" w="2809240">
                <a:moveTo>
                  <a:pt x="574014" y="1546260"/>
                </a:moveTo>
                <a:lnTo>
                  <a:pt x="540882" y="1564569"/>
                </a:lnTo>
                <a:lnTo>
                  <a:pt x="448391" y="1470668"/>
                </a:lnTo>
                <a:lnTo>
                  <a:pt x="437655" y="1462100"/>
                </a:lnTo>
                <a:lnTo>
                  <a:pt x="418669" y="1443589"/>
                </a:lnTo>
                <a:lnTo>
                  <a:pt x="391609" y="1415039"/>
                </a:lnTo>
                <a:lnTo>
                  <a:pt x="368927" y="1398571"/>
                </a:lnTo>
                <a:lnTo>
                  <a:pt x="332383" y="1360760"/>
                </a:lnTo>
                <a:lnTo>
                  <a:pt x="300569" y="1334838"/>
                </a:lnTo>
                <a:lnTo>
                  <a:pt x="261381" y="1298488"/>
                </a:lnTo>
                <a:lnTo>
                  <a:pt x="221134" y="1262724"/>
                </a:lnTo>
                <a:lnTo>
                  <a:pt x="173864" y="1216340"/>
                </a:lnTo>
                <a:lnTo>
                  <a:pt x="132025" y="1181456"/>
                </a:lnTo>
                <a:lnTo>
                  <a:pt x="83514" y="1135758"/>
                </a:lnTo>
                <a:lnTo>
                  <a:pt x="34644" y="1090257"/>
                </a:lnTo>
                <a:lnTo>
                  <a:pt x="3015" y="1064232"/>
                </a:lnTo>
                <a:lnTo>
                  <a:pt x="2646" y="1009360"/>
                </a:lnTo>
                <a:lnTo>
                  <a:pt x="61199" y="1061082"/>
                </a:lnTo>
                <a:lnTo>
                  <a:pt x="110144" y="1106540"/>
                </a:lnTo>
                <a:lnTo>
                  <a:pt x="158731" y="1152197"/>
                </a:lnTo>
                <a:lnTo>
                  <a:pt x="200645" y="1187040"/>
                </a:lnTo>
                <a:lnTo>
                  <a:pt x="247986" y="1233385"/>
                </a:lnTo>
                <a:lnTo>
                  <a:pt x="288301" y="1269111"/>
                </a:lnTo>
                <a:lnTo>
                  <a:pt x="327552" y="1305426"/>
                </a:lnTo>
                <a:lnTo>
                  <a:pt x="365562" y="1342426"/>
                </a:lnTo>
                <a:lnTo>
                  <a:pt x="396017" y="1369100"/>
                </a:lnTo>
                <a:lnTo>
                  <a:pt x="424877" y="1396655"/>
                </a:lnTo>
                <a:lnTo>
                  <a:pt x="445829" y="1414079"/>
                </a:lnTo>
                <a:lnTo>
                  <a:pt x="464834" y="1432579"/>
                </a:lnTo>
                <a:lnTo>
                  <a:pt x="481716" y="1452252"/>
                </a:lnTo>
                <a:lnTo>
                  <a:pt x="574014" y="1546260"/>
                </a:lnTo>
                <a:close/>
              </a:path>
              <a:path extrusionOk="0" h="2214245" w="2809240">
                <a:moveTo>
                  <a:pt x="1232940" y="1269143"/>
                </a:moveTo>
                <a:lnTo>
                  <a:pt x="1167567" y="1305268"/>
                </a:lnTo>
                <a:lnTo>
                  <a:pt x="1183222" y="1282116"/>
                </a:lnTo>
                <a:lnTo>
                  <a:pt x="1196653" y="1245692"/>
                </a:lnTo>
                <a:lnTo>
                  <a:pt x="1213604" y="1207322"/>
                </a:lnTo>
                <a:lnTo>
                  <a:pt x="1233681" y="1167226"/>
                </a:lnTo>
                <a:lnTo>
                  <a:pt x="1250350" y="1114511"/>
                </a:lnTo>
                <a:lnTo>
                  <a:pt x="1269356" y="1060504"/>
                </a:lnTo>
                <a:lnTo>
                  <a:pt x="1296444" y="1016534"/>
                </a:lnTo>
                <a:lnTo>
                  <a:pt x="1318940" y="960598"/>
                </a:lnTo>
                <a:lnTo>
                  <a:pt x="1342591" y="904026"/>
                </a:lnTo>
                <a:lnTo>
                  <a:pt x="1440840" y="675719"/>
                </a:lnTo>
                <a:lnTo>
                  <a:pt x="1464343" y="619228"/>
                </a:lnTo>
                <a:lnTo>
                  <a:pt x="1486632" y="563407"/>
                </a:lnTo>
                <a:lnTo>
                  <a:pt x="1507315" y="508475"/>
                </a:lnTo>
                <a:lnTo>
                  <a:pt x="1532134" y="465757"/>
                </a:lnTo>
                <a:lnTo>
                  <a:pt x="1548419" y="413255"/>
                </a:lnTo>
                <a:lnTo>
                  <a:pt x="1568052" y="373403"/>
                </a:lnTo>
                <a:lnTo>
                  <a:pt x="1584500" y="335312"/>
                </a:lnTo>
                <a:lnTo>
                  <a:pt x="1603508" y="310307"/>
                </a:lnTo>
                <a:lnTo>
                  <a:pt x="1612403" y="276389"/>
                </a:lnTo>
                <a:lnTo>
                  <a:pt x="1623069" y="255994"/>
                </a:lnTo>
                <a:lnTo>
                  <a:pt x="1693692" y="187965"/>
                </a:lnTo>
                <a:lnTo>
                  <a:pt x="1741343" y="176134"/>
                </a:lnTo>
                <a:lnTo>
                  <a:pt x="1786402" y="165736"/>
                </a:lnTo>
                <a:lnTo>
                  <a:pt x="1821582" y="175297"/>
                </a:lnTo>
                <a:lnTo>
                  <a:pt x="1692248" y="246768"/>
                </a:lnTo>
                <a:lnTo>
                  <a:pt x="1660370" y="278885"/>
                </a:lnTo>
                <a:lnTo>
                  <a:pt x="1647935" y="300257"/>
                </a:lnTo>
                <a:lnTo>
                  <a:pt x="1636239" y="335723"/>
                </a:lnTo>
                <a:lnTo>
                  <a:pt x="1613549" y="362763"/>
                </a:lnTo>
                <a:lnTo>
                  <a:pt x="1598830" y="414400"/>
                </a:lnTo>
                <a:lnTo>
                  <a:pt x="1574212" y="457006"/>
                </a:lnTo>
                <a:lnTo>
                  <a:pt x="1552518" y="512498"/>
                </a:lnTo>
                <a:lnTo>
                  <a:pt x="1528157" y="569463"/>
                </a:lnTo>
                <a:lnTo>
                  <a:pt x="1501676" y="627600"/>
                </a:lnTo>
                <a:lnTo>
                  <a:pt x="1473621" y="686607"/>
                </a:lnTo>
                <a:lnTo>
                  <a:pt x="1450678" y="757290"/>
                </a:lnTo>
                <a:lnTo>
                  <a:pt x="1391620" y="876932"/>
                </a:lnTo>
                <a:lnTo>
                  <a:pt x="1368876" y="947505"/>
                </a:lnTo>
                <a:lnTo>
                  <a:pt x="1341154" y="1006328"/>
                </a:lnTo>
                <a:lnTo>
                  <a:pt x="1315139" y="1064207"/>
                </a:lnTo>
                <a:lnTo>
                  <a:pt x="1291377" y="1120842"/>
                </a:lnTo>
                <a:lnTo>
                  <a:pt x="1270415" y="1175929"/>
                </a:lnTo>
                <a:lnTo>
                  <a:pt x="1232940" y="1269143"/>
                </a:lnTo>
                <a:close/>
              </a:path>
              <a:path extrusionOk="0" h="2214245" w="2809240">
                <a:moveTo>
                  <a:pt x="1548052" y="1385034"/>
                </a:moveTo>
                <a:lnTo>
                  <a:pt x="1301451" y="1521307"/>
                </a:lnTo>
                <a:lnTo>
                  <a:pt x="1329908" y="1462078"/>
                </a:lnTo>
                <a:lnTo>
                  <a:pt x="1353543" y="1434516"/>
                </a:lnTo>
                <a:lnTo>
                  <a:pt x="1371390" y="1410152"/>
                </a:lnTo>
                <a:lnTo>
                  <a:pt x="1388414" y="1371743"/>
                </a:lnTo>
                <a:lnTo>
                  <a:pt x="1410189" y="1330708"/>
                </a:lnTo>
                <a:lnTo>
                  <a:pt x="1436153" y="1287358"/>
                </a:lnTo>
                <a:lnTo>
                  <a:pt x="1465742" y="1242004"/>
                </a:lnTo>
                <a:lnTo>
                  <a:pt x="1498394" y="1194958"/>
                </a:lnTo>
                <a:lnTo>
                  <a:pt x="1527407" y="1135422"/>
                </a:lnTo>
                <a:lnTo>
                  <a:pt x="1558356" y="1074816"/>
                </a:lnTo>
                <a:lnTo>
                  <a:pt x="1596816" y="1024561"/>
                </a:lnTo>
                <a:lnTo>
                  <a:pt x="1696390" y="839026"/>
                </a:lnTo>
                <a:lnTo>
                  <a:pt x="1728573" y="777738"/>
                </a:lnTo>
                <a:lnTo>
                  <a:pt x="1765452" y="728356"/>
                </a:lnTo>
                <a:lnTo>
                  <a:pt x="1794187" y="668974"/>
                </a:lnTo>
                <a:lnTo>
                  <a:pt x="1820353" y="611011"/>
                </a:lnTo>
                <a:lnTo>
                  <a:pt x="1849526" y="565888"/>
                </a:lnTo>
                <a:lnTo>
                  <a:pt x="1875004" y="522806"/>
                </a:lnTo>
                <a:lnTo>
                  <a:pt x="1896224" y="482078"/>
                </a:lnTo>
                <a:lnTo>
                  <a:pt x="1912622" y="444014"/>
                </a:lnTo>
                <a:lnTo>
                  <a:pt x="1935559" y="358833"/>
                </a:lnTo>
                <a:lnTo>
                  <a:pt x="1935964" y="315106"/>
                </a:lnTo>
                <a:lnTo>
                  <a:pt x="1924533" y="277919"/>
                </a:lnTo>
                <a:lnTo>
                  <a:pt x="1900945" y="247451"/>
                </a:lnTo>
                <a:lnTo>
                  <a:pt x="1864879" y="223877"/>
                </a:lnTo>
                <a:lnTo>
                  <a:pt x="1824716" y="217069"/>
                </a:lnTo>
                <a:lnTo>
                  <a:pt x="1777460" y="214180"/>
                </a:lnTo>
                <a:lnTo>
                  <a:pt x="1732291" y="224640"/>
                </a:lnTo>
                <a:lnTo>
                  <a:pt x="1821582" y="175297"/>
                </a:lnTo>
                <a:lnTo>
                  <a:pt x="1839172" y="180078"/>
                </a:lnTo>
                <a:lnTo>
                  <a:pt x="1879261" y="186927"/>
                </a:lnTo>
                <a:lnTo>
                  <a:pt x="1914464" y="210978"/>
                </a:lnTo>
                <a:lnTo>
                  <a:pt x="1943001" y="238711"/>
                </a:lnTo>
                <a:lnTo>
                  <a:pt x="1962837" y="271254"/>
                </a:lnTo>
                <a:lnTo>
                  <a:pt x="1978073" y="320839"/>
                </a:lnTo>
                <a:lnTo>
                  <a:pt x="1974396" y="366374"/>
                </a:lnTo>
                <a:lnTo>
                  <a:pt x="1955908" y="420094"/>
                </a:lnTo>
                <a:lnTo>
                  <a:pt x="1947049" y="453992"/>
                </a:lnTo>
                <a:lnTo>
                  <a:pt x="1933855" y="490285"/>
                </a:lnTo>
                <a:lnTo>
                  <a:pt x="1910593" y="517641"/>
                </a:lnTo>
                <a:lnTo>
                  <a:pt x="1889944" y="558054"/>
                </a:lnTo>
                <a:lnTo>
                  <a:pt x="1872311" y="611301"/>
                </a:lnTo>
                <a:lnTo>
                  <a:pt x="1845821" y="654942"/>
                </a:lnTo>
                <a:lnTo>
                  <a:pt x="1817015" y="699862"/>
                </a:lnTo>
                <a:lnTo>
                  <a:pt x="1792438" y="756947"/>
                </a:lnTo>
                <a:lnTo>
                  <a:pt x="1760213" y="803757"/>
                </a:lnTo>
                <a:lnTo>
                  <a:pt x="1733024" y="862285"/>
                </a:lnTo>
                <a:lnTo>
                  <a:pt x="1698996" y="910091"/>
                </a:lnTo>
                <a:lnTo>
                  <a:pt x="1670811" y="969170"/>
                </a:lnTo>
                <a:lnTo>
                  <a:pt x="1636594" y="1017081"/>
                </a:lnTo>
                <a:lnTo>
                  <a:pt x="1609026" y="1075818"/>
                </a:lnTo>
                <a:lnTo>
                  <a:pt x="1576235" y="1122941"/>
                </a:lnTo>
                <a:lnTo>
                  <a:pt x="1550901" y="1180444"/>
                </a:lnTo>
                <a:lnTo>
                  <a:pt x="1521151" y="1225886"/>
                </a:lnTo>
                <a:lnTo>
                  <a:pt x="1493527" y="1270154"/>
                </a:lnTo>
                <a:lnTo>
                  <a:pt x="1468432" y="1313023"/>
                </a:lnTo>
                <a:lnTo>
                  <a:pt x="1446271" y="1354272"/>
                </a:lnTo>
                <a:lnTo>
                  <a:pt x="1421308" y="1382568"/>
                </a:lnTo>
                <a:lnTo>
                  <a:pt x="1406225" y="1419905"/>
                </a:lnTo>
                <a:lnTo>
                  <a:pt x="1389148" y="1443843"/>
                </a:lnTo>
                <a:lnTo>
                  <a:pt x="1458810" y="1419848"/>
                </a:lnTo>
                <a:lnTo>
                  <a:pt x="1548052" y="1385034"/>
                </a:lnTo>
                <a:close/>
              </a:path>
              <a:path extrusionOk="0" h="2214245" w="2809240">
                <a:moveTo>
                  <a:pt x="3156" y="1598731"/>
                </a:moveTo>
                <a:lnTo>
                  <a:pt x="2505" y="1369038"/>
                </a:lnTo>
                <a:lnTo>
                  <a:pt x="25081" y="1371064"/>
                </a:lnTo>
                <a:lnTo>
                  <a:pt x="55928" y="1383020"/>
                </a:lnTo>
                <a:lnTo>
                  <a:pt x="4337" y="1411529"/>
                </a:lnTo>
                <a:lnTo>
                  <a:pt x="3156" y="1598731"/>
                </a:lnTo>
                <a:close/>
              </a:path>
              <a:path extrusionOk="0" h="2214245" w="2809240">
                <a:moveTo>
                  <a:pt x="694001" y="1668470"/>
                </a:moveTo>
                <a:lnTo>
                  <a:pt x="614431" y="1639935"/>
                </a:lnTo>
                <a:lnTo>
                  <a:pt x="558686" y="1612735"/>
                </a:lnTo>
                <a:lnTo>
                  <a:pt x="507621" y="1597450"/>
                </a:lnTo>
                <a:lnTo>
                  <a:pt x="449163" y="1571750"/>
                </a:lnTo>
                <a:lnTo>
                  <a:pt x="389655" y="1546629"/>
                </a:lnTo>
                <a:lnTo>
                  <a:pt x="335442" y="1533084"/>
                </a:lnTo>
                <a:lnTo>
                  <a:pt x="274450" y="1508784"/>
                </a:lnTo>
                <a:lnTo>
                  <a:pt x="28179" y="1412855"/>
                </a:lnTo>
                <a:lnTo>
                  <a:pt x="4337" y="1411529"/>
                </a:lnTo>
                <a:lnTo>
                  <a:pt x="55928" y="1383020"/>
                </a:lnTo>
                <a:lnTo>
                  <a:pt x="86775" y="1394976"/>
                </a:lnTo>
                <a:lnTo>
                  <a:pt x="147967" y="1419166"/>
                </a:lnTo>
                <a:lnTo>
                  <a:pt x="208361" y="1443797"/>
                </a:lnTo>
                <a:lnTo>
                  <a:pt x="261521" y="1457924"/>
                </a:lnTo>
                <a:lnTo>
                  <a:pt x="319428" y="1483929"/>
                </a:lnTo>
                <a:lnTo>
                  <a:pt x="369509" y="1499758"/>
                </a:lnTo>
                <a:lnTo>
                  <a:pt x="423743" y="1527792"/>
                </a:lnTo>
                <a:lnTo>
                  <a:pt x="463420" y="1534869"/>
                </a:lnTo>
                <a:lnTo>
                  <a:pt x="506658" y="1554479"/>
                </a:lnTo>
                <a:lnTo>
                  <a:pt x="540882" y="1564569"/>
                </a:lnTo>
                <a:lnTo>
                  <a:pt x="574014" y="1546260"/>
                </a:lnTo>
                <a:lnTo>
                  <a:pt x="694001" y="1668470"/>
                </a:lnTo>
                <a:close/>
              </a:path>
              <a:path extrusionOk="0" h="2214245" w="2809240">
                <a:moveTo>
                  <a:pt x="3574" y="1746522"/>
                </a:moveTo>
                <a:lnTo>
                  <a:pt x="2225" y="1746222"/>
                </a:lnTo>
                <a:lnTo>
                  <a:pt x="3156" y="1598731"/>
                </a:lnTo>
                <a:lnTo>
                  <a:pt x="3574" y="1746522"/>
                </a:lnTo>
                <a:close/>
              </a:path>
              <a:path extrusionOk="0" h="2214245" w="2809240">
                <a:moveTo>
                  <a:pt x="798420" y="1335246"/>
                </a:moveTo>
                <a:lnTo>
                  <a:pt x="757203" y="1300018"/>
                </a:lnTo>
                <a:lnTo>
                  <a:pt x="788306" y="1282830"/>
                </a:lnTo>
                <a:lnTo>
                  <a:pt x="798420" y="1335246"/>
                </a:lnTo>
                <a:close/>
              </a:path>
              <a:path extrusionOk="0" h="2214245" w="2809240">
                <a:moveTo>
                  <a:pt x="534130" y="1843822"/>
                </a:moveTo>
                <a:lnTo>
                  <a:pt x="486451" y="1870169"/>
                </a:lnTo>
                <a:lnTo>
                  <a:pt x="453436" y="1859411"/>
                </a:lnTo>
                <a:lnTo>
                  <a:pt x="422109" y="1862222"/>
                </a:lnTo>
                <a:lnTo>
                  <a:pt x="374598" y="1844973"/>
                </a:lnTo>
                <a:lnTo>
                  <a:pt x="329868" y="1840688"/>
                </a:lnTo>
                <a:lnTo>
                  <a:pt x="276187" y="1826849"/>
                </a:lnTo>
                <a:lnTo>
                  <a:pt x="226380" y="1825370"/>
                </a:lnTo>
                <a:lnTo>
                  <a:pt x="168715" y="1813732"/>
                </a:lnTo>
                <a:lnTo>
                  <a:pt x="109879" y="1802742"/>
                </a:lnTo>
                <a:lnTo>
                  <a:pt x="50419" y="1792096"/>
                </a:lnTo>
                <a:lnTo>
                  <a:pt x="3694" y="1788914"/>
                </a:lnTo>
                <a:lnTo>
                  <a:pt x="3574" y="1746522"/>
                </a:lnTo>
                <a:lnTo>
                  <a:pt x="39682" y="1754526"/>
                </a:lnTo>
                <a:lnTo>
                  <a:pt x="103724" y="1762640"/>
                </a:lnTo>
                <a:lnTo>
                  <a:pt x="167133" y="1771103"/>
                </a:lnTo>
                <a:lnTo>
                  <a:pt x="229184" y="1780317"/>
                </a:lnTo>
                <a:lnTo>
                  <a:pt x="289156" y="1790680"/>
                </a:lnTo>
                <a:lnTo>
                  <a:pt x="346326" y="1802591"/>
                </a:lnTo>
                <a:lnTo>
                  <a:pt x="399969" y="1816451"/>
                </a:lnTo>
                <a:lnTo>
                  <a:pt x="443225" y="1821550"/>
                </a:lnTo>
                <a:lnTo>
                  <a:pt x="481509" y="1829397"/>
                </a:lnTo>
                <a:lnTo>
                  <a:pt x="514098" y="1840391"/>
                </a:lnTo>
                <a:lnTo>
                  <a:pt x="534130" y="1843822"/>
                </a:lnTo>
                <a:close/>
              </a:path>
              <a:path extrusionOk="0" h="2214245" w="2809240">
                <a:moveTo>
                  <a:pt x="545355" y="1881122"/>
                </a:moveTo>
                <a:lnTo>
                  <a:pt x="252795" y="2042792"/>
                </a:lnTo>
                <a:lnTo>
                  <a:pt x="292647" y="2006268"/>
                </a:lnTo>
                <a:lnTo>
                  <a:pt x="336055" y="1982281"/>
                </a:lnTo>
                <a:lnTo>
                  <a:pt x="370294" y="1948859"/>
                </a:lnTo>
                <a:lnTo>
                  <a:pt x="440177" y="1910242"/>
                </a:lnTo>
                <a:lnTo>
                  <a:pt x="462651" y="1883321"/>
                </a:lnTo>
                <a:lnTo>
                  <a:pt x="540882" y="1840091"/>
                </a:lnTo>
                <a:lnTo>
                  <a:pt x="583152" y="1845735"/>
                </a:lnTo>
                <a:lnTo>
                  <a:pt x="545355" y="1881122"/>
                </a:lnTo>
                <a:close/>
              </a:path>
              <a:path extrusionOk="0" h="2214245" w="2809240">
                <a:moveTo>
                  <a:pt x="286619" y="2067604"/>
                </a:moveTo>
                <a:lnTo>
                  <a:pt x="70322" y="2187130"/>
                </a:lnTo>
                <a:lnTo>
                  <a:pt x="204665" y="2069388"/>
                </a:lnTo>
                <a:lnTo>
                  <a:pt x="484169" y="1914934"/>
                </a:lnTo>
                <a:lnTo>
                  <a:pt x="456763" y="1944580"/>
                </a:lnTo>
                <a:lnTo>
                  <a:pt x="417737" y="1966145"/>
                </a:lnTo>
                <a:lnTo>
                  <a:pt x="380026" y="2001486"/>
                </a:lnTo>
                <a:lnTo>
                  <a:pt x="332008" y="2028020"/>
                </a:lnTo>
                <a:lnTo>
                  <a:pt x="286619" y="2067604"/>
                </a:lnTo>
                <a:close/>
              </a:path>
              <a:path extrusionOk="0" h="2214245" w="2809240">
                <a:moveTo>
                  <a:pt x="108438" y="2206340"/>
                </a:moveTo>
                <a:lnTo>
                  <a:pt x="35378" y="2206440"/>
                </a:lnTo>
                <a:lnTo>
                  <a:pt x="232236" y="2097656"/>
                </a:lnTo>
                <a:lnTo>
                  <a:pt x="129812" y="2183258"/>
                </a:lnTo>
                <a:lnTo>
                  <a:pt x="108438" y="2206340"/>
                </a:lnTo>
                <a:close/>
              </a:path>
              <a:path extrusionOk="0" h="2214245" w="2809240">
                <a:moveTo>
                  <a:pt x="2129522" y="1165221"/>
                </a:moveTo>
                <a:lnTo>
                  <a:pt x="1895134" y="1294744"/>
                </a:lnTo>
                <a:lnTo>
                  <a:pt x="1693340" y="1362753"/>
                </a:lnTo>
                <a:lnTo>
                  <a:pt x="1636374" y="1394232"/>
                </a:lnTo>
                <a:lnTo>
                  <a:pt x="1576731" y="1412690"/>
                </a:lnTo>
                <a:lnTo>
                  <a:pt x="1521378" y="1428777"/>
                </a:lnTo>
                <a:lnTo>
                  <a:pt x="1432998" y="1463115"/>
                </a:lnTo>
                <a:lnTo>
                  <a:pt x="1350328" y="1494297"/>
                </a:lnTo>
                <a:lnTo>
                  <a:pt x="1595421" y="1358858"/>
                </a:lnTo>
                <a:lnTo>
                  <a:pt x="1651996" y="1342096"/>
                </a:lnTo>
                <a:lnTo>
                  <a:pt x="1711026" y="1323977"/>
                </a:lnTo>
                <a:lnTo>
                  <a:pt x="1765764" y="1293729"/>
                </a:lnTo>
                <a:lnTo>
                  <a:pt x="1953377" y="1233557"/>
                </a:lnTo>
                <a:lnTo>
                  <a:pt x="2009405" y="1202596"/>
                </a:lnTo>
                <a:lnTo>
                  <a:pt x="2129522" y="1165221"/>
                </a:lnTo>
                <a:close/>
              </a:path>
              <a:path extrusionOk="0" h="2214245" w="2809240">
                <a:moveTo>
                  <a:pt x="535201" y="2205758"/>
                </a:moveTo>
                <a:lnTo>
                  <a:pt x="530786" y="2208198"/>
                </a:lnTo>
                <a:lnTo>
                  <a:pt x="102313" y="2212955"/>
                </a:lnTo>
                <a:lnTo>
                  <a:pt x="108438" y="2206340"/>
                </a:lnTo>
                <a:lnTo>
                  <a:pt x="535201" y="2205758"/>
                </a:lnTo>
                <a:close/>
              </a:path>
              <a:path extrusionOk="0" h="2214245" w="2809240">
                <a:moveTo>
                  <a:pt x="2364500" y="1078875"/>
                </a:moveTo>
                <a:lnTo>
                  <a:pt x="2156234" y="1193963"/>
                </a:lnTo>
                <a:lnTo>
                  <a:pt x="1957658" y="1260193"/>
                </a:lnTo>
                <a:lnTo>
                  <a:pt x="2180116" y="1137263"/>
                </a:lnTo>
                <a:lnTo>
                  <a:pt x="2233817" y="1122089"/>
                </a:lnTo>
                <a:lnTo>
                  <a:pt x="2283877" y="1108926"/>
                </a:lnTo>
                <a:lnTo>
                  <a:pt x="2323549" y="1087003"/>
                </a:lnTo>
                <a:lnTo>
                  <a:pt x="2364500" y="1078875"/>
                </a:lnTo>
                <a:close/>
              </a:path>
              <a:path extrusionOk="0" h="2214245" w="2809240">
                <a:moveTo>
                  <a:pt x="2569984" y="1226345"/>
                </a:moveTo>
                <a:lnTo>
                  <a:pt x="2467949" y="1282729"/>
                </a:lnTo>
                <a:lnTo>
                  <a:pt x="2509789" y="1245107"/>
                </a:lnTo>
                <a:lnTo>
                  <a:pt x="2533174" y="1203183"/>
                </a:lnTo>
                <a:lnTo>
                  <a:pt x="2544348" y="1168005"/>
                </a:lnTo>
                <a:lnTo>
                  <a:pt x="2537280" y="1128408"/>
                </a:lnTo>
                <a:lnTo>
                  <a:pt x="2525038" y="1106171"/>
                </a:lnTo>
                <a:lnTo>
                  <a:pt x="2503839" y="1088883"/>
                </a:lnTo>
                <a:lnTo>
                  <a:pt x="2481281" y="1086848"/>
                </a:lnTo>
                <a:lnTo>
                  <a:pt x="2452682" y="1088150"/>
                </a:lnTo>
                <a:lnTo>
                  <a:pt x="2451571" y="1088764"/>
                </a:lnTo>
                <a:lnTo>
                  <a:pt x="2427031" y="1087824"/>
                </a:lnTo>
                <a:lnTo>
                  <a:pt x="2400487" y="1102492"/>
                </a:lnTo>
                <a:lnTo>
                  <a:pt x="2360492" y="1110092"/>
                </a:lnTo>
                <a:lnTo>
                  <a:pt x="2320151" y="1132384"/>
                </a:lnTo>
                <a:lnTo>
                  <a:pt x="2268016" y="1146693"/>
                </a:lnTo>
                <a:lnTo>
                  <a:pt x="2211055" y="1163669"/>
                </a:lnTo>
                <a:lnTo>
                  <a:pt x="2417106" y="1049805"/>
                </a:lnTo>
                <a:lnTo>
                  <a:pt x="2439819" y="1051754"/>
                </a:lnTo>
                <a:lnTo>
                  <a:pt x="2480533" y="1043757"/>
                </a:lnTo>
                <a:lnTo>
                  <a:pt x="2518221" y="1051933"/>
                </a:lnTo>
                <a:lnTo>
                  <a:pt x="2550384" y="1077663"/>
                </a:lnTo>
                <a:lnTo>
                  <a:pt x="2574522" y="1122329"/>
                </a:lnTo>
                <a:lnTo>
                  <a:pt x="2578360" y="1149210"/>
                </a:lnTo>
                <a:lnTo>
                  <a:pt x="2580953" y="1191281"/>
                </a:lnTo>
                <a:lnTo>
                  <a:pt x="2569984" y="1226345"/>
                </a:lnTo>
                <a:close/>
              </a:path>
              <a:path extrusionOk="0" h="2214245" w="2809240">
                <a:moveTo>
                  <a:pt x="634759" y="2179745"/>
                </a:moveTo>
                <a:lnTo>
                  <a:pt x="587814" y="2205687"/>
                </a:lnTo>
                <a:lnTo>
                  <a:pt x="535201" y="2205758"/>
                </a:lnTo>
                <a:lnTo>
                  <a:pt x="545623" y="2199999"/>
                </a:lnTo>
                <a:lnTo>
                  <a:pt x="585256" y="2163597"/>
                </a:lnTo>
                <a:lnTo>
                  <a:pt x="625644" y="2141278"/>
                </a:lnTo>
                <a:lnTo>
                  <a:pt x="653531" y="2111367"/>
                </a:lnTo>
                <a:lnTo>
                  <a:pt x="707623" y="2081476"/>
                </a:lnTo>
                <a:lnTo>
                  <a:pt x="768134" y="2033536"/>
                </a:lnTo>
                <a:lnTo>
                  <a:pt x="733060" y="2110922"/>
                </a:lnTo>
                <a:lnTo>
                  <a:pt x="661611" y="2150405"/>
                </a:lnTo>
                <a:lnTo>
                  <a:pt x="634759" y="2179745"/>
                </a:lnTo>
                <a:close/>
              </a:path>
              <a:path extrusionOk="0" h="2214245" w="2809240">
                <a:moveTo>
                  <a:pt x="2791126" y="2191727"/>
                </a:moveTo>
                <a:lnTo>
                  <a:pt x="2757617" y="2210244"/>
                </a:lnTo>
                <a:lnTo>
                  <a:pt x="2725738" y="2184357"/>
                </a:lnTo>
                <a:lnTo>
                  <a:pt x="2680297" y="2151463"/>
                </a:lnTo>
                <a:lnTo>
                  <a:pt x="2631991" y="2120153"/>
                </a:lnTo>
                <a:lnTo>
                  <a:pt x="2581871" y="2089845"/>
                </a:lnTo>
                <a:lnTo>
                  <a:pt x="2530991" y="2059956"/>
                </a:lnTo>
                <a:lnTo>
                  <a:pt x="2480405" y="2029906"/>
                </a:lnTo>
                <a:lnTo>
                  <a:pt x="2437304" y="2010220"/>
                </a:lnTo>
                <a:lnTo>
                  <a:pt x="2409014" y="1996851"/>
                </a:lnTo>
                <a:lnTo>
                  <a:pt x="2375463" y="1986389"/>
                </a:lnTo>
                <a:lnTo>
                  <a:pt x="2331167" y="1967364"/>
                </a:lnTo>
                <a:lnTo>
                  <a:pt x="2282917" y="1950523"/>
                </a:lnTo>
                <a:lnTo>
                  <a:pt x="2225229" y="1924397"/>
                </a:lnTo>
                <a:lnTo>
                  <a:pt x="2171035" y="1910841"/>
                </a:lnTo>
                <a:lnTo>
                  <a:pt x="2108711" y="1887277"/>
                </a:lnTo>
                <a:lnTo>
                  <a:pt x="2045050" y="1864452"/>
                </a:lnTo>
                <a:lnTo>
                  <a:pt x="1916332" y="1819573"/>
                </a:lnTo>
                <a:lnTo>
                  <a:pt x="1852583" y="1796796"/>
                </a:lnTo>
                <a:lnTo>
                  <a:pt x="1790113" y="1773312"/>
                </a:lnTo>
                <a:lnTo>
                  <a:pt x="1729576" y="1748760"/>
                </a:lnTo>
                <a:lnTo>
                  <a:pt x="1677765" y="1733888"/>
                </a:lnTo>
                <a:lnTo>
                  <a:pt x="1629194" y="1717225"/>
                </a:lnTo>
                <a:lnTo>
                  <a:pt x="1511094" y="1680979"/>
                </a:lnTo>
                <a:lnTo>
                  <a:pt x="1500816" y="1672158"/>
                </a:lnTo>
                <a:lnTo>
                  <a:pt x="1449074" y="1657247"/>
                </a:lnTo>
                <a:lnTo>
                  <a:pt x="1548355" y="1616885"/>
                </a:lnTo>
                <a:lnTo>
                  <a:pt x="1585194" y="1611029"/>
                </a:lnTo>
                <a:lnTo>
                  <a:pt x="1628554" y="1601569"/>
                </a:lnTo>
                <a:lnTo>
                  <a:pt x="1671424" y="1577880"/>
                </a:lnTo>
                <a:lnTo>
                  <a:pt x="1725209" y="1562659"/>
                </a:lnTo>
                <a:lnTo>
                  <a:pt x="1782900" y="1545280"/>
                </a:lnTo>
                <a:lnTo>
                  <a:pt x="1568634" y="1663684"/>
                </a:lnTo>
                <a:lnTo>
                  <a:pt x="1600563" y="1675042"/>
                </a:lnTo>
                <a:lnTo>
                  <a:pt x="1636062" y="1684427"/>
                </a:lnTo>
                <a:lnTo>
                  <a:pt x="1674677" y="1692091"/>
                </a:lnTo>
                <a:lnTo>
                  <a:pt x="1722090" y="1709394"/>
                </a:lnTo>
                <a:lnTo>
                  <a:pt x="1771710" y="1725477"/>
                </a:lnTo>
                <a:lnTo>
                  <a:pt x="1829219" y="1751702"/>
                </a:lnTo>
                <a:lnTo>
                  <a:pt x="1881886" y="1766102"/>
                </a:lnTo>
                <a:lnTo>
                  <a:pt x="1941533" y="1791145"/>
                </a:lnTo>
                <a:lnTo>
                  <a:pt x="1995428" y="1804866"/>
                </a:lnTo>
                <a:lnTo>
                  <a:pt x="2055394" y="1829733"/>
                </a:lnTo>
                <a:lnTo>
                  <a:pt x="2114837" y="1854890"/>
                </a:lnTo>
                <a:lnTo>
                  <a:pt x="2167164" y="1869477"/>
                </a:lnTo>
                <a:lnTo>
                  <a:pt x="2218058" y="1884856"/>
                </a:lnTo>
                <a:lnTo>
                  <a:pt x="2273205" y="1912387"/>
                </a:lnTo>
                <a:lnTo>
                  <a:pt x="2319870" y="1930103"/>
                </a:lnTo>
                <a:lnTo>
                  <a:pt x="2357600" y="1938255"/>
                </a:lnTo>
                <a:lnTo>
                  <a:pt x="2398218" y="1959313"/>
                </a:lnTo>
                <a:lnTo>
                  <a:pt x="2428991" y="1971311"/>
                </a:lnTo>
                <a:lnTo>
                  <a:pt x="2449464" y="1974498"/>
                </a:lnTo>
                <a:lnTo>
                  <a:pt x="2489227" y="1996029"/>
                </a:lnTo>
                <a:lnTo>
                  <a:pt x="2531043" y="2016424"/>
                </a:lnTo>
                <a:lnTo>
                  <a:pt x="2580075" y="2047334"/>
                </a:lnTo>
                <a:lnTo>
                  <a:pt x="2623068" y="2067079"/>
                </a:lnTo>
                <a:lnTo>
                  <a:pt x="2671324" y="2098417"/>
                </a:lnTo>
                <a:lnTo>
                  <a:pt x="2717727" y="2130780"/>
                </a:lnTo>
                <a:lnTo>
                  <a:pt x="2761300" y="2164705"/>
                </a:lnTo>
                <a:lnTo>
                  <a:pt x="2791126" y="2191727"/>
                </a:lnTo>
                <a:close/>
              </a:path>
              <a:path extrusionOk="0" h="2214245" w="2809240">
                <a:moveTo>
                  <a:pt x="685852" y="2207549"/>
                </a:moveTo>
                <a:lnTo>
                  <a:pt x="636599" y="2207730"/>
                </a:lnTo>
                <a:lnTo>
                  <a:pt x="648104" y="2186872"/>
                </a:lnTo>
                <a:lnTo>
                  <a:pt x="661611" y="2150405"/>
                </a:lnTo>
                <a:lnTo>
                  <a:pt x="733060" y="2110922"/>
                </a:lnTo>
                <a:lnTo>
                  <a:pt x="725689" y="2129497"/>
                </a:lnTo>
                <a:lnTo>
                  <a:pt x="710911" y="2152164"/>
                </a:lnTo>
                <a:lnTo>
                  <a:pt x="695767" y="2189535"/>
                </a:lnTo>
                <a:lnTo>
                  <a:pt x="685852" y="2207549"/>
                </a:lnTo>
                <a:close/>
              </a:path>
              <a:path extrusionOk="0" h="2214245" w="2809240">
                <a:moveTo>
                  <a:pt x="2216728" y="1392552"/>
                </a:moveTo>
                <a:lnTo>
                  <a:pt x="1986343" y="1519863"/>
                </a:lnTo>
                <a:lnTo>
                  <a:pt x="1817034" y="1569921"/>
                </a:lnTo>
                <a:lnTo>
                  <a:pt x="1770070" y="1595873"/>
                </a:lnTo>
                <a:lnTo>
                  <a:pt x="1719627" y="1609247"/>
                </a:lnTo>
                <a:lnTo>
                  <a:pt x="1672439" y="1620822"/>
                </a:lnTo>
                <a:lnTo>
                  <a:pt x="1568634" y="1663684"/>
                </a:lnTo>
                <a:lnTo>
                  <a:pt x="1782900" y="1545280"/>
                </a:lnTo>
                <a:lnTo>
                  <a:pt x="1906511" y="1505975"/>
                </a:lnTo>
                <a:lnTo>
                  <a:pt x="1964549" y="1473903"/>
                </a:lnTo>
                <a:lnTo>
                  <a:pt x="2156106" y="1411551"/>
                </a:lnTo>
                <a:lnTo>
                  <a:pt x="2216728" y="1392552"/>
                </a:lnTo>
                <a:close/>
              </a:path>
              <a:path extrusionOk="0" h="2214245" w="2809240">
                <a:moveTo>
                  <a:pt x="972053" y="2210873"/>
                </a:moveTo>
                <a:lnTo>
                  <a:pt x="684297" y="2210375"/>
                </a:lnTo>
                <a:lnTo>
                  <a:pt x="685852" y="2207549"/>
                </a:lnTo>
                <a:lnTo>
                  <a:pt x="971154" y="2206502"/>
                </a:lnTo>
                <a:lnTo>
                  <a:pt x="972053" y="2210873"/>
                </a:lnTo>
                <a:close/>
              </a:path>
              <a:path extrusionOk="0" h="2214245" w="2809240">
                <a:moveTo>
                  <a:pt x="1382202" y="2204993"/>
                </a:moveTo>
                <a:lnTo>
                  <a:pt x="971154" y="2206502"/>
                </a:lnTo>
                <a:lnTo>
                  <a:pt x="969375" y="2197851"/>
                </a:lnTo>
                <a:lnTo>
                  <a:pt x="972526" y="2196110"/>
                </a:lnTo>
                <a:lnTo>
                  <a:pt x="998894" y="2036528"/>
                </a:lnTo>
                <a:lnTo>
                  <a:pt x="1012575" y="2202982"/>
                </a:lnTo>
                <a:lnTo>
                  <a:pt x="1008619" y="2205168"/>
                </a:lnTo>
                <a:lnTo>
                  <a:pt x="1325063" y="2204313"/>
                </a:lnTo>
                <a:lnTo>
                  <a:pt x="1368954" y="2180059"/>
                </a:lnTo>
                <a:lnTo>
                  <a:pt x="1382202" y="2204993"/>
                </a:lnTo>
                <a:close/>
              </a:path>
              <a:path extrusionOk="0" h="2214245" w="2809240">
                <a:moveTo>
                  <a:pt x="2519483" y="1297755"/>
                </a:moveTo>
                <a:lnTo>
                  <a:pt x="2387975" y="1370427"/>
                </a:lnTo>
                <a:lnTo>
                  <a:pt x="2344917" y="1379720"/>
                </a:lnTo>
                <a:lnTo>
                  <a:pt x="2304107" y="1402271"/>
                </a:lnTo>
                <a:lnTo>
                  <a:pt x="2253864" y="1415535"/>
                </a:lnTo>
                <a:lnTo>
                  <a:pt x="2207060" y="1441398"/>
                </a:lnTo>
                <a:lnTo>
                  <a:pt x="2037990" y="1491323"/>
                </a:lnTo>
                <a:lnTo>
                  <a:pt x="2268144" y="1364140"/>
                </a:lnTo>
                <a:lnTo>
                  <a:pt x="2321759" y="1349013"/>
                </a:lnTo>
                <a:lnTo>
                  <a:pt x="2370564" y="1336545"/>
                </a:lnTo>
                <a:lnTo>
                  <a:pt x="2569984" y="1226345"/>
                </a:lnTo>
                <a:lnTo>
                  <a:pt x="2545414" y="1254423"/>
                </a:lnTo>
                <a:lnTo>
                  <a:pt x="2519483" y="1297755"/>
                </a:lnTo>
                <a:close/>
              </a:path>
              <a:path extrusionOk="0" h="2214245" w="2809240">
                <a:moveTo>
                  <a:pt x="1666865" y="2203948"/>
                </a:moveTo>
                <a:lnTo>
                  <a:pt x="1625175" y="2204101"/>
                </a:lnTo>
                <a:lnTo>
                  <a:pt x="1589005" y="2145466"/>
                </a:lnTo>
                <a:lnTo>
                  <a:pt x="1561768" y="2102512"/>
                </a:lnTo>
                <a:lnTo>
                  <a:pt x="1508055" y="2016185"/>
                </a:lnTo>
                <a:lnTo>
                  <a:pt x="1474211" y="1962381"/>
                </a:lnTo>
                <a:lnTo>
                  <a:pt x="1467208" y="1951750"/>
                </a:lnTo>
                <a:lnTo>
                  <a:pt x="1460766" y="1940809"/>
                </a:lnTo>
                <a:lnTo>
                  <a:pt x="1426740" y="1887106"/>
                </a:lnTo>
                <a:lnTo>
                  <a:pt x="1508689" y="1928828"/>
                </a:lnTo>
                <a:lnTo>
                  <a:pt x="1560476" y="1943714"/>
                </a:lnTo>
                <a:lnTo>
                  <a:pt x="1574298" y="1950577"/>
                </a:lnTo>
                <a:lnTo>
                  <a:pt x="1524785" y="1977938"/>
                </a:lnTo>
                <a:lnTo>
                  <a:pt x="1565177" y="2042624"/>
                </a:lnTo>
                <a:lnTo>
                  <a:pt x="1612659" y="2117893"/>
                </a:lnTo>
                <a:lnTo>
                  <a:pt x="1639711" y="2160949"/>
                </a:lnTo>
                <a:lnTo>
                  <a:pt x="1666865" y="2203948"/>
                </a:lnTo>
                <a:close/>
              </a:path>
              <a:path extrusionOk="0" h="2214245" w="2809240">
                <a:moveTo>
                  <a:pt x="1368954" y="2180059"/>
                </a:moveTo>
                <a:lnTo>
                  <a:pt x="1325063" y="2204313"/>
                </a:lnTo>
                <a:lnTo>
                  <a:pt x="1274614" y="2000173"/>
                </a:lnTo>
                <a:lnTo>
                  <a:pt x="1351086" y="2146430"/>
                </a:lnTo>
                <a:lnTo>
                  <a:pt x="1368954" y="2180059"/>
                </a:lnTo>
                <a:close/>
              </a:path>
              <a:path extrusionOk="0" h="2214245" w="2809240">
                <a:moveTo>
                  <a:pt x="2186888" y="2206605"/>
                </a:moveTo>
                <a:lnTo>
                  <a:pt x="2101723" y="2207177"/>
                </a:lnTo>
                <a:lnTo>
                  <a:pt x="2081074" y="2207074"/>
                </a:lnTo>
                <a:lnTo>
                  <a:pt x="2080630" y="2207319"/>
                </a:lnTo>
                <a:lnTo>
                  <a:pt x="2069221" y="2207396"/>
                </a:lnTo>
                <a:lnTo>
                  <a:pt x="2017142" y="2184398"/>
                </a:lnTo>
                <a:lnTo>
                  <a:pt x="1899691" y="2133292"/>
                </a:lnTo>
                <a:lnTo>
                  <a:pt x="1841430" y="2107483"/>
                </a:lnTo>
                <a:lnTo>
                  <a:pt x="1784043" y="2081191"/>
                </a:lnTo>
                <a:lnTo>
                  <a:pt x="1734093" y="2065290"/>
                </a:lnTo>
                <a:lnTo>
                  <a:pt x="1679726" y="2037328"/>
                </a:lnTo>
                <a:lnTo>
                  <a:pt x="1633644" y="2019290"/>
                </a:lnTo>
                <a:lnTo>
                  <a:pt x="1555750" y="1989829"/>
                </a:lnTo>
                <a:lnTo>
                  <a:pt x="1524785" y="1977938"/>
                </a:lnTo>
                <a:lnTo>
                  <a:pt x="1574298" y="1950577"/>
                </a:lnTo>
                <a:lnTo>
                  <a:pt x="1601941" y="1964303"/>
                </a:lnTo>
                <a:lnTo>
                  <a:pt x="1646949" y="1982935"/>
                </a:lnTo>
                <a:lnTo>
                  <a:pt x="1694976" y="1999899"/>
                </a:lnTo>
                <a:lnTo>
                  <a:pt x="1751635" y="2026593"/>
                </a:lnTo>
                <a:lnTo>
                  <a:pt x="1810263" y="2052200"/>
                </a:lnTo>
                <a:lnTo>
                  <a:pt x="1870336" y="2077008"/>
                </a:lnTo>
                <a:lnTo>
                  <a:pt x="1931328" y="2101308"/>
                </a:lnTo>
                <a:lnTo>
                  <a:pt x="2053974" y="2149544"/>
                </a:lnTo>
                <a:lnTo>
                  <a:pt x="2114577" y="2174058"/>
                </a:lnTo>
                <a:lnTo>
                  <a:pt x="2174002" y="2199225"/>
                </a:lnTo>
                <a:lnTo>
                  <a:pt x="2186888" y="2206605"/>
                </a:lnTo>
                <a:close/>
              </a:path>
              <a:path extrusionOk="0" h="2214245" w="2809240">
                <a:moveTo>
                  <a:pt x="2727945" y="2210319"/>
                </a:moveTo>
                <a:lnTo>
                  <a:pt x="1386822" y="2213689"/>
                </a:lnTo>
                <a:lnTo>
                  <a:pt x="1382202" y="2204993"/>
                </a:lnTo>
                <a:lnTo>
                  <a:pt x="1625175" y="2204101"/>
                </a:lnTo>
                <a:lnTo>
                  <a:pt x="1629032" y="2210353"/>
                </a:lnTo>
                <a:lnTo>
                  <a:pt x="2069221" y="2207396"/>
                </a:lnTo>
                <a:lnTo>
                  <a:pt x="2075485" y="2210162"/>
                </a:lnTo>
                <a:lnTo>
                  <a:pt x="2080630" y="2207319"/>
                </a:lnTo>
                <a:lnTo>
                  <a:pt x="2101723" y="2207177"/>
                </a:lnTo>
                <a:lnTo>
                  <a:pt x="2727945" y="2210319"/>
                </a:lnTo>
                <a:close/>
              </a:path>
              <a:path extrusionOk="0" h="2214245" w="2809240">
                <a:moveTo>
                  <a:pt x="2809227" y="2210727"/>
                </a:moveTo>
                <a:lnTo>
                  <a:pt x="2727945" y="2210319"/>
                </a:lnTo>
                <a:lnTo>
                  <a:pt x="2757617" y="2210244"/>
                </a:lnTo>
                <a:lnTo>
                  <a:pt x="2791126" y="2191727"/>
                </a:lnTo>
                <a:lnTo>
                  <a:pt x="2801068" y="2200734"/>
                </a:lnTo>
                <a:lnTo>
                  <a:pt x="2809227" y="2210727"/>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9" name="Google Shape;499;p30"/>
          <p:cNvSpPr/>
          <p:nvPr/>
        </p:nvSpPr>
        <p:spPr>
          <a:xfrm>
            <a:off x="3273608" y="662067"/>
            <a:ext cx="1530350" cy="1652905"/>
          </a:xfrm>
          <a:custGeom>
            <a:rect b="b" l="l" r="r" t="t"/>
            <a:pathLst>
              <a:path extrusionOk="0" h="1652905" w="1530350">
                <a:moveTo>
                  <a:pt x="413507" y="1375723"/>
                </a:moveTo>
                <a:lnTo>
                  <a:pt x="412766" y="1363067"/>
                </a:lnTo>
                <a:lnTo>
                  <a:pt x="411563" y="1350183"/>
                </a:lnTo>
                <a:lnTo>
                  <a:pt x="411636" y="1338043"/>
                </a:lnTo>
                <a:lnTo>
                  <a:pt x="440260" y="1282973"/>
                </a:lnTo>
                <a:lnTo>
                  <a:pt x="465931" y="1238428"/>
                </a:lnTo>
                <a:lnTo>
                  <a:pt x="491755" y="1193985"/>
                </a:lnTo>
                <a:lnTo>
                  <a:pt x="517750" y="1149649"/>
                </a:lnTo>
                <a:lnTo>
                  <a:pt x="543934" y="1105423"/>
                </a:lnTo>
                <a:lnTo>
                  <a:pt x="570328" y="1061311"/>
                </a:lnTo>
                <a:lnTo>
                  <a:pt x="596948" y="1017318"/>
                </a:lnTo>
                <a:lnTo>
                  <a:pt x="623577" y="973690"/>
                </a:lnTo>
                <a:lnTo>
                  <a:pt x="650246" y="930093"/>
                </a:lnTo>
                <a:lnTo>
                  <a:pt x="676953" y="886526"/>
                </a:lnTo>
                <a:lnTo>
                  <a:pt x="703699" y="842987"/>
                </a:lnTo>
                <a:lnTo>
                  <a:pt x="730483" y="799476"/>
                </a:lnTo>
                <a:lnTo>
                  <a:pt x="757303" y="755991"/>
                </a:lnTo>
                <a:lnTo>
                  <a:pt x="784161" y="712530"/>
                </a:lnTo>
                <a:lnTo>
                  <a:pt x="811054" y="669092"/>
                </a:lnTo>
                <a:lnTo>
                  <a:pt x="837982" y="625676"/>
                </a:lnTo>
                <a:lnTo>
                  <a:pt x="864945" y="582281"/>
                </a:lnTo>
                <a:lnTo>
                  <a:pt x="891943" y="538905"/>
                </a:lnTo>
                <a:lnTo>
                  <a:pt x="918973" y="495547"/>
                </a:lnTo>
                <a:lnTo>
                  <a:pt x="946037" y="452205"/>
                </a:lnTo>
                <a:lnTo>
                  <a:pt x="975782" y="427233"/>
                </a:lnTo>
                <a:lnTo>
                  <a:pt x="986722" y="419527"/>
                </a:lnTo>
                <a:lnTo>
                  <a:pt x="1058573" y="477977"/>
                </a:lnTo>
                <a:lnTo>
                  <a:pt x="1113191" y="538251"/>
                </a:lnTo>
                <a:lnTo>
                  <a:pt x="1131571" y="558130"/>
                </a:lnTo>
                <a:lnTo>
                  <a:pt x="1158593" y="592352"/>
                </a:lnTo>
                <a:lnTo>
                  <a:pt x="1168076" y="620832"/>
                </a:lnTo>
                <a:lnTo>
                  <a:pt x="1165410" y="629718"/>
                </a:lnTo>
                <a:lnTo>
                  <a:pt x="981764" y="480324"/>
                </a:lnTo>
                <a:lnTo>
                  <a:pt x="643441" y="1039950"/>
                </a:lnTo>
                <a:lnTo>
                  <a:pt x="565928" y="1168323"/>
                </a:lnTo>
                <a:lnTo>
                  <a:pt x="611040" y="1205021"/>
                </a:lnTo>
                <a:lnTo>
                  <a:pt x="498567" y="1317774"/>
                </a:lnTo>
                <a:lnTo>
                  <a:pt x="488361" y="1328954"/>
                </a:lnTo>
                <a:lnTo>
                  <a:pt x="478497" y="1340471"/>
                </a:lnTo>
                <a:lnTo>
                  <a:pt x="468289" y="1351473"/>
                </a:lnTo>
                <a:lnTo>
                  <a:pt x="457050" y="1361105"/>
                </a:lnTo>
                <a:lnTo>
                  <a:pt x="447360" y="1366396"/>
                </a:lnTo>
                <a:lnTo>
                  <a:pt x="436404" y="1369919"/>
                </a:lnTo>
                <a:lnTo>
                  <a:pt x="424886" y="1372690"/>
                </a:lnTo>
                <a:lnTo>
                  <a:pt x="413507" y="1375723"/>
                </a:lnTo>
                <a:close/>
              </a:path>
              <a:path extrusionOk="0" h="1652905" w="1530350">
                <a:moveTo>
                  <a:pt x="611040" y="1205021"/>
                </a:moveTo>
                <a:lnTo>
                  <a:pt x="565928" y="1168323"/>
                </a:lnTo>
                <a:lnTo>
                  <a:pt x="571791" y="1171518"/>
                </a:lnTo>
                <a:lnTo>
                  <a:pt x="1122283" y="625791"/>
                </a:lnTo>
                <a:lnTo>
                  <a:pt x="981764" y="480324"/>
                </a:lnTo>
                <a:lnTo>
                  <a:pt x="1165410" y="629718"/>
                </a:lnTo>
                <a:lnTo>
                  <a:pt x="1159782" y="648482"/>
                </a:lnTo>
                <a:lnTo>
                  <a:pt x="1133478" y="680216"/>
                </a:lnTo>
                <a:lnTo>
                  <a:pt x="992557" y="822004"/>
                </a:lnTo>
                <a:lnTo>
                  <a:pt x="851512" y="963742"/>
                </a:lnTo>
                <a:lnTo>
                  <a:pt x="675079" y="1140823"/>
                </a:lnTo>
                <a:lnTo>
                  <a:pt x="611040" y="1205021"/>
                </a:lnTo>
                <a:close/>
              </a:path>
              <a:path extrusionOk="0" h="1652905" w="1530350">
                <a:moveTo>
                  <a:pt x="17058" y="1124390"/>
                </a:moveTo>
                <a:lnTo>
                  <a:pt x="174" y="1079956"/>
                </a:lnTo>
                <a:lnTo>
                  <a:pt x="0" y="1059205"/>
                </a:lnTo>
                <a:lnTo>
                  <a:pt x="930" y="1038468"/>
                </a:lnTo>
                <a:lnTo>
                  <a:pt x="9161" y="968126"/>
                </a:lnTo>
                <a:lnTo>
                  <a:pt x="15763" y="918494"/>
                </a:lnTo>
                <a:lnTo>
                  <a:pt x="22775" y="868944"/>
                </a:lnTo>
                <a:lnTo>
                  <a:pt x="30189" y="819475"/>
                </a:lnTo>
                <a:lnTo>
                  <a:pt x="37999" y="770085"/>
                </a:lnTo>
                <a:lnTo>
                  <a:pt x="46198" y="720772"/>
                </a:lnTo>
                <a:lnTo>
                  <a:pt x="54777" y="671535"/>
                </a:lnTo>
                <a:lnTo>
                  <a:pt x="63730" y="622373"/>
                </a:lnTo>
                <a:lnTo>
                  <a:pt x="73050" y="573283"/>
                </a:lnTo>
                <a:lnTo>
                  <a:pt x="82730" y="524264"/>
                </a:lnTo>
                <a:lnTo>
                  <a:pt x="92762" y="475315"/>
                </a:lnTo>
                <a:lnTo>
                  <a:pt x="103139" y="426434"/>
                </a:lnTo>
                <a:lnTo>
                  <a:pt x="113854" y="377619"/>
                </a:lnTo>
                <a:lnTo>
                  <a:pt x="124900" y="328868"/>
                </a:lnTo>
                <a:lnTo>
                  <a:pt x="136270" y="280181"/>
                </a:lnTo>
                <a:lnTo>
                  <a:pt x="147956" y="231556"/>
                </a:lnTo>
                <a:lnTo>
                  <a:pt x="159952" y="182991"/>
                </a:lnTo>
                <a:lnTo>
                  <a:pt x="172250" y="134484"/>
                </a:lnTo>
                <a:lnTo>
                  <a:pt x="184843" y="86034"/>
                </a:lnTo>
                <a:lnTo>
                  <a:pt x="197724" y="37639"/>
                </a:lnTo>
                <a:lnTo>
                  <a:pt x="227021" y="0"/>
                </a:lnTo>
                <a:lnTo>
                  <a:pt x="245467" y="2834"/>
                </a:lnTo>
                <a:lnTo>
                  <a:pt x="292112" y="21759"/>
                </a:lnTo>
                <a:lnTo>
                  <a:pt x="338484" y="41524"/>
                </a:lnTo>
                <a:lnTo>
                  <a:pt x="384607" y="62030"/>
                </a:lnTo>
                <a:lnTo>
                  <a:pt x="430502" y="83177"/>
                </a:lnTo>
                <a:lnTo>
                  <a:pt x="461345" y="116096"/>
                </a:lnTo>
                <a:lnTo>
                  <a:pt x="461552" y="138132"/>
                </a:lnTo>
                <a:lnTo>
                  <a:pt x="453675" y="163712"/>
                </a:lnTo>
                <a:lnTo>
                  <a:pt x="451700" y="168399"/>
                </a:lnTo>
                <a:lnTo>
                  <a:pt x="398356" y="125005"/>
                </a:lnTo>
                <a:lnTo>
                  <a:pt x="239362" y="64272"/>
                </a:lnTo>
                <a:lnTo>
                  <a:pt x="66240" y="889606"/>
                </a:lnTo>
                <a:lnTo>
                  <a:pt x="128593" y="940329"/>
                </a:lnTo>
                <a:lnTo>
                  <a:pt x="53887" y="1119368"/>
                </a:lnTo>
                <a:lnTo>
                  <a:pt x="47006" y="1122656"/>
                </a:lnTo>
                <a:lnTo>
                  <a:pt x="39251" y="1126620"/>
                </a:lnTo>
                <a:lnTo>
                  <a:pt x="31573" y="1129407"/>
                </a:lnTo>
                <a:lnTo>
                  <a:pt x="24921" y="1129164"/>
                </a:lnTo>
                <a:lnTo>
                  <a:pt x="17058" y="1124390"/>
                </a:lnTo>
                <a:close/>
              </a:path>
              <a:path extrusionOk="0" h="1652905" w="1530350">
                <a:moveTo>
                  <a:pt x="128593" y="940329"/>
                </a:moveTo>
                <a:lnTo>
                  <a:pt x="66240" y="889606"/>
                </a:lnTo>
                <a:lnTo>
                  <a:pt x="82916" y="895304"/>
                </a:lnTo>
                <a:lnTo>
                  <a:pt x="398356" y="125005"/>
                </a:lnTo>
                <a:lnTo>
                  <a:pt x="451700" y="168399"/>
                </a:lnTo>
                <a:lnTo>
                  <a:pt x="414726" y="256163"/>
                </a:lnTo>
                <a:lnTo>
                  <a:pt x="337068" y="441171"/>
                </a:lnTo>
                <a:lnTo>
                  <a:pt x="128593" y="940329"/>
                </a:lnTo>
                <a:close/>
              </a:path>
              <a:path extrusionOk="0" h="1652905" w="1530350">
                <a:moveTo>
                  <a:pt x="522330" y="1637969"/>
                </a:moveTo>
                <a:lnTo>
                  <a:pt x="525936" y="1629937"/>
                </a:lnTo>
                <a:lnTo>
                  <a:pt x="529381" y="1621597"/>
                </a:lnTo>
                <a:lnTo>
                  <a:pt x="533386" y="1614302"/>
                </a:lnTo>
                <a:lnTo>
                  <a:pt x="538671" y="1609406"/>
                </a:lnTo>
                <a:lnTo>
                  <a:pt x="565311" y="1595746"/>
                </a:lnTo>
                <a:lnTo>
                  <a:pt x="592353" y="1582855"/>
                </a:lnTo>
                <a:lnTo>
                  <a:pt x="619556" y="1570273"/>
                </a:lnTo>
                <a:lnTo>
                  <a:pt x="646678" y="1557536"/>
                </a:lnTo>
                <a:lnTo>
                  <a:pt x="1393866" y="1197624"/>
                </a:lnTo>
                <a:lnTo>
                  <a:pt x="1446992" y="1174718"/>
                </a:lnTo>
                <a:lnTo>
                  <a:pt x="1479822" y="1172859"/>
                </a:lnTo>
                <a:lnTo>
                  <a:pt x="1500152" y="1196769"/>
                </a:lnTo>
                <a:lnTo>
                  <a:pt x="1515777" y="1251164"/>
                </a:lnTo>
                <a:lnTo>
                  <a:pt x="1517395" y="1261293"/>
                </a:lnTo>
                <a:lnTo>
                  <a:pt x="1462998" y="1217041"/>
                </a:lnTo>
                <a:lnTo>
                  <a:pt x="799655" y="1544766"/>
                </a:lnTo>
                <a:lnTo>
                  <a:pt x="800348" y="1555086"/>
                </a:lnTo>
                <a:lnTo>
                  <a:pt x="849864" y="1595367"/>
                </a:lnTo>
                <a:lnTo>
                  <a:pt x="618382" y="1639317"/>
                </a:lnTo>
                <a:lnTo>
                  <a:pt x="602650" y="1642928"/>
                </a:lnTo>
                <a:lnTo>
                  <a:pt x="587008" y="1647114"/>
                </a:lnTo>
                <a:lnTo>
                  <a:pt x="571378" y="1650780"/>
                </a:lnTo>
                <a:lnTo>
                  <a:pt x="555683" y="1652828"/>
                </a:lnTo>
                <a:lnTo>
                  <a:pt x="547456" y="1651505"/>
                </a:lnTo>
                <a:lnTo>
                  <a:pt x="539098" y="1647598"/>
                </a:lnTo>
                <a:lnTo>
                  <a:pt x="530695" y="1642591"/>
                </a:lnTo>
                <a:lnTo>
                  <a:pt x="522330" y="1637969"/>
                </a:lnTo>
                <a:close/>
              </a:path>
              <a:path extrusionOk="0" h="1652905" w="1530350">
                <a:moveTo>
                  <a:pt x="849864" y="1595367"/>
                </a:moveTo>
                <a:lnTo>
                  <a:pt x="800348" y="1555086"/>
                </a:lnTo>
                <a:lnTo>
                  <a:pt x="1462092" y="1428106"/>
                </a:lnTo>
                <a:lnTo>
                  <a:pt x="1471093" y="1423862"/>
                </a:lnTo>
                <a:lnTo>
                  <a:pt x="1480050" y="1415806"/>
                </a:lnTo>
                <a:lnTo>
                  <a:pt x="1486761" y="1406395"/>
                </a:lnTo>
                <a:lnTo>
                  <a:pt x="1489021" y="1398084"/>
                </a:lnTo>
                <a:lnTo>
                  <a:pt x="1483659" y="1353296"/>
                </a:lnTo>
                <a:lnTo>
                  <a:pt x="1477199" y="1308412"/>
                </a:lnTo>
                <a:lnTo>
                  <a:pt x="1462998" y="1217041"/>
                </a:lnTo>
                <a:lnTo>
                  <a:pt x="1517395" y="1261293"/>
                </a:lnTo>
                <a:lnTo>
                  <a:pt x="1523265" y="1298036"/>
                </a:lnTo>
                <a:lnTo>
                  <a:pt x="1526550" y="1345884"/>
                </a:lnTo>
                <a:lnTo>
                  <a:pt x="1527962" y="1394156"/>
                </a:lnTo>
                <a:lnTo>
                  <a:pt x="1529832" y="1442298"/>
                </a:lnTo>
                <a:lnTo>
                  <a:pt x="1530231" y="1447973"/>
                </a:lnTo>
                <a:lnTo>
                  <a:pt x="1526328" y="1453925"/>
                </a:lnTo>
                <a:lnTo>
                  <a:pt x="1523353" y="1462205"/>
                </a:lnTo>
                <a:lnTo>
                  <a:pt x="1514010" y="1465457"/>
                </a:lnTo>
                <a:lnTo>
                  <a:pt x="1504565" y="1468833"/>
                </a:lnTo>
                <a:lnTo>
                  <a:pt x="1494995" y="1471929"/>
                </a:lnTo>
                <a:lnTo>
                  <a:pt x="1485274" y="1474344"/>
                </a:lnTo>
                <a:lnTo>
                  <a:pt x="849864" y="1595367"/>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00" name="Google Shape;500;p30"/>
          <p:cNvGrpSpPr/>
          <p:nvPr/>
        </p:nvGrpSpPr>
        <p:grpSpPr>
          <a:xfrm>
            <a:off x="0" y="-10991"/>
            <a:ext cx="18287747" cy="9067110"/>
            <a:chOff x="0" y="-10991"/>
            <a:chExt cx="18287747" cy="9067110"/>
          </a:xfrm>
        </p:grpSpPr>
        <p:sp>
          <p:nvSpPr>
            <p:cNvPr id="501" name="Google Shape;501;p30"/>
            <p:cNvSpPr/>
            <p:nvPr/>
          </p:nvSpPr>
          <p:spPr>
            <a:xfrm>
              <a:off x="7558100" y="1849652"/>
              <a:ext cx="32384" cy="64769"/>
            </a:xfrm>
            <a:custGeom>
              <a:rect b="b" l="l" r="r" t="t"/>
              <a:pathLst>
                <a:path extrusionOk="0" h="64769" w="32384">
                  <a:moveTo>
                    <a:pt x="10807" y="8928"/>
                  </a:moveTo>
                  <a:lnTo>
                    <a:pt x="8102" y="1803"/>
                  </a:lnTo>
                  <a:lnTo>
                    <a:pt x="0" y="0"/>
                  </a:lnTo>
                  <a:lnTo>
                    <a:pt x="1397" y="5905"/>
                  </a:lnTo>
                  <a:lnTo>
                    <a:pt x="1866" y="8940"/>
                  </a:lnTo>
                  <a:lnTo>
                    <a:pt x="1397" y="11988"/>
                  </a:lnTo>
                  <a:lnTo>
                    <a:pt x="0" y="17894"/>
                  </a:lnTo>
                  <a:lnTo>
                    <a:pt x="8102" y="16065"/>
                  </a:lnTo>
                  <a:lnTo>
                    <a:pt x="10807" y="8928"/>
                  </a:lnTo>
                  <a:close/>
                </a:path>
                <a:path extrusionOk="0" h="64769" w="32384">
                  <a:moveTo>
                    <a:pt x="32359" y="53746"/>
                  </a:moveTo>
                  <a:lnTo>
                    <a:pt x="29527" y="47625"/>
                  </a:lnTo>
                  <a:lnTo>
                    <a:pt x="25793" y="42354"/>
                  </a:lnTo>
                  <a:lnTo>
                    <a:pt x="21742" y="37414"/>
                  </a:lnTo>
                  <a:lnTo>
                    <a:pt x="17919" y="32270"/>
                  </a:lnTo>
                  <a:lnTo>
                    <a:pt x="19062" y="44297"/>
                  </a:lnTo>
                  <a:lnTo>
                    <a:pt x="18415" y="53797"/>
                  </a:lnTo>
                  <a:lnTo>
                    <a:pt x="20218" y="60579"/>
                  </a:lnTo>
                  <a:lnTo>
                    <a:pt x="28740" y="64465"/>
                  </a:lnTo>
                  <a:lnTo>
                    <a:pt x="29502" y="58928"/>
                  </a:lnTo>
                  <a:lnTo>
                    <a:pt x="25514" y="51638"/>
                  </a:lnTo>
                  <a:lnTo>
                    <a:pt x="28740" y="50190"/>
                  </a:lnTo>
                  <a:lnTo>
                    <a:pt x="28943" y="52362"/>
                  </a:lnTo>
                  <a:lnTo>
                    <a:pt x="29273" y="54457"/>
                  </a:lnTo>
                  <a:lnTo>
                    <a:pt x="32359" y="5374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02" name="Google Shape;502;p30"/>
            <p:cNvPicPr preferRelativeResize="0"/>
            <p:nvPr/>
          </p:nvPicPr>
          <p:blipFill rotWithShape="1">
            <a:blip r:embed="rId4">
              <a:alphaModFix/>
            </a:blip>
            <a:srcRect b="0" l="0" r="0" t="0"/>
            <a:stretch/>
          </p:blipFill>
          <p:spPr>
            <a:xfrm>
              <a:off x="7118984" y="-10991"/>
              <a:ext cx="11168763" cy="4002336"/>
            </a:xfrm>
            <a:prstGeom prst="rect">
              <a:avLst/>
            </a:prstGeom>
            <a:noFill/>
            <a:ln>
              <a:noFill/>
            </a:ln>
          </p:spPr>
        </p:pic>
        <p:pic>
          <p:nvPicPr>
            <p:cNvPr id="503" name="Google Shape;503;p30"/>
            <p:cNvPicPr preferRelativeResize="0"/>
            <p:nvPr/>
          </p:nvPicPr>
          <p:blipFill rotWithShape="1">
            <a:blip r:embed="rId5">
              <a:alphaModFix/>
            </a:blip>
            <a:srcRect b="0" l="0" r="0" t="0"/>
            <a:stretch/>
          </p:blipFill>
          <p:spPr>
            <a:xfrm>
              <a:off x="0" y="1626620"/>
              <a:ext cx="7096665" cy="7429499"/>
            </a:xfrm>
            <a:prstGeom prst="rect">
              <a:avLst/>
            </a:prstGeom>
            <a:noFill/>
            <a:ln>
              <a:noFill/>
            </a:ln>
          </p:spPr>
        </p:pic>
      </p:grpSp>
      <p:sp>
        <p:nvSpPr>
          <p:cNvPr id="504" name="Google Shape;504;p30"/>
          <p:cNvSpPr txBox="1"/>
          <p:nvPr>
            <p:ph idx="1" type="body"/>
          </p:nvPr>
        </p:nvSpPr>
        <p:spPr>
          <a:xfrm>
            <a:off x="7776130" y="1657053"/>
            <a:ext cx="7788275" cy="2647315"/>
          </a:xfrm>
          <a:prstGeom prst="rect">
            <a:avLst/>
          </a:prstGeom>
          <a:noFill/>
          <a:ln>
            <a:noFill/>
          </a:ln>
        </p:spPr>
        <p:txBody>
          <a:bodyPr anchorCtr="0" anchor="t" bIns="0" lIns="0" spcFirstLastPara="1" rIns="0" wrap="square" tIns="236850">
            <a:spAutoFit/>
          </a:bodyPr>
          <a:lstStyle/>
          <a:p>
            <a:pPr indent="13969" lvl="0" marL="12700" marR="5080" rtl="0" algn="l">
              <a:lnSpc>
                <a:spcPct val="101612"/>
              </a:lnSpc>
              <a:spcBef>
                <a:spcPts val="0"/>
              </a:spcBef>
              <a:spcAft>
                <a:spcPts val="0"/>
              </a:spcAft>
              <a:buNone/>
            </a:pPr>
            <a:r>
              <a:rPr lang="en-US"/>
              <a:t>SCATTERED FORMATION</a:t>
            </a:r>
            <a:endParaRPr/>
          </a:p>
        </p:txBody>
      </p:sp>
      <p:sp>
        <p:nvSpPr>
          <p:cNvPr id="505" name="Google Shape;505;p30"/>
          <p:cNvSpPr txBox="1"/>
          <p:nvPr/>
        </p:nvSpPr>
        <p:spPr>
          <a:xfrm>
            <a:off x="7704018" y="5002528"/>
            <a:ext cx="9268460" cy="2225675"/>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150">
                <a:solidFill>
                  <a:srgbClr val="C84826"/>
                </a:solidFill>
                <a:latin typeface="Calibri"/>
                <a:ea typeface="Calibri"/>
                <a:cs typeface="Calibri"/>
                <a:sym typeface="Calibri"/>
              </a:rPr>
              <a:t>Dancers	are		positioned	in	a		more	scattered	or irregular	pattern,	allowing	for	individual movements	and	interactions.</a:t>
            </a:r>
            <a:endParaRPr sz="415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grpSp>
        <p:nvGrpSpPr>
          <p:cNvPr id="510" name="Google Shape;510;p31"/>
          <p:cNvGrpSpPr/>
          <p:nvPr/>
        </p:nvGrpSpPr>
        <p:grpSpPr>
          <a:xfrm>
            <a:off x="-7351" y="6853101"/>
            <a:ext cx="18295961" cy="3434127"/>
            <a:chOff x="-7351" y="6853101"/>
            <a:chExt cx="18295961" cy="3434127"/>
          </a:xfrm>
        </p:grpSpPr>
        <p:sp>
          <p:nvSpPr>
            <p:cNvPr id="511" name="Google Shape;511;p31"/>
            <p:cNvSpPr/>
            <p:nvPr/>
          </p:nvSpPr>
          <p:spPr>
            <a:xfrm>
              <a:off x="0" y="8671635"/>
              <a:ext cx="18288000" cy="1615440"/>
            </a:xfrm>
            <a:custGeom>
              <a:rect b="b" l="l" r="r" t="t"/>
              <a:pathLst>
                <a:path extrusionOk="0" h="1615440" w="18288000">
                  <a:moveTo>
                    <a:pt x="18288000" y="1615364"/>
                  </a:moveTo>
                  <a:lnTo>
                    <a:pt x="0" y="1615364"/>
                  </a:lnTo>
                  <a:lnTo>
                    <a:pt x="0" y="0"/>
                  </a:lnTo>
                  <a:lnTo>
                    <a:pt x="18288000" y="0"/>
                  </a:lnTo>
                  <a:lnTo>
                    <a:pt x="18288000" y="161536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2" name="Google Shape;512;p31"/>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3" name="Google Shape;513;p31"/>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07"/>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73"/>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195"/>
                  </a:lnTo>
                  <a:lnTo>
                    <a:pt x="752055" y="3181273"/>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287"/>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00"/>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692"/>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889"/>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35"/>
                  </a:lnTo>
                  <a:lnTo>
                    <a:pt x="2428786" y="1756689"/>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15"/>
                  </a:lnTo>
                  <a:lnTo>
                    <a:pt x="2102307" y="1804314"/>
                  </a:lnTo>
                  <a:lnTo>
                    <a:pt x="2067407" y="1784934"/>
                  </a:lnTo>
                  <a:lnTo>
                    <a:pt x="2083663" y="1787004"/>
                  </a:lnTo>
                  <a:lnTo>
                    <a:pt x="2091016" y="1780006"/>
                  </a:lnTo>
                  <a:lnTo>
                    <a:pt x="2089480" y="1763941"/>
                  </a:lnTo>
                  <a:lnTo>
                    <a:pt x="2096579" y="1757184"/>
                  </a:lnTo>
                  <a:lnTo>
                    <a:pt x="2084133" y="1751482"/>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12"/>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74"/>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48"/>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38"/>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56"/>
                  </a:lnTo>
                  <a:lnTo>
                    <a:pt x="1804771" y="1298587"/>
                  </a:lnTo>
                  <a:lnTo>
                    <a:pt x="1790115" y="1277480"/>
                  </a:lnTo>
                  <a:lnTo>
                    <a:pt x="1782229" y="1267447"/>
                  </a:lnTo>
                  <a:lnTo>
                    <a:pt x="1758442" y="1237488"/>
                  </a:lnTo>
                  <a:lnTo>
                    <a:pt x="1739582" y="1220381"/>
                  </a:lnTo>
                  <a:lnTo>
                    <a:pt x="1724647" y="1217053"/>
                  </a:lnTo>
                  <a:lnTo>
                    <a:pt x="1703882" y="1219276"/>
                  </a:lnTo>
                  <a:lnTo>
                    <a:pt x="1685861" y="1201369"/>
                  </a:lnTo>
                  <a:lnTo>
                    <a:pt x="1676222" y="1175473"/>
                  </a:lnTo>
                  <a:lnTo>
                    <a:pt x="1667675" y="1148549"/>
                  </a:lnTo>
                  <a:lnTo>
                    <a:pt x="1644180" y="1118323"/>
                  </a:lnTo>
                  <a:lnTo>
                    <a:pt x="1631607" y="1112748"/>
                  </a:lnTo>
                  <a:lnTo>
                    <a:pt x="1608277" y="1099883"/>
                  </a:lnTo>
                  <a:lnTo>
                    <a:pt x="1591843" y="1097991"/>
                  </a:lnTo>
                  <a:lnTo>
                    <a:pt x="1573669" y="1097749"/>
                  </a:lnTo>
                  <a:lnTo>
                    <a:pt x="1578724" y="1092949"/>
                  </a:lnTo>
                  <a:lnTo>
                    <a:pt x="1573644" y="1080236"/>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907" y="1052817"/>
                  </a:lnTo>
                  <a:lnTo>
                    <a:pt x="1483512" y="1060805"/>
                  </a:lnTo>
                  <a:lnTo>
                    <a:pt x="1473136" y="1053147"/>
                  </a:lnTo>
                  <a:lnTo>
                    <a:pt x="1470406" y="1055738"/>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1997"/>
                  </a:lnTo>
                  <a:lnTo>
                    <a:pt x="1346288" y="963472"/>
                  </a:lnTo>
                  <a:lnTo>
                    <a:pt x="1332941" y="958646"/>
                  </a:lnTo>
                  <a:lnTo>
                    <a:pt x="1317205" y="956068"/>
                  </a:lnTo>
                  <a:lnTo>
                    <a:pt x="1300086" y="954836"/>
                  </a:lnTo>
                  <a:lnTo>
                    <a:pt x="1283500" y="953084"/>
                  </a:lnTo>
                  <a:lnTo>
                    <a:pt x="1277518" y="958773"/>
                  </a:lnTo>
                  <a:lnTo>
                    <a:pt x="1266913" y="951331"/>
                  </a:lnTo>
                  <a:lnTo>
                    <a:pt x="1238300" y="978560"/>
                  </a:lnTo>
                  <a:lnTo>
                    <a:pt x="1230020" y="1003947"/>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58"/>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70"/>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30"/>
                  </a:lnTo>
                  <a:lnTo>
                    <a:pt x="1599260" y="2002358"/>
                  </a:lnTo>
                  <a:lnTo>
                    <a:pt x="1594510" y="2024405"/>
                  </a:lnTo>
                  <a:lnTo>
                    <a:pt x="1621536" y="2051278"/>
                  </a:lnTo>
                  <a:lnTo>
                    <a:pt x="1647164" y="2061946"/>
                  </a:lnTo>
                  <a:lnTo>
                    <a:pt x="1673263" y="2072182"/>
                  </a:lnTo>
                  <a:lnTo>
                    <a:pt x="1690331" y="2073478"/>
                  </a:lnTo>
                  <a:lnTo>
                    <a:pt x="1714728" y="2085327"/>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84"/>
                  </a:lnTo>
                  <a:lnTo>
                    <a:pt x="2009927" y="2137562"/>
                  </a:lnTo>
                  <a:lnTo>
                    <a:pt x="2020468" y="2127542"/>
                  </a:lnTo>
                  <a:lnTo>
                    <a:pt x="2039874" y="2126602"/>
                  </a:lnTo>
                  <a:lnTo>
                    <a:pt x="2048522" y="2153437"/>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4989"/>
                  </a:lnTo>
                  <a:lnTo>
                    <a:pt x="1340281" y="3196920"/>
                  </a:lnTo>
                  <a:lnTo>
                    <a:pt x="1312227" y="3201530"/>
                  </a:lnTo>
                  <a:lnTo>
                    <a:pt x="1308303"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41"/>
                  </a:lnTo>
                  <a:lnTo>
                    <a:pt x="2154999" y="2542933"/>
                  </a:lnTo>
                  <a:lnTo>
                    <a:pt x="2155367" y="2542578"/>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22"/>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36"/>
                  </a:lnTo>
                  <a:lnTo>
                    <a:pt x="2192324" y="2104288"/>
                  </a:lnTo>
                  <a:lnTo>
                    <a:pt x="2177605" y="2065718"/>
                  </a:lnTo>
                  <a:lnTo>
                    <a:pt x="2181441" y="2062073"/>
                  </a:lnTo>
                  <a:lnTo>
                    <a:pt x="2191905" y="2069642"/>
                  </a:lnTo>
                  <a:lnTo>
                    <a:pt x="2190331" y="2071128"/>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29"/>
                  </a:lnTo>
                  <a:lnTo>
                    <a:pt x="2185644" y="37312"/>
                  </a:lnTo>
                  <a:lnTo>
                    <a:pt x="2173592" y="40538"/>
                  </a:lnTo>
                  <a:lnTo>
                    <a:pt x="2161044" y="40144"/>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14"/>
                  </a:lnTo>
                  <a:lnTo>
                    <a:pt x="2137308" y="1003"/>
                  </a:lnTo>
                  <a:lnTo>
                    <a:pt x="2111946" y="0"/>
                  </a:lnTo>
                  <a:lnTo>
                    <a:pt x="2087041" y="355"/>
                  </a:lnTo>
                  <a:lnTo>
                    <a:pt x="2065528" y="1435"/>
                  </a:lnTo>
                  <a:lnTo>
                    <a:pt x="2050402" y="2552"/>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02"/>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4" name="Google Shape;514;p31"/>
            <p:cNvPicPr preferRelativeResize="0"/>
            <p:nvPr/>
          </p:nvPicPr>
          <p:blipFill rotWithShape="1">
            <a:blip r:embed="rId3">
              <a:alphaModFix/>
            </a:blip>
            <a:srcRect b="0" l="0" r="0" t="0"/>
            <a:stretch/>
          </p:blipFill>
          <p:spPr>
            <a:xfrm>
              <a:off x="-7351" y="6853101"/>
              <a:ext cx="1833475" cy="3378186"/>
            </a:xfrm>
            <a:prstGeom prst="rect">
              <a:avLst/>
            </a:prstGeom>
            <a:noFill/>
            <a:ln>
              <a:noFill/>
            </a:ln>
          </p:spPr>
        </p:pic>
      </p:grpSp>
      <p:sp>
        <p:nvSpPr>
          <p:cNvPr id="515" name="Google Shape;515;p31"/>
          <p:cNvSpPr/>
          <p:nvPr/>
        </p:nvSpPr>
        <p:spPr>
          <a:xfrm>
            <a:off x="15829506" y="-4821"/>
            <a:ext cx="2458085" cy="1910714"/>
          </a:xfrm>
          <a:custGeom>
            <a:rect b="b" l="l" r="r" t="t"/>
            <a:pathLst>
              <a:path extrusionOk="0" h="1910714" w="2458084">
                <a:moveTo>
                  <a:pt x="1035795" y="55861"/>
                </a:moveTo>
                <a:lnTo>
                  <a:pt x="752590" y="4821"/>
                </a:lnTo>
                <a:lnTo>
                  <a:pt x="784416" y="1735"/>
                </a:lnTo>
                <a:lnTo>
                  <a:pt x="840362" y="14323"/>
                </a:lnTo>
                <a:lnTo>
                  <a:pt x="894043" y="28162"/>
                </a:lnTo>
                <a:lnTo>
                  <a:pt x="938773" y="32446"/>
                </a:lnTo>
                <a:lnTo>
                  <a:pt x="980145" y="38587"/>
                </a:lnTo>
                <a:lnTo>
                  <a:pt x="1017611" y="46885"/>
                </a:lnTo>
                <a:lnTo>
                  <a:pt x="1030142" y="50968"/>
                </a:lnTo>
                <a:lnTo>
                  <a:pt x="1035795" y="55861"/>
                </a:lnTo>
                <a:close/>
              </a:path>
              <a:path extrusionOk="0" h="1910714" w="2458084">
                <a:moveTo>
                  <a:pt x="1099617" y="67363"/>
                </a:moveTo>
                <a:lnTo>
                  <a:pt x="1049411" y="58314"/>
                </a:lnTo>
                <a:lnTo>
                  <a:pt x="1050626" y="57643"/>
                </a:lnTo>
                <a:lnTo>
                  <a:pt x="1030142" y="50968"/>
                </a:lnTo>
                <a:lnTo>
                  <a:pt x="971248" y="0"/>
                </a:lnTo>
                <a:lnTo>
                  <a:pt x="1007400" y="9024"/>
                </a:lnTo>
                <a:lnTo>
                  <a:pt x="1045684" y="16871"/>
                </a:lnTo>
                <a:lnTo>
                  <a:pt x="1072134" y="16756"/>
                </a:lnTo>
                <a:lnTo>
                  <a:pt x="1092166" y="20187"/>
                </a:lnTo>
                <a:lnTo>
                  <a:pt x="1105057" y="27565"/>
                </a:lnTo>
                <a:lnTo>
                  <a:pt x="1147327" y="33209"/>
                </a:lnTo>
                <a:lnTo>
                  <a:pt x="1103391" y="57487"/>
                </a:lnTo>
                <a:lnTo>
                  <a:pt x="1099617" y="67363"/>
                </a:lnTo>
                <a:close/>
              </a:path>
              <a:path extrusionOk="0" h="1910714" w="2458084">
                <a:moveTo>
                  <a:pt x="1295334" y="280473"/>
                </a:moveTo>
                <a:lnTo>
                  <a:pt x="1035795" y="55861"/>
                </a:lnTo>
                <a:lnTo>
                  <a:pt x="1099617" y="67363"/>
                </a:lnTo>
                <a:lnTo>
                  <a:pt x="1096366" y="75871"/>
                </a:lnTo>
                <a:lnTo>
                  <a:pt x="1108775" y="69013"/>
                </a:lnTo>
                <a:lnTo>
                  <a:pt x="1484749" y="136771"/>
                </a:lnTo>
                <a:lnTo>
                  <a:pt x="1332309" y="221010"/>
                </a:lnTo>
                <a:lnTo>
                  <a:pt x="1295334" y="280473"/>
                </a:lnTo>
                <a:close/>
              </a:path>
              <a:path extrusionOk="0" h="1910714" w="2458084">
                <a:moveTo>
                  <a:pt x="1073511" y="88501"/>
                </a:moveTo>
                <a:lnTo>
                  <a:pt x="816969" y="230266"/>
                </a:lnTo>
                <a:lnTo>
                  <a:pt x="856822" y="193742"/>
                </a:lnTo>
                <a:lnTo>
                  <a:pt x="894091" y="158646"/>
                </a:lnTo>
                <a:lnTo>
                  <a:pt x="971371" y="115941"/>
                </a:lnTo>
                <a:lnTo>
                  <a:pt x="998213" y="86607"/>
                </a:lnTo>
                <a:lnTo>
                  <a:pt x="1042832" y="61950"/>
                </a:lnTo>
                <a:lnTo>
                  <a:pt x="1073511" y="88501"/>
                </a:lnTo>
                <a:close/>
              </a:path>
              <a:path extrusionOk="0" h="1910714" w="2458084">
                <a:moveTo>
                  <a:pt x="1108775" y="69013"/>
                </a:moveTo>
                <a:lnTo>
                  <a:pt x="1096366" y="75871"/>
                </a:lnTo>
                <a:lnTo>
                  <a:pt x="1099617" y="67363"/>
                </a:lnTo>
                <a:lnTo>
                  <a:pt x="1108775" y="69013"/>
                </a:lnTo>
                <a:close/>
              </a:path>
              <a:path extrusionOk="0" h="1910714" w="2458084">
                <a:moveTo>
                  <a:pt x="896183" y="215494"/>
                </a:moveTo>
                <a:lnTo>
                  <a:pt x="680227" y="334832"/>
                </a:lnTo>
                <a:lnTo>
                  <a:pt x="768840" y="256862"/>
                </a:lnTo>
                <a:lnTo>
                  <a:pt x="1014799" y="120945"/>
                </a:lnTo>
                <a:lnTo>
                  <a:pt x="981912" y="153619"/>
                </a:lnTo>
                <a:lnTo>
                  <a:pt x="938062" y="177851"/>
                </a:lnTo>
                <a:lnTo>
                  <a:pt x="896183" y="215494"/>
                </a:lnTo>
                <a:close/>
              </a:path>
              <a:path extrusionOk="0" h="1910714" w="2458084">
                <a:moveTo>
                  <a:pt x="249971" y="1196142"/>
                </a:moveTo>
                <a:lnTo>
                  <a:pt x="176207" y="1236904"/>
                </a:lnTo>
                <a:lnTo>
                  <a:pt x="139035" y="1242944"/>
                </a:lnTo>
                <a:lnTo>
                  <a:pt x="106650" y="1246339"/>
                </a:lnTo>
                <a:lnTo>
                  <a:pt x="85168" y="1243709"/>
                </a:lnTo>
                <a:lnTo>
                  <a:pt x="33745" y="1214121"/>
                </a:lnTo>
                <a:lnTo>
                  <a:pt x="12996" y="1182083"/>
                </a:lnTo>
                <a:lnTo>
                  <a:pt x="0" y="1131261"/>
                </a:lnTo>
                <a:lnTo>
                  <a:pt x="1023" y="1101692"/>
                </a:lnTo>
                <a:lnTo>
                  <a:pt x="16641" y="1035057"/>
                </a:lnTo>
                <a:lnTo>
                  <a:pt x="30645" y="998316"/>
                </a:lnTo>
                <a:lnTo>
                  <a:pt x="48386" y="959510"/>
                </a:lnTo>
                <a:lnTo>
                  <a:pt x="75709" y="929911"/>
                </a:lnTo>
                <a:lnTo>
                  <a:pt x="100039" y="887463"/>
                </a:lnTo>
                <a:lnTo>
                  <a:pt x="127223" y="843439"/>
                </a:lnTo>
                <a:lnTo>
                  <a:pt x="163103" y="809111"/>
                </a:lnTo>
                <a:lnTo>
                  <a:pt x="201245" y="773532"/>
                </a:lnTo>
                <a:lnTo>
                  <a:pt x="235217" y="725757"/>
                </a:lnTo>
                <a:lnTo>
                  <a:pt x="320162" y="649814"/>
                </a:lnTo>
                <a:lnTo>
                  <a:pt x="358269" y="599754"/>
                </a:lnTo>
                <a:lnTo>
                  <a:pt x="446348" y="522079"/>
                </a:lnTo>
                <a:lnTo>
                  <a:pt x="628358" y="363495"/>
                </a:lnTo>
                <a:lnTo>
                  <a:pt x="844655" y="243969"/>
                </a:lnTo>
                <a:lnTo>
                  <a:pt x="433938" y="586941"/>
                </a:lnTo>
                <a:lnTo>
                  <a:pt x="387444" y="627135"/>
                </a:lnTo>
                <a:lnTo>
                  <a:pt x="347517" y="678201"/>
                </a:lnTo>
                <a:lnTo>
                  <a:pt x="258486" y="756402"/>
                </a:lnTo>
                <a:lnTo>
                  <a:pt x="222566" y="805254"/>
                </a:lnTo>
                <a:lnTo>
                  <a:pt x="182752" y="841756"/>
                </a:lnTo>
                <a:lnTo>
                  <a:pt x="151775" y="887877"/>
                </a:lnTo>
                <a:lnTo>
                  <a:pt x="117811" y="921146"/>
                </a:lnTo>
                <a:lnTo>
                  <a:pt x="93591" y="963532"/>
                </a:lnTo>
                <a:lnTo>
                  <a:pt x="73431" y="1003675"/>
                </a:lnTo>
                <a:lnTo>
                  <a:pt x="57785" y="1041323"/>
                </a:lnTo>
                <a:lnTo>
                  <a:pt x="41851" y="1108133"/>
                </a:lnTo>
                <a:lnTo>
                  <a:pt x="42470" y="1136793"/>
                </a:lnTo>
                <a:lnTo>
                  <a:pt x="63153" y="1183369"/>
                </a:lnTo>
                <a:lnTo>
                  <a:pt x="97815" y="1207718"/>
                </a:lnTo>
                <a:lnTo>
                  <a:pt x="113257" y="1213686"/>
                </a:lnTo>
                <a:lnTo>
                  <a:pt x="144644" y="1210842"/>
                </a:lnTo>
                <a:lnTo>
                  <a:pt x="361455" y="1091032"/>
                </a:lnTo>
                <a:lnTo>
                  <a:pt x="285231" y="1162156"/>
                </a:lnTo>
                <a:lnTo>
                  <a:pt x="249971" y="1196142"/>
                </a:lnTo>
                <a:close/>
              </a:path>
              <a:path extrusionOk="0" h="1910714" w="2458084">
                <a:moveTo>
                  <a:pt x="608913" y="838277"/>
                </a:moveTo>
                <a:lnTo>
                  <a:pt x="507537" y="894298"/>
                </a:lnTo>
                <a:lnTo>
                  <a:pt x="523476" y="870989"/>
                </a:lnTo>
                <a:lnTo>
                  <a:pt x="538582" y="848140"/>
                </a:lnTo>
                <a:lnTo>
                  <a:pt x="558993" y="836860"/>
                </a:lnTo>
                <a:lnTo>
                  <a:pt x="586736" y="807029"/>
                </a:lnTo>
                <a:lnTo>
                  <a:pt x="620863" y="773669"/>
                </a:lnTo>
                <a:lnTo>
                  <a:pt x="660393" y="737324"/>
                </a:lnTo>
                <a:lnTo>
                  <a:pt x="704345" y="698534"/>
                </a:lnTo>
                <a:lnTo>
                  <a:pt x="751740" y="657842"/>
                </a:lnTo>
                <a:lnTo>
                  <a:pt x="852935" y="572920"/>
                </a:lnTo>
                <a:lnTo>
                  <a:pt x="910912" y="540882"/>
                </a:lnTo>
                <a:lnTo>
                  <a:pt x="1059624" y="415199"/>
                </a:lnTo>
                <a:lnTo>
                  <a:pt x="1109798" y="387473"/>
                </a:lnTo>
                <a:lnTo>
                  <a:pt x="1149431" y="351071"/>
                </a:lnTo>
                <a:lnTo>
                  <a:pt x="1183681" y="317643"/>
                </a:lnTo>
                <a:lnTo>
                  <a:pt x="1244388" y="284096"/>
                </a:lnTo>
                <a:lnTo>
                  <a:pt x="1265659" y="257841"/>
                </a:lnTo>
                <a:lnTo>
                  <a:pt x="1267809" y="256653"/>
                </a:lnTo>
                <a:lnTo>
                  <a:pt x="1295334" y="280473"/>
                </a:lnTo>
                <a:lnTo>
                  <a:pt x="1291096" y="287287"/>
                </a:lnTo>
                <a:lnTo>
                  <a:pt x="1283726" y="305862"/>
                </a:lnTo>
                <a:lnTo>
                  <a:pt x="1192795" y="356110"/>
                </a:lnTo>
                <a:lnTo>
                  <a:pt x="1160866" y="388255"/>
                </a:lnTo>
                <a:lnTo>
                  <a:pt x="1118476" y="411680"/>
                </a:lnTo>
                <a:lnTo>
                  <a:pt x="1078659" y="448184"/>
                </a:lnTo>
                <a:lnTo>
                  <a:pt x="1036029" y="486243"/>
                </a:lnTo>
                <a:lnTo>
                  <a:pt x="985204" y="514329"/>
                </a:lnTo>
                <a:lnTo>
                  <a:pt x="800992" y="674129"/>
                </a:lnTo>
                <a:lnTo>
                  <a:pt x="751209" y="701639"/>
                </a:lnTo>
                <a:lnTo>
                  <a:pt x="710037" y="738892"/>
                </a:lnTo>
                <a:lnTo>
                  <a:pt x="672094" y="774361"/>
                </a:lnTo>
                <a:lnTo>
                  <a:pt x="638135" y="807628"/>
                </a:lnTo>
                <a:lnTo>
                  <a:pt x="608913" y="838277"/>
                </a:lnTo>
                <a:close/>
              </a:path>
              <a:path extrusionOk="0" h="1910714" w="2458084">
                <a:moveTo>
                  <a:pt x="1519485" y="474461"/>
                </a:moveTo>
                <a:lnTo>
                  <a:pt x="1295334" y="280473"/>
                </a:lnTo>
                <a:lnTo>
                  <a:pt x="1332309" y="221010"/>
                </a:lnTo>
                <a:lnTo>
                  <a:pt x="1484749" y="136771"/>
                </a:lnTo>
                <a:lnTo>
                  <a:pt x="1662842" y="168867"/>
                </a:lnTo>
                <a:lnTo>
                  <a:pt x="1563069" y="224002"/>
                </a:lnTo>
                <a:lnTo>
                  <a:pt x="1536701" y="383584"/>
                </a:lnTo>
                <a:lnTo>
                  <a:pt x="1533550" y="385325"/>
                </a:lnTo>
                <a:lnTo>
                  <a:pt x="1530961" y="401257"/>
                </a:lnTo>
                <a:lnTo>
                  <a:pt x="1529308" y="431173"/>
                </a:lnTo>
                <a:lnTo>
                  <a:pt x="1522826" y="463757"/>
                </a:lnTo>
                <a:lnTo>
                  <a:pt x="1519485" y="474461"/>
                </a:lnTo>
                <a:close/>
              </a:path>
              <a:path extrusionOk="0" h="1910714" w="2458084">
                <a:moveTo>
                  <a:pt x="1132628" y="1868475"/>
                </a:moveTo>
                <a:lnTo>
                  <a:pt x="1056723" y="1910421"/>
                </a:lnTo>
                <a:lnTo>
                  <a:pt x="1037654" y="1906457"/>
                </a:lnTo>
                <a:lnTo>
                  <a:pt x="1020979" y="1901170"/>
                </a:lnTo>
                <a:lnTo>
                  <a:pt x="985408" y="1877324"/>
                </a:lnTo>
                <a:lnTo>
                  <a:pt x="954784" y="1850743"/>
                </a:lnTo>
                <a:lnTo>
                  <a:pt x="929114" y="1821425"/>
                </a:lnTo>
                <a:lnTo>
                  <a:pt x="908409" y="1789363"/>
                </a:lnTo>
                <a:lnTo>
                  <a:pt x="886539" y="1743444"/>
                </a:lnTo>
                <a:lnTo>
                  <a:pt x="869651" y="1694772"/>
                </a:lnTo>
                <a:lnTo>
                  <a:pt x="857756" y="1643341"/>
                </a:lnTo>
                <a:lnTo>
                  <a:pt x="850861" y="1589146"/>
                </a:lnTo>
                <a:lnTo>
                  <a:pt x="848977" y="1532183"/>
                </a:lnTo>
                <a:lnTo>
                  <a:pt x="850086" y="1473565"/>
                </a:lnTo>
                <a:lnTo>
                  <a:pt x="853551" y="1413646"/>
                </a:lnTo>
                <a:lnTo>
                  <a:pt x="858396" y="1352964"/>
                </a:lnTo>
                <a:lnTo>
                  <a:pt x="863645" y="1292059"/>
                </a:lnTo>
                <a:lnTo>
                  <a:pt x="874460" y="1242579"/>
                </a:lnTo>
                <a:lnTo>
                  <a:pt x="883725" y="1193955"/>
                </a:lnTo>
                <a:lnTo>
                  <a:pt x="890465" y="1146727"/>
                </a:lnTo>
                <a:lnTo>
                  <a:pt x="899842" y="1112543"/>
                </a:lnTo>
                <a:lnTo>
                  <a:pt x="907814" y="1079136"/>
                </a:lnTo>
                <a:lnTo>
                  <a:pt x="920243" y="1043265"/>
                </a:lnTo>
                <a:lnTo>
                  <a:pt x="936580" y="1005235"/>
                </a:lnTo>
                <a:lnTo>
                  <a:pt x="950138" y="954239"/>
                </a:lnTo>
                <a:lnTo>
                  <a:pt x="972648" y="912798"/>
                </a:lnTo>
                <a:lnTo>
                  <a:pt x="991282" y="858997"/>
                </a:lnTo>
                <a:lnTo>
                  <a:pt x="1011633" y="804248"/>
                </a:lnTo>
                <a:lnTo>
                  <a:pt x="1039291" y="759962"/>
                </a:lnTo>
                <a:lnTo>
                  <a:pt x="1105375" y="592933"/>
                </a:lnTo>
                <a:lnTo>
                  <a:pt x="1132225" y="549094"/>
                </a:lnTo>
                <a:lnTo>
                  <a:pt x="1151363" y="495015"/>
                </a:lnTo>
                <a:lnTo>
                  <a:pt x="1174519" y="453216"/>
                </a:lnTo>
                <a:lnTo>
                  <a:pt x="1195007" y="412892"/>
                </a:lnTo>
                <a:lnTo>
                  <a:pt x="1212279" y="374346"/>
                </a:lnTo>
                <a:lnTo>
                  <a:pt x="1225786" y="337879"/>
                </a:lnTo>
                <a:lnTo>
                  <a:pt x="1283726" y="305862"/>
                </a:lnTo>
                <a:lnTo>
                  <a:pt x="1275086" y="339638"/>
                </a:lnTo>
                <a:lnTo>
                  <a:pt x="1253803" y="365900"/>
                </a:lnTo>
                <a:lnTo>
                  <a:pt x="1239198" y="417474"/>
                </a:lnTo>
                <a:lnTo>
                  <a:pt x="1213759" y="460535"/>
                </a:lnTo>
                <a:lnTo>
                  <a:pt x="1190666" y="516799"/>
                </a:lnTo>
                <a:lnTo>
                  <a:pt x="1164686" y="574659"/>
                </a:lnTo>
                <a:lnTo>
                  <a:pt x="1136721" y="633616"/>
                </a:lnTo>
                <a:lnTo>
                  <a:pt x="1078456" y="752820"/>
                </a:lnTo>
                <a:lnTo>
                  <a:pt x="1056102" y="823178"/>
                </a:lnTo>
                <a:lnTo>
                  <a:pt x="1029242" y="881524"/>
                </a:lnTo>
                <a:lnTo>
                  <a:pt x="1004917" y="938470"/>
                </a:lnTo>
                <a:lnTo>
                  <a:pt x="984032" y="993514"/>
                </a:lnTo>
                <a:lnTo>
                  <a:pt x="967491" y="1046158"/>
                </a:lnTo>
                <a:lnTo>
                  <a:pt x="950060" y="1084793"/>
                </a:lnTo>
                <a:lnTo>
                  <a:pt x="938780" y="1120029"/>
                </a:lnTo>
                <a:lnTo>
                  <a:pt x="934775" y="1151244"/>
                </a:lnTo>
                <a:lnTo>
                  <a:pt x="927865" y="1184065"/>
                </a:lnTo>
                <a:lnTo>
                  <a:pt x="918662" y="1218153"/>
                </a:lnTo>
                <a:lnTo>
                  <a:pt x="913918" y="1264278"/>
                </a:lnTo>
                <a:lnTo>
                  <a:pt x="901968" y="1299884"/>
                </a:lnTo>
                <a:lnTo>
                  <a:pt x="901840" y="1357959"/>
                </a:lnTo>
                <a:lnTo>
                  <a:pt x="895732" y="1404838"/>
                </a:lnTo>
                <a:lnTo>
                  <a:pt x="890394" y="1451291"/>
                </a:lnTo>
                <a:lnTo>
                  <a:pt x="892577" y="1508089"/>
                </a:lnTo>
                <a:lnTo>
                  <a:pt x="890617" y="1552676"/>
                </a:lnTo>
                <a:lnTo>
                  <a:pt x="897404" y="1606930"/>
                </a:lnTo>
                <a:lnTo>
                  <a:pt x="901272" y="1648296"/>
                </a:lnTo>
                <a:lnTo>
                  <a:pt x="915112" y="1698652"/>
                </a:lnTo>
                <a:lnTo>
                  <a:pt x="927260" y="1735443"/>
                </a:lnTo>
                <a:lnTo>
                  <a:pt x="950604" y="1780547"/>
                </a:lnTo>
                <a:lnTo>
                  <a:pt x="973480" y="1811410"/>
                </a:lnTo>
                <a:lnTo>
                  <a:pt x="1002639" y="1838800"/>
                </a:lnTo>
                <a:lnTo>
                  <a:pt x="1038694" y="1862379"/>
                </a:lnTo>
                <a:lnTo>
                  <a:pt x="1049936" y="1870668"/>
                </a:lnTo>
                <a:lnTo>
                  <a:pt x="1177811" y="1800004"/>
                </a:lnTo>
                <a:lnTo>
                  <a:pt x="1170153" y="1818736"/>
                </a:lnTo>
                <a:lnTo>
                  <a:pt x="1150443" y="1844130"/>
                </a:lnTo>
                <a:lnTo>
                  <a:pt x="1132628" y="1868475"/>
                </a:lnTo>
                <a:close/>
              </a:path>
              <a:path extrusionOk="0" h="1910714" w="2458084">
                <a:moveTo>
                  <a:pt x="1586485" y="532444"/>
                </a:moveTo>
                <a:lnTo>
                  <a:pt x="1519485" y="474461"/>
                </a:lnTo>
                <a:lnTo>
                  <a:pt x="1522826" y="463757"/>
                </a:lnTo>
                <a:lnTo>
                  <a:pt x="1529308" y="431173"/>
                </a:lnTo>
                <a:lnTo>
                  <a:pt x="1530961" y="401257"/>
                </a:lnTo>
                <a:lnTo>
                  <a:pt x="1533550" y="385325"/>
                </a:lnTo>
                <a:lnTo>
                  <a:pt x="1536701" y="383584"/>
                </a:lnTo>
                <a:lnTo>
                  <a:pt x="1563069" y="224002"/>
                </a:lnTo>
                <a:lnTo>
                  <a:pt x="1570611" y="379347"/>
                </a:lnTo>
                <a:lnTo>
                  <a:pt x="1573570" y="392212"/>
                </a:lnTo>
                <a:lnTo>
                  <a:pt x="1571667" y="407765"/>
                </a:lnTo>
                <a:lnTo>
                  <a:pt x="1577994" y="447772"/>
                </a:lnTo>
                <a:lnTo>
                  <a:pt x="1581091" y="489564"/>
                </a:lnTo>
                <a:lnTo>
                  <a:pt x="1586485" y="532444"/>
                </a:lnTo>
                <a:close/>
              </a:path>
              <a:path extrusionOk="0" h="1910714" w="2458084">
                <a:moveTo>
                  <a:pt x="2014770" y="903096"/>
                </a:moveTo>
                <a:lnTo>
                  <a:pt x="1586485" y="532444"/>
                </a:lnTo>
                <a:lnTo>
                  <a:pt x="1581091" y="489564"/>
                </a:lnTo>
                <a:lnTo>
                  <a:pt x="1577994" y="447772"/>
                </a:lnTo>
                <a:lnTo>
                  <a:pt x="1571667" y="407765"/>
                </a:lnTo>
                <a:lnTo>
                  <a:pt x="1573570" y="392212"/>
                </a:lnTo>
                <a:lnTo>
                  <a:pt x="1570611" y="379347"/>
                </a:lnTo>
                <a:lnTo>
                  <a:pt x="1563069" y="224002"/>
                </a:lnTo>
                <a:lnTo>
                  <a:pt x="1662842" y="168867"/>
                </a:lnTo>
                <a:lnTo>
                  <a:pt x="1842115" y="201176"/>
                </a:lnTo>
                <a:lnTo>
                  <a:pt x="1889006" y="391916"/>
                </a:lnTo>
                <a:lnTo>
                  <a:pt x="1906725" y="454630"/>
                </a:lnTo>
                <a:lnTo>
                  <a:pt x="1917840" y="506492"/>
                </a:lnTo>
                <a:lnTo>
                  <a:pt x="1934683" y="569690"/>
                </a:lnTo>
                <a:lnTo>
                  <a:pt x="1951167" y="633087"/>
                </a:lnTo>
                <a:lnTo>
                  <a:pt x="1961207" y="685543"/>
                </a:lnTo>
                <a:lnTo>
                  <a:pt x="1977134" y="749248"/>
                </a:lnTo>
                <a:lnTo>
                  <a:pt x="1992860" y="813063"/>
                </a:lnTo>
                <a:lnTo>
                  <a:pt x="2008441" y="876959"/>
                </a:lnTo>
                <a:lnTo>
                  <a:pt x="2014770" y="903096"/>
                </a:lnTo>
                <a:close/>
              </a:path>
              <a:path extrusionOk="0" h="1910714" w="2458084">
                <a:moveTo>
                  <a:pt x="361455" y="1091032"/>
                </a:moveTo>
                <a:lnTo>
                  <a:pt x="213442" y="1172824"/>
                </a:lnTo>
                <a:lnTo>
                  <a:pt x="248707" y="1138835"/>
                </a:lnTo>
                <a:lnTo>
                  <a:pt x="293351" y="1114166"/>
                </a:lnTo>
                <a:lnTo>
                  <a:pt x="334021" y="1077190"/>
                </a:lnTo>
                <a:lnTo>
                  <a:pt x="369646" y="1028501"/>
                </a:lnTo>
                <a:lnTo>
                  <a:pt x="452160" y="953901"/>
                </a:lnTo>
                <a:lnTo>
                  <a:pt x="484626" y="906958"/>
                </a:lnTo>
                <a:lnTo>
                  <a:pt x="579047" y="854781"/>
                </a:lnTo>
                <a:lnTo>
                  <a:pt x="565416" y="876815"/>
                </a:lnTo>
                <a:lnTo>
                  <a:pt x="550640" y="899481"/>
                </a:lnTo>
                <a:lnTo>
                  <a:pt x="528684" y="911614"/>
                </a:lnTo>
                <a:lnTo>
                  <a:pt x="511929" y="935374"/>
                </a:lnTo>
                <a:lnTo>
                  <a:pt x="473920" y="970879"/>
                </a:lnTo>
                <a:lnTo>
                  <a:pt x="440843" y="1018160"/>
                </a:lnTo>
                <a:lnTo>
                  <a:pt x="361455" y="1091032"/>
                </a:lnTo>
                <a:close/>
              </a:path>
              <a:path extrusionOk="0" h="1910714" w="2458084">
                <a:moveTo>
                  <a:pt x="2146171" y="255973"/>
                </a:moveTo>
                <a:lnTo>
                  <a:pt x="2099553" y="247571"/>
                </a:lnTo>
                <a:lnTo>
                  <a:pt x="2072230" y="203659"/>
                </a:lnTo>
                <a:lnTo>
                  <a:pt x="2038386" y="149855"/>
                </a:lnTo>
                <a:lnTo>
                  <a:pt x="2025244" y="128115"/>
                </a:lnTo>
                <a:lnTo>
                  <a:pt x="2024941" y="128283"/>
                </a:lnTo>
                <a:lnTo>
                  <a:pt x="1990915" y="74580"/>
                </a:lnTo>
                <a:lnTo>
                  <a:pt x="2066725" y="105193"/>
                </a:lnTo>
                <a:lnTo>
                  <a:pt x="2124651" y="131188"/>
                </a:lnTo>
                <a:lnTo>
                  <a:pt x="2138473" y="138051"/>
                </a:lnTo>
                <a:lnTo>
                  <a:pt x="2088960" y="165412"/>
                </a:lnTo>
                <a:lnTo>
                  <a:pt x="2123213" y="218989"/>
                </a:lnTo>
                <a:lnTo>
                  <a:pt x="2146171" y="255973"/>
                </a:lnTo>
                <a:close/>
              </a:path>
              <a:path extrusionOk="0" h="1910714" w="2458084">
                <a:moveTo>
                  <a:pt x="1846253" y="201922"/>
                </a:moveTo>
                <a:lnTo>
                  <a:pt x="1842115" y="201176"/>
                </a:lnTo>
                <a:lnTo>
                  <a:pt x="1838789" y="187647"/>
                </a:lnTo>
                <a:lnTo>
                  <a:pt x="1846253" y="201922"/>
                </a:lnTo>
                <a:close/>
              </a:path>
              <a:path extrusionOk="0" h="1910714" w="2458084">
                <a:moveTo>
                  <a:pt x="2060688" y="942834"/>
                </a:moveTo>
                <a:lnTo>
                  <a:pt x="2014770" y="903096"/>
                </a:lnTo>
                <a:lnTo>
                  <a:pt x="2008441" y="876959"/>
                </a:lnTo>
                <a:lnTo>
                  <a:pt x="1992860" y="813063"/>
                </a:lnTo>
                <a:lnTo>
                  <a:pt x="1977134" y="749248"/>
                </a:lnTo>
                <a:lnTo>
                  <a:pt x="1961207" y="685543"/>
                </a:lnTo>
                <a:lnTo>
                  <a:pt x="1951167" y="633087"/>
                </a:lnTo>
                <a:lnTo>
                  <a:pt x="1934683" y="569690"/>
                </a:lnTo>
                <a:lnTo>
                  <a:pt x="1917840" y="506492"/>
                </a:lnTo>
                <a:lnTo>
                  <a:pt x="1906725" y="454630"/>
                </a:lnTo>
                <a:lnTo>
                  <a:pt x="1889006" y="391916"/>
                </a:lnTo>
                <a:lnTo>
                  <a:pt x="1842115" y="201176"/>
                </a:lnTo>
                <a:lnTo>
                  <a:pt x="1846253" y="201922"/>
                </a:lnTo>
                <a:lnTo>
                  <a:pt x="1915261" y="333904"/>
                </a:lnTo>
                <a:lnTo>
                  <a:pt x="1950920" y="401205"/>
                </a:lnTo>
                <a:lnTo>
                  <a:pt x="1968791" y="434833"/>
                </a:lnTo>
                <a:lnTo>
                  <a:pt x="1986617" y="468486"/>
                </a:lnTo>
                <a:lnTo>
                  <a:pt x="1952269" y="487467"/>
                </a:lnTo>
                <a:lnTo>
                  <a:pt x="1960587" y="526373"/>
                </a:lnTo>
                <a:lnTo>
                  <a:pt x="1974128" y="576895"/>
                </a:lnTo>
                <a:lnTo>
                  <a:pt x="1986832" y="627880"/>
                </a:lnTo>
                <a:lnTo>
                  <a:pt x="1998777" y="679283"/>
                </a:lnTo>
                <a:lnTo>
                  <a:pt x="2010044" y="731062"/>
                </a:lnTo>
                <a:lnTo>
                  <a:pt x="2026850" y="794281"/>
                </a:lnTo>
                <a:lnTo>
                  <a:pt x="2043136" y="857787"/>
                </a:lnTo>
                <a:lnTo>
                  <a:pt x="2052842" y="910428"/>
                </a:lnTo>
                <a:lnTo>
                  <a:pt x="2060688" y="942834"/>
                </a:lnTo>
                <a:close/>
              </a:path>
              <a:path extrusionOk="0" h="1910714" w="2458084">
                <a:moveTo>
                  <a:pt x="2453498" y="1282595"/>
                </a:moveTo>
                <a:lnTo>
                  <a:pt x="2394085" y="1200394"/>
                </a:lnTo>
                <a:lnTo>
                  <a:pt x="2367876" y="1156873"/>
                </a:lnTo>
                <a:lnTo>
                  <a:pt x="2342006" y="1113164"/>
                </a:lnTo>
                <a:lnTo>
                  <a:pt x="2316447" y="1069283"/>
                </a:lnTo>
                <a:lnTo>
                  <a:pt x="2285034" y="1014136"/>
                </a:lnTo>
                <a:lnTo>
                  <a:pt x="2253877" y="958848"/>
                </a:lnTo>
                <a:lnTo>
                  <a:pt x="2174159" y="815018"/>
                </a:lnTo>
                <a:lnTo>
                  <a:pt x="2155581" y="781148"/>
                </a:lnTo>
                <a:lnTo>
                  <a:pt x="2125128" y="725471"/>
                </a:lnTo>
                <a:lnTo>
                  <a:pt x="2094842" y="669701"/>
                </a:lnTo>
                <a:lnTo>
                  <a:pt x="2070786" y="624990"/>
                </a:lnTo>
                <a:lnTo>
                  <a:pt x="2040656" y="569134"/>
                </a:lnTo>
                <a:lnTo>
                  <a:pt x="2010562" y="513258"/>
                </a:lnTo>
                <a:lnTo>
                  <a:pt x="1986617" y="468486"/>
                </a:lnTo>
                <a:lnTo>
                  <a:pt x="1968791" y="434833"/>
                </a:lnTo>
                <a:lnTo>
                  <a:pt x="1950920" y="401205"/>
                </a:lnTo>
                <a:lnTo>
                  <a:pt x="1915261" y="333904"/>
                </a:lnTo>
                <a:lnTo>
                  <a:pt x="1846253" y="201922"/>
                </a:lnTo>
                <a:lnTo>
                  <a:pt x="2099553" y="247571"/>
                </a:lnTo>
                <a:lnTo>
                  <a:pt x="2125943" y="289986"/>
                </a:lnTo>
                <a:lnTo>
                  <a:pt x="2153180" y="332939"/>
                </a:lnTo>
                <a:lnTo>
                  <a:pt x="2186721" y="386911"/>
                </a:lnTo>
                <a:lnTo>
                  <a:pt x="2220360" y="440827"/>
                </a:lnTo>
                <a:lnTo>
                  <a:pt x="2254033" y="494725"/>
                </a:lnTo>
                <a:lnTo>
                  <a:pt x="2293812" y="559750"/>
                </a:lnTo>
                <a:lnTo>
                  <a:pt x="2327353" y="613721"/>
                </a:lnTo>
                <a:lnTo>
                  <a:pt x="2360728" y="667784"/>
                </a:lnTo>
                <a:lnTo>
                  <a:pt x="2393872" y="721974"/>
                </a:lnTo>
                <a:lnTo>
                  <a:pt x="2426719" y="776328"/>
                </a:lnTo>
                <a:lnTo>
                  <a:pt x="2453029" y="819794"/>
                </a:lnTo>
                <a:lnTo>
                  <a:pt x="2457096" y="817546"/>
                </a:lnTo>
                <a:lnTo>
                  <a:pt x="2453498" y="1282595"/>
                </a:lnTo>
                <a:close/>
              </a:path>
              <a:path extrusionOk="0" h="1910714" w="2458084">
                <a:moveTo>
                  <a:pt x="1177811" y="1800004"/>
                </a:moveTo>
                <a:lnTo>
                  <a:pt x="1105938" y="1839721"/>
                </a:lnTo>
                <a:lnTo>
                  <a:pt x="1115857" y="1819739"/>
                </a:lnTo>
                <a:lnTo>
                  <a:pt x="1134520" y="1809426"/>
                </a:lnTo>
                <a:lnTo>
                  <a:pt x="1143699" y="1775351"/>
                </a:lnTo>
                <a:lnTo>
                  <a:pt x="1162002" y="1750735"/>
                </a:lnTo>
                <a:lnTo>
                  <a:pt x="1177341" y="1713257"/>
                </a:lnTo>
                <a:lnTo>
                  <a:pt x="1196044" y="1673919"/>
                </a:lnTo>
                <a:lnTo>
                  <a:pt x="1218301" y="1632617"/>
                </a:lnTo>
                <a:lnTo>
                  <a:pt x="1238164" y="1578138"/>
                </a:lnTo>
                <a:lnTo>
                  <a:pt x="1261961" y="1521484"/>
                </a:lnTo>
                <a:lnTo>
                  <a:pt x="1283743" y="1451443"/>
                </a:lnTo>
                <a:lnTo>
                  <a:pt x="1303700" y="1367908"/>
                </a:lnTo>
                <a:lnTo>
                  <a:pt x="1328162" y="1281885"/>
                </a:lnTo>
                <a:lnTo>
                  <a:pt x="1357317" y="1193268"/>
                </a:lnTo>
                <a:lnTo>
                  <a:pt x="1385217" y="1090844"/>
                </a:lnTo>
                <a:lnTo>
                  <a:pt x="1400997" y="1009618"/>
                </a:lnTo>
                <a:lnTo>
                  <a:pt x="1421827" y="940103"/>
                </a:lnTo>
                <a:lnTo>
                  <a:pt x="1435057" y="860286"/>
                </a:lnTo>
                <a:lnTo>
                  <a:pt x="1452588" y="792594"/>
                </a:lnTo>
                <a:lnTo>
                  <a:pt x="1467910" y="726122"/>
                </a:lnTo>
                <a:lnTo>
                  <a:pt x="1480647" y="661079"/>
                </a:lnTo>
                <a:lnTo>
                  <a:pt x="1490426" y="597671"/>
                </a:lnTo>
                <a:lnTo>
                  <a:pt x="1503011" y="547213"/>
                </a:lnTo>
                <a:lnTo>
                  <a:pt x="1511889" y="498803"/>
                </a:lnTo>
                <a:lnTo>
                  <a:pt x="1519485" y="474461"/>
                </a:lnTo>
                <a:lnTo>
                  <a:pt x="1564370" y="513306"/>
                </a:lnTo>
                <a:lnTo>
                  <a:pt x="1545880" y="523523"/>
                </a:lnTo>
                <a:lnTo>
                  <a:pt x="1536736" y="557578"/>
                </a:lnTo>
                <a:lnTo>
                  <a:pt x="1531648" y="603893"/>
                </a:lnTo>
                <a:lnTo>
                  <a:pt x="1524630" y="651275"/>
                </a:lnTo>
                <a:lnTo>
                  <a:pt x="1509695" y="688530"/>
                </a:lnTo>
                <a:lnTo>
                  <a:pt x="1499275" y="737792"/>
                </a:lnTo>
                <a:lnTo>
                  <a:pt x="1487384" y="787867"/>
                </a:lnTo>
                <a:lnTo>
                  <a:pt x="1480313" y="849778"/>
                </a:lnTo>
                <a:lnTo>
                  <a:pt x="1465939" y="901225"/>
                </a:lnTo>
                <a:lnTo>
                  <a:pt x="1450552" y="953232"/>
                </a:lnTo>
                <a:lnTo>
                  <a:pt x="1440445" y="1016821"/>
                </a:lnTo>
                <a:lnTo>
                  <a:pt x="1423493" y="1069692"/>
                </a:lnTo>
                <a:lnTo>
                  <a:pt x="1412127" y="1133978"/>
                </a:lnTo>
                <a:lnTo>
                  <a:pt x="1376071" y="1240909"/>
                </a:lnTo>
                <a:lnTo>
                  <a:pt x="1363965" y="1305604"/>
                </a:lnTo>
                <a:lnTo>
                  <a:pt x="1327805" y="1412593"/>
                </a:lnTo>
                <a:lnTo>
                  <a:pt x="1310196" y="1465827"/>
                </a:lnTo>
                <a:lnTo>
                  <a:pt x="1293106" y="1518774"/>
                </a:lnTo>
                <a:lnTo>
                  <a:pt x="1276688" y="1571350"/>
                </a:lnTo>
                <a:lnTo>
                  <a:pt x="1261094" y="1623471"/>
                </a:lnTo>
                <a:lnTo>
                  <a:pt x="1240338" y="1663943"/>
                </a:lnTo>
                <a:lnTo>
                  <a:pt x="1220714" y="1703790"/>
                </a:lnTo>
                <a:lnTo>
                  <a:pt x="1202373" y="1742927"/>
                </a:lnTo>
                <a:lnTo>
                  <a:pt x="1185468" y="1781271"/>
                </a:lnTo>
                <a:lnTo>
                  <a:pt x="1177811" y="1800004"/>
                </a:lnTo>
                <a:close/>
              </a:path>
              <a:path extrusionOk="0" h="1910714" w="2458084">
                <a:moveTo>
                  <a:pt x="2454928" y="311204"/>
                </a:moveTo>
                <a:lnTo>
                  <a:pt x="2454365" y="311516"/>
                </a:lnTo>
                <a:lnTo>
                  <a:pt x="2405605" y="294957"/>
                </a:lnTo>
                <a:lnTo>
                  <a:pt x="2348218" y="268665"/>
                </a:lnTo>
                <a:lnTo>
                  <a:pt x="2292129" y="241655"/>
                </a:lnTo>
                <a:lnTo>
                  <a:pt x="2243901" y="224802"/>
                </a:lnTo>
                <a:lnTo>
                  <a:pt x="2197819" y="206764"/>
                </a:lnTo>
                <a:lnTo>
                  <a:pt x="2119924" y="177303"/>
                </a:lnTo>
                <a:lnTo>
                  <a:pt x="2088960" y="165412"/>
                </a:lnTo>
                <a:lnTo>
                  <a:pt x="2138473" y="138051"/>
                </a:lnTo>
                <a:lnTo>
                  <a:pt x="2166116" y="151777"/>
                </a:lnTo>
                <a:lnTo>
                  <a:pt x="2211124" y="170409"/>
                </a:lnTo>
                <a:lnTo>
                  <a:pt x="2259151" y="187373"/>
                </a:lnTo>
                <a:lnTo>
                  <a:pt x="2315810" y="214067"/>
                </a:lnTo>
                <a:lnTo>
                  <a:pt x="2368300" y="228565"/>
                </a:lnTo>
                <a:lnTo>
                  <a:pt x="2428372" y="253373"/>
                </a:lnTo>
                <a:lnTo>
                  <a:pt x="2455091" y="267611"/>
                </a:lnTo>
                <a:lnTo>
                  <a:pt x="2454928" y="311204"/>
                </a:lnTo>
                <a:close/>
              </a:path>
              <a:path extrusionOk="0" h="1910714" w="2458084">
                <a:moveTo>
                  <a:pt x="2157747" y="1809533"/>
                </a:moveTo>
                <a:lnTo>
                  <a:pt x="2131451" y="1824064"/>
                </a:lnTo>
                <a:lnTo>
                  <a:pt x="2099538" y="1827198"/>
                </a:lnTo>
                <a:lnTo>
                  <a:pt x="2064080" y="1832291"/>
                </a:lnTo>
                <a:lnTo>
                  <a:pt x="2019277" y="1813546"/>
                </a:lnTo>
                <a:lnTo>
                  <a:pt x="1978114" y="1792789"/>
                </a:lnTo>
                <a:lnTo>
                  <a:pt x="1935163" y="1758519"/>
                </a:lnTo>
                <a:lnTo>
                  <a:pt x="1897273" y="1721453"/>
                </a:lnTo>
                <a:lnTo>
                  <a:pt x="1859014" y="1670089"/>
                </a:lnTo>
                <a:lnTo>
                  <a:pt x="1833424" y="1625249"/>
                </a:lnTo>
                <a:lnTo>
                  <a:pt x="1802318" y="1541907"/>
                </a:lnTo>
                <a:lnTo>
                  <a:pt x="1788162" y="1491725"/>
                </a:lnTo>
                <a:lnTo>
                  <a:pt x="1775857" y="1440520"/>
                </a:lnTo>
                <a:lnTo>
                  <a:pt x="1764477" y="1388804"/>
                </a:lnTo>
                <a:lnTo>
                  <a:pt x="1753293" y="1336980"/>
                </a:lnTo>
                <a:lnTo>
                  <a:pt x="1741616" y="1285428"/>
                </a:lnTo>
                <a:lnTo>
                  <a:pt x="1728580" y="1234627"/>
                </a:lnTo>
                <a:lnTo>
                  <a:pt x="1713323" y="1185053"/>
                </a:lnTo>
                <a:lnTo>
                  <a:pt x="1694981" y="1137185"/>
                </a:lnTo>
                <a:lnTo>
                  <a:pt x="1672688" y="1091499"/>
                </a:lnTo>
                <a:lnTo>
                  <a:pt x="1656010" y="1057212"/>
                </a:lnTo>
                <a:lnTo>
                  <a:pt x="1636397" y="1010046"/>
                </a:lnTo>
                <a:lnTo>
                  <a:pt x="1625724" y="972440"/>
                </a:lnTo>
                <a:lnTo>
                  <a:pt x="1611307" y="922402"/>
                </a:lnTo>
                <a:lnTo>
                  <a:pt x="1598881" y="871265"/>
                </a:lnTo>
                <a:lnTo>
                  <a:pt x="1588039" y="819251"/>
                </a:lnTo>
                <a:lnTo>
                  <a:pt x="1578378" y="766585"/>
                </a:lnTo>
                <a:lnTo>
                  <a:pt x="1569493" y="713491"/>
                </a:lnTo>
                <a:lnTo>
                  <a:pt x="1560977" y="660192"/>
                </a:lnTo>
                <a:lnTo>
                  <a:pt x="1558566" y="618021"/>
                </a:lnTo>
                <a:lnTo>
                  <a:pt x="1549576" y="564984"/>
                </a:lnTo>
                <a:lnTo>
                  <a:pt x="1545880" y="523523"/>
                </a:lnTo>
                <a:lnTo>
                  <a:pt x="1564370" y="513306"/>
                </a:lnTo>
                <a:lnTo>
                  <a:pt x="1586485" y="532444"/>
                </a:lnTo>
                <a:lnTo>
                  <a:pt x="1587913" y="543799"/>
                </a:lnTo>
                <a:lnTo>
                  <a:pt x="1593136" y="598918"/>
                </a:lnTo>
                <a:lnTo>
                  <a:pt x="1603716" y="665577"/>
                </a:lnTo>
                <a:lnTo>
                  <a:pt x="1608191" y="721108"/>
                </a:lnTo>
                <a:lnTo>
                  <a:pt x="1619655" y="787279"/>
                </a:lnTo>
                <a:lnTo>
                  <a:pt x="1632785" y="852529"/>
                </a:lnTo>
                <a:lnTo>
                  <a:pt x="1648398" y="916407"/>
                </a:lnTo>
                <a:lnTo>
                  <a:pt x="1667309" y="978463"/>
                </a:lnTo>
                <a:lnTo>
                  <a:pt x="1684196" y="1027136"/>
                </a:lnTo>
                <a:lnTo>
                  <a:pt x="1706257" y="1073582"/>
                </a:lnTo>
                <a:lnTo>
                  <a:pt x="1722749" y="1107339"/>
                </a:lnTo>
                <a:lnTo>
                  <a:pt x="1742611" y="1154368"/>
                </a:lnTo>
                <a:lnTo>
                  <a:pt x="1759986" y="1202771"/>
                </a:lnTo>
                <a:lnTo>
                  <a:pt x="1769260" y="1241149"/>
                </a:lnTo>
                <a:lnTo>
                  <a:pt x="1783235" y="1291431"/>
                </a:lnTo>
                <a:lnTo>
                  <a:pt x="1790158" y="1331109"/>
                </a:lnTo>
                <a:lnTo>
                  <a:pt x="1802830" y="1382111"/>
                </a:lnTo>
                <a:lnTo>
                  <a:pt x="1814292" y="1433782"/>
                </a:lnTo>
                <a:lnTo>
                  <a:pt x="1826803" y="1484873"/>
                </a:lnTo>
                <a:lnTo>
                  <a:pt x="1835088" y="1523798"/>
                </a:lnTo>
                <a:lnTo>
                  <a:pt x="1852289" y="1572297"/>
                </a:lnTo>
                <a:lnTo>
                  <a:pt x="1866992" y="1607676"/>
                </a:lnTo>
                <a:lnTo>
                  <a:pt x="1892339" y="1651673"/>
                </a:lnTo>
                <a:lnTo>
                  <a:pt x="1931609" y="1702479"/>
                </a:lnTo>
                <a:lnTo>
                  <a:pt x="1971671" y="1738345"/>
                </a:lnTo>
                <a:lnTo>
                  <a:pt x="2017332" y="1771117"/>
                </a:lnTo>
                <a:lnTo>
                  <a:pt x="2061120" y="1790423"/>
                </a:lnTo>
                <a:lnTo>
                  <a:pt x="2101701" y="1797000"/>
                </a:lnTo>
                <a:lnTo>
                  <a:pt x="2196470" y="1744631"/>
                </a:lnTo>
                <a:lnTo>
                  <a:pt x="2193374" y="1760843"/>
                </a:lnTo>
                <a:lnTo>
                  <a:pt x="2176862" y="1784468"/>
                </a:lnTo>
                <a:lnTo>
                  <a:pt x="2157747" y="1809533"/>
                </a:lnTo>
                <a:close/>
              </a:path>
              <a:path extrusionOk="0" h="1910714" w="2458084">
                <a:moveTo>
                  <a:pt x="2453029" y="819794"/>
                </a:moveTo>
                <a:lnTo>
                  <a:pt x="2426719" y="776328"/>
                </a:lnTo>
                <a:lnTo>
                  <a:pt x="2393872" y="721974"/>
                </a:lnTo>
                <a:lnTo>
                  <a:pt x="2360728" y="667784"/>
                </a:lnTo>
                <a:lnTo>
                  <a:pt x="2327353" y="613721"/>
                </a:lnTo>
                <a:lnTo>
                  <a:pt x="2293812" y="559750"/>
                </a:lnTo>
                <a:lnTo>
                  <a:pt x="2254033" y="494725"/>
                </a:lnTo>
                <a:lnTo>
                  <a:pt x="2220360" y="440827"/>
                </a:lnTo>
                <a:lnTo>
                  <a:pt x="2186721" y="386911"/>
                </a:lnTo>
                <a:lnTo>
                  <a:pt x="2153180" y="332939"/>
                </a:lnTo>
                <a:lnTo>
                  <a:pt x="2125943" y="289986"/>
                </a:lnTo>
                <a:lnTo>
                  <a:pt x="2099553" y="247571"/>
                </a:lnTo>
                <a:lnTo>
                  <a:pt x="2146171" y="255973"/>
                </a:lnTo>
                <a:lnTo>
                  <a:pt x="2176834" y="305367"/>
                </a:lnTo>
                <a:lnTo>
                  <a:pt x="2203886" y="348423"/>
                </a:lnTo>
                <a:lnTo>
                  <a:pt x="2231039" y="391422"/>
                </a:lnTo>
                <a:lnTo>
                  <a:pt x="2264386" y="445501"/>
                </a:lnTo>
                <a:lnTo>
                  <a:pt x="2291603" y="488465"/>
                </a:lnTo>
                <a:lnTo>
                  <a:pt x="2324922" y="542558"/>
                </a:lnTo>
                <a:lnTo>
                  <a:pt x="2358159" y="596697"/>
                </a:lnTo>
                <a:lnTo>
                  <a:pt x="2385130" y="639798"/>
                </a:lnTo>
                <a:lnTo>
                  <a:pt x="2418065" y="694104"/>
                </a:lnTo>
                <a:lnTo>
                  <a:pt x="2444642" y="737422"/>
                </a:lnTo>
                <a:lnTo>
                  <a:pt x="2453282" y="752064"/>
                </a:lnTo>
                <a:lnTo>
                  <a:pt x="2453029" y="819794"/>
                </a:lnTo>
                <a:close/>
              </a:path>
              <a:path extrusionOk="0" h="1910714" w="2458084">
                <a:moveTo>
                  <a:pt x="2453282" y="752064"/>
                </a:moveTo>
                <a:lnTo>
                  <a:pt x="2444642" y="737422"/>
                </a:lnTo>
                <a:lnTo>
                  <a:pt x="2418065" y="694104"/>
                </a:lnTo>
                <a:lnTo>
                  <a:pt x="2385130" y="639798"/>
                </a:lnTo>
                <a:lnTo>
                  <a:pt x="2358159" y="596697"/>
                </a:lnTo>
                <a:lnTo>
                  <a:pt x="2324922" y="542558"/>
                </a:lnTo>
                <a:lnTo>
                  <a:pt x="2291603" y="488465"/>
                </a:lnTo>
                <a:lnTo>
                  <a:pt x="2264386" y="445501"/>
                </a:lnTo>
                <a:lnTo>
                  <a:pt x="2231039" y="391422"/>
                </a:lnTo>
                <a:lnTo>
                  <a:pt x="2203886" y="348423"/>
                </a:lnTo>
                <a:lnTo>
                  <a:pt x="2176834" y="305367"/>
                </a:lnTo>
                <a:lnTo>
                  <a:pt x="2146171" y="255973"/>
                </a:lnTo>
                <a:lnTo>
                  <a:pt x="2454365" y="311516"/>
                </a:lnTo>
                <a:lnTo>
                  <a:pt x="2454928" y="311204"/>
                </a:lnTo>
                <a:lnTo>
                  <a:pt x="2453282" y="752064"/>
                </a:lnTo>
                <a:close/>
              </a:path>
              <a:path extrusionOk="0" h="1910714" w="2458084">
                <a:moveTo>
                  <a:pt x="2336530" y="1181557"/>
                </a:moveTo>
                <a:lnTo>
                  <a:pt x="2060688" y="942834"/>
                </a:lnTo>
                <a:lnTo>
                  <a:pt x="2052842" y="910428"/>
                </a:lnTo>
                <a:lnTo>
                  <a:pt x="2043136" y="857787"/>
                </a:lnTo>
                <a:lnTo>
                  <a:pt x="2026850" y="794281"/>
                </a:lnTo>
                <a:lnTo>
                  <a:pt x="2010044" y="731062"/>
                </a:lnTo>
                <a:lnTo>
                  <a:pt x="1998777" y="679283"/>
                </a:lnTo>
                <a:lnTo>
                  <a:pt x="1986832" y="627880"/>
                </a:lnTo>
                <a:lnTo>
                  <a:pt x="1974128" y="576895"/>
                </a:lnTo>
                <a:lnTo>
                  <a:pt x="1960587" y="526373"/>
                </a:lnTo>
                <a:lnTo>
                  <a:pt x="1952269" y="487467"/>
                </a:lnTo>
                <a:lnTo>
                  <a:pt x="1994014" y="565906"/>
                </a:lnTo>
                <a:lnTo>
                  <a:pt x="2018001" y="610656"/>
                </a:lnTo>
                <a:lnTo>
                  <a:pt x="2042042" y="655375"/>
                </a:lnTo>
                <a:lnTo>
                  <a:pt x="2096494" y="755795"/>
                </a:lnTo>
                <a:lnTo>
                  <a:pt x="2120853" y="800339"/>
                </a:lnTo>
                <a:lnTo>
                  <a:pt x="2139438" y="834205"/>
                </a:lnTo>
                <a:lnTo>
                  <a:pt x="2206795" y="955863"/>
                </a:lnTo>
                <a:lnTo>
                  <a:pt x="2237888" y="1011187"/>
                </a:lnTo>
                <a:lnTo>
                  <a:pt x="2263003" y="1055313"/>
                </a:lnTo>
                <a:lnTo>
                  <a:pt x="2288332" y="1099321"/>
                </a:lnTo>
                <a:lnTo>
                  <a:pt x="2313894" y="1143200"/>
                </a:lnTo>
                <a:lnTo>
                  <a:pt x="2336530" y="1181557"/>
                </a:lnTo>
                <a:close/>
              </a:path>
              <a:path extrusionOk="0" h="1910714" w="2458084">
                <a:moveTo>
                  <a:pt x="2453497" y="1282784"/>
                </a:moveTo>
                <a:lnTo>
                  <a:pt x="2336530" y="1181557"/>
                </a:lnTo>
                <a:lnTo>
                  <a:pt x="2313894" y="1143200"/>
                </a:lnTo>
                <a:lnTo>
                  <a:pt x="2288332" y="1099321"/>
                </a:lnTo>
                <a:lnTo>
                  <a:pt x="2263003" y="1055313"/>
                </a:lnTo>
                <a:lnTo>
                  <a:pt x="2237888" y="1011187"/>
                </a:lnTo>
                <a:lnTo>
                  <a:pt x="2212971" y="966952"/>
                </a:lnTo>
                <a:lnTo>
                  <a:pt x="2139438" y="834205"/>
                </a:lnTo>
                <a:lnTo>
                  <a:pt x="2120853" y="800339"/>
                </a:lnTo>
                <a:lnTo>
                  <a:pt x="2096494" y="755795"/>
                </a:lnTo>
                <a:lnTo>
                  <a:pt x="2042042" y="655375"/>
                </a:lnTo>
                <a:lnTo>
                  <a:pt x="2018001" y="610656"/>
                </a:lnTo>
                <a:lnTo>
                  <a:pt x="1994014" y="565906"/>
                </a:lnTo>
                <a:lnTo>
                  <a:pt x="1970063" y="521137"/>
                </a:lnTo>
                <a:lnTo>
                  <a:pt x="1952269" y="487467"/>
                </a:lnTo>
                <a:lnTo>
                  <a:pt x="1986617" y="468486"/>
                </a:lnTo>
                <a:lnTo>
                  <a:pt x="2010562" y="513258"/>
                </a:lnTo>
                <a:lnTo>
                  <a:pt x="2040656" y="569134"/>
                </a:lnTo>
                <a:lnTo>
                  <a:pt x="2070786" y="624990"/>
                </a:lnTo>
                <a:lnTo>
                  <a:pt x="2094842" y="669701"/>
                </a:lnTo>
                <a:lnTo>
                  <a:pt x="2125128" y="725471"/>
                </a:lnTo>
                <a:lnTo>
                  <a:pt x="2155581" y="781148"/>
                </a:lnTo>
                <a:lnTo>
                  <a:pt x="2174159" y="815018"/>
                </a:lnTo>
                <a:lnTo>
                  <a:pt x="2241506" y="936682"/>
                </a:lnTo>
                <a:lnTo>
                  <a:pt x="2285034" y="1014136"/>
                </a:lnTo>
                <a:lnTo>
                  <a:pt x="2316447" y="1069283"/>
                </a:lnTo>
                <a:lnTo>
                  <a:pt x="2342006" y="1113164"/>
                </a:lnTo>
                <a:lnTo>
                  <a:pt x="2367876" y="1156873"/>
                </a:lnTo>
                <a:lnTo>
                  <a:pt x="2394085" y="1200394"/>
                </a:lnTo>
                <a:lnTo>
                  <a:pt x="2429340" y="1253418"/>
                </a:lnTo>
                <a:lnTo>
                  <a:pt x="2453498" y="1282595"/>
                </a:lnTo>
                <a:lnTo>
                  <a:pt x="2453497" y="1282784"/>
                </a:lnTo>
                <a:close/>
              </a:path>
              <a:path extrusionOk="0" h="1910714" w="2458084">
                <a:moveTo>
                  <a:pt x="2196470" y="1744631"/>
                </a:moveTo>
                <a:lnTo>
                  <a:pt x="2136276" y="1777894"/>
                </a:lnTo>
                <a:lnTo>
                  <a:pt x="2146956" y="1757491"/>
                </a:lnTo>
                <a:lnTo>
                  <a:pt x="2162212" y="1749060"/>
                </a:lnTo>
                <a:lnTo>
                  <a:pt x="2162983" y="1734133"/>
                </a:lnTo>
                <a:lnTo>
                  <a:pt x="2164668" y="1718701"/>
                </a:lnTo>
                <a:lnTo>
                  <a:pt x="2167214" y="1702793"/>
                </a:lnTo>
                <a:lnTo>
                  <a:pt x="2164429" y="1675330"/>
                </a:lnTo>
                <a:lnTo>
                  <a:pt x="2162398" y="1647450"/>
                </a:lnTo>
                <a:lnTo>
                  <a:pt x="2154931" y="1608073"/>
                </a:lnTo>
                <a:lnTo>
                  <a:pt x="2154251" y="1579446"/>
                </a:lnTo>
                <a:lnTo>
                  <a:pt x="2141889" y="1528273"/>
                </a:lnTo>
                <a:lnTo>
                  <a:pt x="2136209" y="1487908"/>
                </a:lnTo>
                <a:lnTo>
                  <a:pt x="2131018" y="1447273"/>
                </a:lnTo>
                <a:lnTo>
                  <a:pt x="2120125" y="1395288"/>
                </a:lnTo>
                <a:lnTo>
                  <a:pt x="2109617" y="1343091"/>
                </a:lnTo>
                <a:lnTo>
                  <a:pt x="2099438" y="1290711"/>
                </a:lnTo>
                <a:lnTo>
                  <a:pt x="2089538" y="1238177"/>
                </a:lnTo>
                <a:lnTo>
                  <a:pt x="2073723" y="1174411"/>
                </a:lnTo>
                <a:lnTo>
                  <a:pt x="2064219" y="1121658"/>
                </a:lnTo>
                <a:lnTo>
                  <a:pt x="2048694" y="1057731"/>
                </a:lnTo>
                <a:lnTo>
                  <a:pt x="2033235" y="993768"/>
                </a:lnTo>
                <a:lnTo>
                  <a:pt x="2023927" y="940907"/>
                </a:lnTo>
                <a:lnTo>
                  <a:pt x="2014770" y="903096"/>
                </a:lnTo>
                <a:lnTo>
                  <a:pt x="2060688" y="942834"/>
                </a:lnTo>
                <a:lnTo>
                  <a:pt x="2068325" y="974378"/>
                </a:lnTo>
                <a:lnTo>
                  <a:pt x="2083525" y="1038484"/>
                </a:lnTo>
                <a:lnTo>
                  <a:pt x="2098522" y="1102702"/>
                </a:lnTo>
                <a:lnTo>
                  <a:pt x="2107256" y="1155880"/>
                </a:lnTo>
                <a:lnTo>
                  <a:pt x="2136948" y="1284484"/>
                </a:lnTo>
                <a:lnTo>
                  <a:pt x="2145786" y="1337605"/>
                </a:lnTo>
                <a:lnTo>
                  <a:pt x="2160955" y="1401728"/>
                </a:lnTo>
                <a:lnTo>
                  <a:pt x="2170259" y="1454591"/>
                </a:lnTo>
                <a:lnTo>
                  <a:pt x="2179913" y="1507261"/>
                </a:lnTo>
                <a:lnTo>
                  <a:pt x="2183860" y="1548583"/>
                </a:lnTo>
                <a:lnTo>
                  <a:pt x="2188317" y="1589624"/>
                </a:lnTo>
                <a:lnTo>
                  <a:pt x="2193363" y="1630339"/>
                </a:lnTo>
                <a:lnTo>
                  <a:pt x="2199078" y="1670684"/>
                </a:lnTo>
                <a:lnTo>
                  <a:pt x="2199401" y="1699508"/>
                </a:lnTo>
                <a:lnTo>
                  <a:pt x="2200552" y="1727874"/>
                </a:lnTo>
                <a:lnTo>
                  <a:pt x="2196470" y="1744631"/>
                </a:lnTo>
                <a:close/>
              </a:path>
              <a:path extrusionOk="0" h="1910714" w="2458084">
                <a:moveTo>
                  <a:pt x="2457096" y="817546"/>
                </a:moveTo>
                <a:lnTo>
                  <a:pt x="2453029" y="819794"/>
                </a:lnTo>
                <a:lnTo>
                  <a:pt x="2453282" y="752064"/>
                </a:lnTo>
                <a:lnTo>
                  <a:pt x="2457547" y="759293"/>
                </a:lnTo>
                <a:lnTo>
                  <a:pt x="2457096" y="817546"/>
                </a:lnTo>
                <a:close/>
              </a:path>
              <a:path extrusionOk="0" h="1910714" w="2458084">
                <a:moveTo>
                  <a:pt x="2453040" y="1341829"/>
                </a:moveTo>
                <a:lnTo>
                  <a:pt x="2426793" y="1312830"/>
                </a:lnTo>
                <a:lnTo>
                  <a:pt x="2394757" y="1272528"/>
                </a:lnTo>
                <a:lnTo>
                  <a:pt x="2359649" y="1219423"/>
                </a:lnTo>
                <a:lnTo>
                  <a:pt x="2339707" y="1186940"/>
                </a:lnTo>
                <a:lnTo>
                  <a:pt x="2336530" y="1181557"/>
                </a:lnTo>
                <a:lnTo>
                  <a:pt x="2453497" y="1282784"/>
                </a:lnTo>
                <a:lnTo>
                  <a:pt x="2453040" y="1341829"/>
                </a:lnTo>
                <a:close/>
              </a:path>
              <a:path extrusionOk="0" h="1910714" w="2458084">
                <a:moveTo>
                  <a:pt x="2454053" y="1283265"/>
                </a:moveTo>
                <a:lnTo>
                  <a:pt x="2453497" y="1282784"/>
                </a:lnTo>
                <a:lnTo>
                  <a:pt x="2453498" y="1282595"/>
                </a:lnTo>
                <a:lnTo>
                  <a:pt x="2454053" y="1283265"/>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16" name="Google Shape;516;p31"/>
          <p:cNvGrpSpPr/>
          <p:nvPr/>
        </p:nvGrpSpPr>
        <p:grpSpPr>
          <a:xfrm>
            <a:off x="777447" y="991348"/>
            <a:ext cx="10145296" cy="2141685"/>
            <a:chOff x="777447" y="991348"/>
            <a:chExt cx="10145296" cy="2141685"/>
          </a:xfrm>
        </p:grpSpPr>
        <p:sp>
          <p:nvSpPr>
            <p:cNvPr id="517" name="Google Shape;517;p31"/>
            <p:cNvSpPr/>
            <p:nvPr/>
          </p:nvSpPr>
          <p:spPr>
            <a:xfrm>
              <a:off x="1216571" y="991348"/>
              <a:ext cx="32384" cy="64769"/>
            </a:xfrm>
            <a:custGeom>
              <a:rect b="b" l="l" r="r" t="t"/>
              <a:pathLst>
                <a:path extrusionOk="0" h="64769" w="32384">
                  <a:moveTo>
                    <a:pt x="10795" y="8928"/>
                  </a:moveTo>
                  <a:lnTo>
                    <a:pt x="8089" y="1790"/>
                  </a:lnTo>
                  <a:lnTo>
                    <a:pt x="0" y="0"/>
                  </a:lnTo>
                  <a:lnTo>
                    <a:pt x="1397" y="5892"/>
                  </a:lnTo>
                  <a:lnTo>
                    <a:pt x="1866" y="8940"/>
                  </a:lnTo>
                  <a:lnTo>
                    <a:pt x="1397" y="11988"/>
                  </a:lnTo>
                  <a:lnTo>
                    <a:pt x="0" y="17881"/>
                  </a:lnTo>
                  <a:lnTo>
                    <a:pt x="8089" y="16065"/>
                  </a:lnTo>
                  <a:lnTo>
                    <a:pt x="10795" y="8928"/>
                  </a:lnTo>
                  <a:close/>
                </a:path>
                <a:path extrusionOk="0" h="64769" w="32384">
                  <a:moveTo>
                    <a:pt x="32359" y="53733"/>
                  </a:moveTo>
                  <a:lnTo>
                    <a:pt x="29514" y="47612"/>
                  </a:lnTo>
                  <a:lnTo>
                    <a:pt x="25793" y="42354"/>
                  </a:lnTo>
                  <a:lnTo>
                    <a:pt x="21742" y="37414"/>
                  </a:lnTo>
                  <a:lnTo>
                    <a:pt x="17919" y="32258"/>
                  </a:lnTo>
                  <a:lnTo>
                    <a:pt x="19050" y="44297"/>
                  </a:lnTo>
                  <a:lnTo>
                    <a:pt x="18402" y="53797"/>
                  </a:lnTo>
                  <a:lnTo>
                    <a:pt x="20205" y="60579"/>
                  </a:lnTo>
                  <a:lnTo>
                    <a:pt x="28727" y="64465"/>
                  </a:lnTo>
                  <a:lnTo>
                    <a:pt x="29489" y="58915"/>
                  </a:lnTo>
                  <a:lnTo>
                    <a:pt x="25501" y="51638"/>
                  </a:lnTo>
                  <a:lnTo>
                    <a:pt x="28727" y="50190"/>
                  </a:lnTo>
                  <a:lnTo>
                    <a:pt x="28943" y="52349"/>
                  </a:lnTo>
                  <a:lnTo>
                    <a:pt x="29260" y="54444"/>
                  </a:lnTo>
                  <a:lnTo>
                    <a:pt x="32359" y="5373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8" name="Google Shape;518;p31"/>
            <p:cNvPicPr preferRelativeResize="0"/>
            <p:nvPr/>
          </p:nvPicPr>
          <p:blipFill rotWithShape="1">
            <a:blip r:embed="rId4">
              <a:alphaModFix/>
            </a:blip>
            <a:srcRect b="0" l="0" r="0" t="0"/>
            <a:stretch/>
          </p:blipFill>
          <p:spPr>
            <a:xfrm>
              <a:off x="777447" y="1048667"/>
              <a:ext cx="10145296" cy="2084366"/>
            </a:xfrm>
            <a:prstGeom prst="rect">
              <a:avLst/>
            </a:prstGeom>
            <a:noFill/>
            <a:ln>
              <a:noFill/>
            </a:ln>
          </p:spPr>
        </p:pic>
      </p:grpSp>
      <p:sp>
        <p:nvSpPr>
          <p:cNvPr id="519" name="Google Shape;519;p31"/>
          <p:cNvSpPr/>
          <p:nvPr/>
        </p:nvSpPr>
        <p:spPr>
          <a:xfrm>
            <a:off x="2681883" y="582571"/>
            <a:ext cx="68580" cy="33020"/>
          </a:xfrm>
          <a:custGeom>
            <a:rect b="b" l="l" r="r" t="t"/>
            <a:pathLst>
              <a:path extrusionOk="0" h="33020" w="68580">
                <a:moveTo>
                  <a:pt x="41686" y="32771"/>
                </a:moveTo>
                <a:lnTo>
                  <a:pt x="35151" y="31225"/>
                </a:lnTo>
                <a:lnTo>
                  <a:pt x="28989" y="29313"/>
                </a:lnTo>
                <a:lnTo>
                  <a:pt x="21514" y="28682"/>
                </a:lnTo>
                <a:lnTo>
                  <a:pt x="20980" y="19737"/>
                </a:lnTo>
                <a:lnTo>
                  <a:pt x="27203" y="17536"/>
                </a:lnTo>
                <a:lnTo>
                  <a:pt x="28732" y="10791"/>
                </a:lnTo>
                <a:lnTo>
                  <a:pt x="21022" y="6420"/>
                </a:lnTo>
                <a:lnTo>
                  <a:pt x="15273" y="10804"/>
                </a:lnTo>
                <a:lnTo>
                  <a:pt x="9070" y="16966"/>
                </a:lnTo>
                <a:lnTo>
                  <a:pt x="0" y="17926"/>
                </a:lnTo>
                <a:lnTo>
                  <a:pt x="4374" y="11501"/>
                </a:lnTo>
                <a:lnTo>
                  <a:pt x="0" y="10791"/>
                </a:lnTo>
                <a:lnTo>
                  <a:pt x="19283" y="4098"/>
                </a:lnTo>
                <a:lnTo>
                  <a:pt x="37263" y="2347"/>
                </a:lnTo>
                <a:lnTo>
                  <a:pt x="53662" y="2120"/>
                </a:lnTo>
                <a:lnTo>
                  <a:pt x="68205" y="0"/>
                </a:lnTo>
                <a:lnTo>
                  <a:pt x="68205" y="14341"/>
                </a:lnTo>
                <a:lnTo>
                  <a:pt x="58413" y="13558"/>
                </a:lnTo>
                <a:lnTo>
                  <a:pt x="52176" y="16280"/>
                </a:lnTo>
                <a:lnTo>
                  <a:pt x="49472" y="22523"/>
                </a:lnTo>
                <a:lnTo>
                  <a:pt x="50282" y="32303"/>
                </a:lnTo>
                <a:lnTo>
                  <a:pt x="41686" y="32771"/>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0" name="Google Shape;520;p31"/>
          <p:cNvSpPr/>
          <p:nvPr/>
        </p:nvSpPr>
        <p:spPr>
          <a:xfrm>
            <a:off x="5874730" y="715193"/>
            <a:ext cx="276860" cy="233679"/>
          </a:xfrm>
          <a:custGeom>
            <a:rect b="b" l="l" r="r" t="t"/>
            <a:pathLst>
              <a:path extrusionOk="0" h="233680" w="276860">
                <a:moveTo>
                  <a:pt x="107712" y="233083"/>
                </a:moveTo>
                <a:lnTo>
                  <a:pt x="107499" y="227567"/>
                </a:lnTo>
                <a:lnTo>
                  <a:pt x="110353" y="212236"/>
                </a:lnTo>
                <a:lnTo>
                  <a:pt x="111340" y="204365"/>
                </a:lnTo>
                <a:lnTo>
                  <a:pt x="99435" y="206721"/>
                </a:lnTo>
                <a:lnTo>
                  <a:pt x="80000" y="202088"/>
                </a:lnTo>
                <a:lnTo>
                  <a:pt x="68276" y="204365"/>
                </a:lnTo>
                <a:lnTo>
                  <a:pt x="66546" y="196222"/>
                </a:lnTo>
                <a:lnTo>
                  <a:pt x="62675" y="190232"/>
                </a:lnTo>
                <a:lnTo>
                  <a:pt x="57124" y="185939"/>
                </a:lnTo>
                <a:lnTo>
                  <a:pt x="50353" y="182888"/>
                </a:lnTo>
                <a:lnTo>
                  <a:pt x="51023" y="165135"/>
                </a:lnTo>
                <a:lnTo>
                  <a:pt x="49149" y="149967"/>
                </a:lnTo>
                <a:lnTo>
                  <a:pt x="44267" y="137815"/>
                </a:lnTo>
                <a:lnTo>
                  <a:pt x="35916" y="129108"/>
                </a:lnTo>
                <a:lnTo>
                  <a:pt x="24252" y="133780"/>
                </a:lnTo>
                <a:lnTo>
                  <a:pt x="19473" y="134374"/>
                </a:lnTo>
                <a:lnTo>
                  <a:pt x="10668" y="132729"/>
                </a:lnTo>
                <a:lnTo>
                  <a:pt x="13051" y="122678"/>
                </a:lnTo>
                <a:lnTo>
                  <a:pt x="9734" y="114331"/>
                </a:lnTo>
                <a:lnTo>
                  <a:pt x="4217" y="106211"/>
                </a:lnTo>
                <a:lnTo>
                  <a:pt x="0" y="96840"/>
                </a:lnTo>
                <a:lnTo>
                  <a:pt x="6268" y="98706"/>
                </a:lnTo>
                <a:lnTo>
                  <a:pt x="11957" y="94892"/>
                </a:lnTo>
                <a:lnTo>
                  <a:pt x="21620" y="82427"/>
                </a:lnTo>
                <a:lnTo>
                  <a:pt x="18047" y="70730"/>
                </a:lnTo>
                <a:lnTo>
                  <a:pt x="18317" y="60227"/>
                </a:lnTo>
                <a:lnTo>
                  <a:pt x="22915" y="50983"/>
                </a:lnTo>
                <a:lnTo>
                  <a:pt x="32324" y="43059"/>
                </a:lnTo>
                <a:lnTo>
                  <a:pt x="30264" y="35240"/>
                </a:lnTo>
                <a:lnTo>
                  <a:pt x="26563" y="29091"/>
                </a:lnTo>
                <a:lnTo>
                  <a:pt x="21262" y="24539"/>
                </a:lnTo>
                <a:lnTo>
                  <a:pt x="14402" y="21512"/>
                </a:lnTo>
                <a:lnTo>
                  <a:pt x="39670" y="12078"/>
                </a:lnTo>
                <a:lnTo>
                  <a:pt x="67463" y="3980"/>
                </a:lnTo>
                <a:lnTo>
                  <a:pt x="96568" y="1958"/>
                </a:lnTo>
                <a:lnTo>
                  <a:pt x="125778" y="10756"/>
                </a:lnTo>
                <a:lnTo>
                  <a:pt x="130898" y="8732"/>
                </a:lnTo>
                <a:lnTo>
                  <a:pt x="134526" y="5182"/>
                </a:lnTo>
                <a:lnTo>
                  <a:pt x="136481" y="0"/>
                </a:lnTo>
                <a:lnTo>
                  <a:pt x="157159" y="14746"/>
                </a:lnTo>
                <a:lnTo>
                  <a:pt x="175082" y="30222"/>
                </a:lnTo>
                <a:lnTo>
                  <a:pt x="193459" y="43135"/>
                </a:lnTo>
                <a:lnTo>
                  <a:pt x="215497" y="50194"/>
                </a:lnTo>
                <a:lnTo>
                  <a:pt x="213755" y="61447"/>
                </a:lnTo>
                <a:lnTo>
                  <a:pt x="220653" y="64216"/>
                </a:lnTo>
                <a:lnTo>
                  <a:pt x="222716" y="71671"/>
                </a:lnTo>
                <a:lnTo>
                  <a:pt x="244230" y="71671"/>
                </a:lnTo>
                <a:lnTo>
                  <a:pt x="245948" y="77025"/>
                </a:lnTo>
                <a:lnTo>
                  <a:pt x="246533" y="81806"/>
                </a:lnTo>
                <a:lnTo>
                  <a:pt x="247771" y="86907"/>
                </a:lnTo>
                <a:lnTo>
                  <a:pt x="251449" y="93219"/>
                </a:lnTo>
                <a:lnTo>
                  <a:pt x="258788" y="90869"/>
                </a:lnTo>
                <a:lnTo>
                  <a:pt x="263113" y="92819"/>
                </a:lnTo>
                <a:lnTo>
                  <a:pt x="267891" y="95874"/>
                </a:lnTo>
                <a:lnTo>
                  <a:pt x="276590" y="96840"/>
                </a:lnTo>
                <a:lnTo>
                  <a:pt x="263737" y="105531"/>
                </a:lnTo>
                <a:lnTo>
                  <a:pt x="253000" y="116346"/>
                </a:lnTo>
                <a:lnTo>
                  <a:pt x="245071" y="129956"/>
                </a:lnTo>
                <a:lnTo>
                  <a:pt x="240638" y="147034"/>
                </a:lnTo>
                <a:lnTo>
                  <a:pt x="251449" y="157790"/>
                </a:lnTo>
                <a:lnTo>
                  <a:pt x="255076" y="164926"/>
                </a:lnTo>
                <a:lnTo>
                  <a:pt x="253959" y="174220"/>
                </a:lnTo>
                <a:lnTo>
                  <a:pt x="250995" y="180359"/>
                </a:lnTo>
                <a:lnTo>
                  <a:pt x="249165" y="185952"/>
                </a:lnTo>
                <a:lnTo>
                  <a:pt x="251449" y="193609"/>
                </a:lnTo>
                <a:lnTo>
                  <a:pt x="243037" y="190351"/>
                </a:lnTo>
                <a:lnTo>
                  <a:pt x="234748" y="192548"/>
                </a:lnTo>
                <a:lnTo>
                  <a:pt x="219088" y="200779"/>
                </a:lnTo>
                <a:lnTo>
                  <a:pt x="222254" y="207240"/>
                </a:lnTo>
                <a:lnTo>
                  <a:pt x="226307" y="207985"/>
                </a:lnTo>
                <a:lnTo>
                  <a:pt x="195615" y="210684"/>
                </a:lnTo>
                <a:lnTo>
                  <a:pt x="164236" y="215915"/>
                </a:lnTo>
                <a:lnTo>
                  <a:pt x="134244" y="223456"/>
                </a:lnTo>
                <a:lnTo>
                  <a:pt x="107712" y="23308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21" name="Google Shape;521;p31"/>
          <p:cNvGrpSpPr/>
          <p:nvPr/>
        </p:nvGrpSpPr>
        <p:grpSpPr>
          <a:xfrm>
            <a:off x="10946546" y="1372008"/>
            <a:ext cx="6810374" cy="7639049"/>
            <a:chOff x="10946546" y="1372008"/>
            <a:chExt cx="6810374" cy="7639049"/>
          </a:xfrm>
        </p:grpSpPr>
        <p:pic>
          <p:nvPicPr>
            <p:cNvPr id="522" name="Google Shape;522;p31"/>
            <p:cNvPicPr preferRelativeResize="0"/>
            <p:nvPr/>
          </p:nvPicPr>
          <p:blipFill rotWithShape="1">
            <a:blip r:embed="rId5">
              <a:alphaModFix/>
            </a:blip>
            <a:srcRect b="0" l="0" r="0" t="0"/>
            <a:stretch/>
          </p:blipFill>
          <p:spPr>
            <a:xfrm>
              <a:off x="14080806" y="7300257"/>
              <a:ext cx="109537" cy="113496"/>
            </a:xfrm>
            <a:prstGeom prst="rect">
              <a:avLst/>
            </a:prstGeom>
            <a:noFill/>
            <a:ln>
              <a:noFill/>
            </a:ln>
          </p:spPr>
        </p:pic>
        <p:pic>
          <p:nvPicPr>
            <p:cNvPr id="523" name="Google Shape;523;p31"/>
            <p:cNvPicPr preferRelativeResize="0"/>
            <p:nvPr/>
          </p:nvPicPr>
          <p:blipFill rotWithShape="1">
            <a:blip r:embed="rId6">
              <a:alphaModFix/>
            </a:blip>
            <a:srcRect b="0" l="0" r="0" t="0"/>
            <a:stretch/>
          </p:blipFill>
          <p:spPr>
            <a:xfrm>
              <a:off x="10946546" y="1372008"/>
              <a:ext cx="6810374" cy="7639049"/>
            </a:xfrm>
            <a:prstGeom prst="rect">
              <a:avLst/>
            </a:prstGeom>
            <a:noFill/>
            <a:ln>
              <a:noFill/>
            </a:ln>
          </p:spPr>
        </p:pic>
      </p:grpSp>
      <p:sp>
        <p:nvSpPr>
          <p:cNvPr id="524" name="Google Shape;524;p31"/>
          <p:cNvSpPr txBox="1"/>
          <p:nvPr/>
        </p:nvSpPr>
        <p:spPr>
          <a:xfrm>
            <a:off x="1052831" y="4253513"/>
            <a:ext cx="9315450" cy="2225675"/>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150">
                <a:solidFill>
                  <a:srgbClr val="C84826"/>
                </a:solidFill>
                <a:latin typeface="Calibri"/>
                <a:ea typeface="Calibri"/>
                <a:cs typeface="Calibri"/>
                <a:sym typeface="Calibri"/>
              </a:rPr>
              <a:t>Dancers		are	arranged	in		the	shape	of	a		"V," with	one	dancer	at	the	front		point		and	the others		fanning	out	behind	them.</a:t>
            </a:r>
            <a:endParaRPr sz="4150">
              <a:latin typeface="Calibri"/>
              <a:ea typeface="Calibri"/>
              <a:cs typeface="Calibri"/>
              <a:sym typeface="Calibri"/>
            </a:endParaRPr>
          </a:p>
        </p:txBody>
      </p:sp>
      <p:sp>
        <p:nvSpPr>
          <p:cNvPr id="525" name="Google Shape;525;p31"/>
          <p:cNvSpPr txBox="1"/>
          <p:nvPr>
            <p:ph type="ctrTitle"/>
          </p:nvPr>
        </p:nvSpPr>
        <p:spPr>
          <a:xfrm>
            <a:off x="1593589" y="628162"/>
            <a:ext cx="12725891" cy="3432735"/>
          </a:xfrm>
          <a:prstGeom prst="rect">
            <a:avLst/>
          </a:prstGeom>
          <a:noFill/>
          <a:ln>
            <a:noFill/>
          </a:ln>
        </p:spPr>
        <p:txBody>
          <a:bodyPr anchorCtr="0" anchor="t" bIns="0" lIns="0" spcFirstLastPara="1" rIns="0" wrap="square" tIns="336750">
            <a:spAutoFit/>
          </a:bodyPr>
          <a:lstStyle/>
          <a:p>
            <a:pPr indent="567690" lvl="0" marL="375920" marR="5080" rtl="0" algn="l">
              <a:lnSpc>
                <a:spcPct val="101612"/>
              </a:lnSpc>
              <a:spcBef>
                <a:spcPts val="0"/>
              </a:spcBef>
              <a:spcAft>
                <a:spcPts val="0"/>
              </a:spcAft>
              <a:buNone/>
            </a:pPr>
            <a:r>
              <a:rPr lang="en-US" sz="9300"/>
              <a:t>V-SHAPED FORMATION</a:t>
            </a:r>
            <a:endParaRPr sz="9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32"/>
          <p:cNvGrpSpPr/>
          <p:nvPr/>
        </p:nvGrpSpPr>
        <p:grpSpPr>
          <a:xfrm>
            <a:off x="0" y="-7711"/>
            <a:ext cx="12180958" cy="3386989"/>
            <a:chOff x="0" y="-7711"/>
            <a:chExt cx="12180958" cy="3386989"/>
          </a:xfrm>
        </p:grpSpPr>
        <p:sp>
          <p:nvSpPr>
            <p:cNvPr id="531" name="Google Shape;531;p32"/>
            <p:cNvSpPr/>
            <p:nvPr/>
          </p:nvSpPr>
          <p:spPr>
            <a:xfrm>
              <a:off x="2474785" y="1237588"/>
              <a:ext cx="32384" cy="64769"/>
            </a:xfrm>
            <a:custGeom>
              <a:rect b="b" l="l" r="r" t="t"/>
              <a:pathLst>
                <a:path extrusionOk="0" h="64769" w="32385">
                  <a:moveTo>
                    <a:pt x="10795" y="8928"/>
                  </a:moveTo>
                  <a:lnTo>
                    <a:pt x="8089" y="1803"/>
                  </a:lnTo>
                  <a:lnTo>
                    <a:pt x="0" y="0"/>
                  </a:lnTo>
                  <a:lnTo>
                    <a:pt x="1397" y="5892"/>
                  </a:lnTo>
                  <a:lnTo>
                    <a:pt x="1866" y="8940"/>
                  </a:lnTo>
                  <a:lnTo>
                    <a:pt x="1397" y="11988"/>
                  </a:lnTo>
                  <a:lnTo>
                    <a:pt x="0" y="17894"/>
                  </a:lnTo>
                  <a:lnTo>
                    <a:pt x="8089" y="16065"/>
                  </a:lnTo>
                  <a:lnTo>
                    <a:pt x="10795" y="8928"/>
                  </a:lnTo>
                  <a:close/>
                </a:path>
                <a:path extrusionOk="0" h="64769" w="32385">
                  <a:moveTo>
                    <a:pt x="32359" y="53746"/>
                  </a:moveTo>
                  <a:lnTo>
                    <a:pt x="29514" y="47612"/>
                  </a:lnTo>
                  <a:lnTo>
                    <a:pt x="25793" y="42354"/>
                  </a:lnTo>
                  <a:lnTo>
                    <a:pt x="21742" y="37414"/>
                  </a:lnTo>
                  <a:lnTo>
                    <a:pt x="17919" y="32270"/>
                  </a:lnTo>
                  <a:lnTo>
                    <a:pt x="19050" y="44297"/>
                  </a:lnTo>
                  <a:lnTo>
                    <a:pt x="18402" y="53797"/>
                  </a:lnTo>
                  <a:lnTo>
                    <a:pt x="20218" y="60579"/>
                  </a:lnTo>
                  <a:lnTo>
                    <a:pt x="28727" y="64465"/>
                  </a:lnTo>
                  <a:lnTo>
                    <a:pt x="29489" y="58928"/>
                  </a:lnTo>
                  <a:lnTo>
                    <a:pt x="25501" y="51638"/>
                  </a:lnTo>
                  <a:lnTo>
                    <a:pt x="28727" y="50190"/>
                  </a:lnTo>
                  <a:lnTo>
                    <a:pt x="28943" y="52362"/>
                  </a:lnTo>
                  <a:lnTo>
                    <a:pt x="29260" y="54457"/>
                  </a:lnTo>
                  <a:lnTo>
                    <a:pt x="32359" y="5374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2" name="Google Shape;532;p32"/>
            <p:cNvPicPr preferRelativeResize="0"/>
            <p:nvPr/>
          </p:nvPicPr>
          <p:blipFill rotWithShape="1">
            <a:blip r:embed="rId3">
              <a:alphaModFix/>
            </a:blip>
            <a:srcRect b="0" l="0" r="0" t="0"/>
            <a:stretch/>
          </p:blipFill>
          <p:spPr>
            <a:xfrm>
              <a:off x="0" y="-7711"/>
              <a:ext cx="12180958" cy="3386989"/>
            </a:xfrm>
            <a:prstGeom prst="rect">
              <a:avLst/>
            </a:prstGeom>
            <a:noFill/>
            <a:ln>
              <a:noFill/>
            </a:ln>
          </p:spPr>
        </p:pic>
        <p:sp>
          <p:nvSpPr>
            <p:cNvPr id="533" name="Google Shape;533;p32"/>
            <p:cNvSpPr/>
            <p:nvPr/>
          </p:nvSpPr>
          <p:spPr>
            <a:xfrm>
              <a:off x="3940086" y="828826"/>
              <a:ext cx="3469640" cy="365760"/>
            </a:xfrm>
            <a:custGeom>
              <a:rect b="b" l="l" r="r" t="t"/>
              <a:pathLst>
                <a:path extrusionOk="0" h="365759" w="3469640">
                  <a:moveTo>
                    <a:pt x="68211" y="0"/>
                  </a:moveTo>
                  <a:lnTo>
                    <a:pt x="53670" y="2120"/>
                  </a:lnTo>
                  <a:lnTo>
                    <a:pt x="37274" y="2336"/>
                  </a:lnTo>
                  <a:lnTo>
                    <a:pt x="19291" y="4089"/>
                  </a:lnTo>
                  <a:lnTo>
                    <a:pt x="0" y="10782"/>
                  </a:lnTo>
                  <a:lnTo>
                    <a:pt x="4381" y="11493"/>
                  </a:lnTo>
                  <a:lnTo>
                    <a:pt x="0" y="17919"/>
                  </a:lnTo>
                  <a:lnTo>
                    <a:pt x="9080" y="16967"/>
                  </a:lnTo>
                  <a:lnTo>
                    <a:pt x="15278" y="10795"/>
                  </a:lnTo>
                  <a:lnTo>
                    <a:pt x="21031" y="6413"/>
                  </a:lnTo>
                  <a:lnTo>
                    <a:pt x="28740" y="10782"/>
                  </a:lnTo>
                  <a:lnTo>
                    <a:pt x="27203" y="17526"/>
                  </a:lnTo>
                  <a:lnTo>
                    <a:pt x="20980" y="19735"/>
                  </a:lnTo>
                  <a:lnTo>
                    <a:pt x="21513" y="28676"/>
                  </a:lnTo>
                  <a:lnTo>
                    <a:pt x="28994" y="29311"/>
                  </a:lnTo>
                  <a:lnTo>
                    <a:pt x="35153" y="31216"/>
                  </a:lnTo>
                  <a:lnTo>
                    <a:pt x="41694" y="32766"/>
                  </a:lnTo>
                  <a:lnTo>
                    <a:pt x="50292" y="32296"/>
                  </a:lnTo>
                  <a:lnTo>
                    <a:pt x="49479" y="22517"/>
                  </a:lnTo>
                  <a:lnTo>
                    <a:pt x="52184" y="16281"/>
                  </a:lnTo>
                  <a:lnTo>
                    <a:pt x="58420" y="13550"/>
                  </a:lnTo>
                  <a:lnTo>
                    <a:pt x="68211" y="14338"/>
                  </a:lnTo>
                  <a:lnTo>
                    <a:pt x="68211" y="0"/>
                  </a:lnTo>
                  <a:close/>
                </a:path>
                <a:path extrusionOk="0" h="365759" w="3469640">
                  <a:moveTo>
                    <a:pt x="3469449" y="229463"/>
                  </a:moveTo>
                  <a:lnTo>
                    <a:pt x="3460750" y="228498"/>
                  </a:lnTo>
                  <a:lnTo>
                    <a:pt x="3455962" y="225437"/>
                  </a:lnTo>
                  <a:lnTo>
                    <a:pt x="3451644" y="223481"/>
                  </a:lnTo>
                  <a:lnTo>
                    <a:pt x="3444303" y="225831"/>
                  </a:lnTo>
                  <a:lnTo>
                    <a:pt x="3440620" y="219519"/>
                  </a:lnTo>
                  <a:lnTo>
                    <a:pt x="3439388" y="214426"/>
                  </a:lnTo>
                  <a:lnTo>
                    <a:pt x="3438804" y="209638"/>
                  </a:lnTo>
                  <a:lnTo>
                    <a:pt x="3437090" y="204292"/>
                  </a:lnTo>
                  <a:lnTo>
                    <a:pt x="3415576" y="204292"/>
                  </a:lnTo>
                  <a:lnTo>
                    <a:pt x="3413506" y="196837"/>
                  </a:lnTo>
                  <a:lnTo>
                    <a:pt x="3406610" y="194068"/>
                  </a:lnTo>
                  <a:lnTo>
                    <a:pt x="3408349" y="182816"/>
                  </a:lnTo>
                  <a:lnTo>
                    <a:pt x="3386315" y="175755"/>
                  </a:lnTo>
                  <a:lnTo>
                    <a:pt x="3367938" y="162839"/>
                  </a:lnTo>
                  <a:lnTo>
                    <a:pt x="3350018" y="147358"/>
                  </a:lnTo>
                  <a:lnTo>
                    <a:pt x="3329330" y="132613"/>
                  </a:lnTo>
                  <a:lnTo>
                    <a:pt x="3327374" y="137795"/>
                  </a:lnTo>
                  <a:lnTo>
                    <a:pt x="3323755" y="141351"/>
                  </a:lnTo>
                  <a:lnTo>
                    <a:pt x="3318637" y="143370"/>
                  </a:lnTo>
                  <a:lnTo>
                    <a:pt x="3289427" y="134581"/>
                  </a:lnTo>
                  <a:lnTo>
                    <a:pt x="3260318" y="136601"/>
                  </a:lnTo>
                  <a:lnTo>
                    <a:pt x="3232531" y="144691"/>
                  </a:lnTo>
                  <a:lnTo>
                    <a:pt x="3207258" y="154127"/>
                  </a:lnTo>
                  <a:lnTo>
                    <a:pt x="3214116" y="157162"/>
                  </a:lnTo>
                  <a:lnTo>
                    <a:pt x="3219412" y="161709"/>
                  </a:lnTo>
                  <a:lnTo>
                    <a:pt x="3223120" y="167855"/>
                  </a:lnTo>
                  <a:lnTo>
                    <a:pt x="3225177" y="175679"/>
                  </a:lnTo>
                  <a:lnTo>
                    <a:pt x="3215767" y="183603"/>
                  </a:lnTo>
                  <a:lnTo>
                    <a:pt x="3211169" y="192849"/>
                  </a:lnTo>
                  <a:lnTo>
                    <a:pt x="3210903" y="203352"/>
                  </a:lnTo>
                  <a:lnTo>
                    <a:pt x="3214471" y="215049"/>
                  </a:lnTo>
                  <a:lnTo>
                    <a:pt x="3204807" y="227507"/>
                  </a:lnTo>
                  <a:lnTo>
                    <a:pt x="3199117" y="231317"/>
                  </a:lnTo>
                  <a:lnTo>
                    <a:pt x="3192856" y="229463"/>
                  </a:lnTo>
                  <a:lnTo>
                    <a:pt x="3197072" y="238823"/>
                  </a:lnTo>
                  <a:lnTo>
                    <a:pt x="3202584" y="246951"/>
                  </a:lnTo>
                  <a:lnTo>
                    <a:pt x="3205911" y="255295"/>
                  </a:lnTo>
                  <a:lnTo>
                    <a:pt x="3203524" y="265341"/>
                  </a:lnTo>
                  <a:lnTo>
                    <a:pt x="3212325" y="266992"/>
                  </a:lnTo>
                  <a:lnTo>
                    <a:pt x="3217100" y="266395"/>
                  </a:lnTo>
                  <a:lnTo>
                    <a:pt x="3228771" y="261721"/>
                  </a:lnTo>
                  <a:lnTo>
                    <a:pt x="3237115" y="270433"/>
                  </a:lnTo>
                  <a:lnTo>
                    <a:pt x="3242005" y="282587"/>
                  </a:lnTo>
                  <a:lnTo>
                    <a:pt x="3243872" y="297751"/>
                  </a:lnTo>
                  <a:lnTo>
                    <a:pt x="3243211" y="315506"/>
                  </a:lnTo>
                  <a:lnTo>
                    <a:pt x="3249980" y="318554"/>
                  </a:lnTo>
                  <a:lnTo>
                    <a:pt x="3255530" y="322846"/>
                  </a:lnTo>
                  <a:lnTo>
                    <a:pt x="3259404" y="328841"/>
                  </a:lnTo>
                  <a:lnTo>
                    <a:pt x="3261131" y="336981"/>
                  </a:lnTo>
                  <a:lnTo>
                    <a:pt x="3272853" y="334708"/>
                  </a:lnTo>
                  <a:lnTo>
                    <a:pt x="3292284" y="339344"/>
                  </a:lnTo>
                  <a:lnTo>
                    <a:pt x="3304197" y="336981"/>
                  </a:lnTo>
                  <a:lnTo>
                    <a:pt x="3303206" y="344855"/>
                  </a:lnTo>
                  <a:lnTo>
                    <a:pt x="3300349" y="360184"/>
                  </a:lnTo>
                  <a:lnTo>
                    <a:pt x="3300565" y="365696"/>
                  </a:lnTo>
                  <a:lnTo>
                    <a:pt x="3327095" y="356069"/>
                  </a:lnTo>
                  <a:lnTo>
                    <a:pt x="3357092" y="348538"/>
                  </a:lnTo>
                  <a:lnTo>
                    <a:pt x="3388474" y="343306"/>
                  </a:lnTo>
                  <a:lnTo>
                    <a:pt x="3419157" y="340601"/>
                  </a:lnTo>
                  <a:lnTo>
                    <a:pt x="3415106" y="339852"/>
                  </a:lnTo>
                  <a:lnTo>
                    <a:pt x="3411944" y="333400"/>
                  </a:lnTo>
                  <a:lnTo>
                    <a:pt x="3427603" y="325170"/>
                  </a:lnTo>
                  <a:lnTo>
                    <a:pt x="3435896" y="322973"/>
                  </a:lnTo>
                  <a:lnTo>
                    <a:pt x="3444303" y="326224"/>
                  </a:lnTo>
                  <a:lnTo>
                    <a:pt x="3442017" y="318566"/>
                  </a:lnTo>
                  <a:lnTo>
                    <a:pt x="3443846" y="312978"/>
                  </a:lnTo>
                  <a:lnTo>
                    <a:pt x="3446818" y="306832"/>
                  </a:lnTo>
                  <a:lnTo>
                    <a:pt x="3447935" y="297548"/>
                  </a:lnTo>
                  <a:lnTo>
                    <a:pt x="3444303" y="290410"/>
                  </a:lnTo>
                  <a:lnTo>
                    <a:pt x="3433495" y="279654"/>
                  </a:lnTo>
                  <a:lnTo>
                    <a:pt x="3437928" y="262572"/>
                  </a:lnTo>
                  <a:lnTo>
                    <a:pt x="3445853" y="248958"/>
                  </a:lnTo>
                  <a:lnTo>
                    <a:pt x="3456597" y="238150"/>
                  </a:lnTo>
                  <a:lnTo>
                    <a:pt x="3469449" y="22946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534" name="Google Shape;534;p32"/>
          <p:cNvGrpSpPr/>
          <p:nvPr/>
        </p:nvGrpSpPr>
        <p:grpSpPr>
          <a:xfrm>
            <a:off x="0" y="7084923"/>
            <a:ext cx="18288610" cy="3202305"/>
            <a:chOff x="0" y="7084923"/>
            <a:chExt cx="18288610" cy="3202305"/>
          </a:xfrm>
        </p:grpSpPr>
        <p:sp>
          <p:nvSpPr>
            <p:cNvPr id="535" name="Google Shape;535;p32"/>
            <p:cNvSpPr/>
            <p:nvPr/>
          </p:nvSpPr>
          <p:spPr>
            <a:xfrm>
              <a:off x="0" y="8671635"/>
              <a:ext cx="18288000" cy="1615440"/>
            </a:xfrm>
            <a:custGeom>
              <a:rect b="b" l="l" r="r" t="t"/>
              <a:pathLst>
                <a:path extrusionOk="0" h="1615440" w="18288000">
                  <a:moveTo>
                    <a:pt x="18288000" y="1615364"/>
                  </a:moveTo>
                  <a:lnTo>
                    <a:pt x="0" y="1615364"/>
                  </a:lnTo>
                  <a:lnTo>
                    <a:pt x="0" y="0"/>
                  </a:lnTo>
                  <a:lnTo>
                    <a:pt x="18288000" y="0"/>
                  </a:lnTo>
                  <a:lnTo>
                    <a:pt x="18288000" y="161536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6" name="Google Shape;536;p32"/>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7" name="Google Shape;537;p32"/>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13"/>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66"/>
                  </a:lnTo>
                  <a:lnTo>
                    <a:pt x="2047189" y="2312454"/>
                  </a:lnTo>
                  <a:lnTo>
                    <a:pt x="2038121" y="2356142"/>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57"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538" name="Google Shape;538;p32"/>
          <p:cNvPicPr preferRelativeResize="0"/>
          <p:nvPr/>
        </p:nvPicPr>
        <p:blipFill rotWithShape="1">
          <a:blip r:embed="rId4">
            <a:alphaModFix/>
          </a:blip>
          <a:srcRect b="0" l="0" r="0" t="0"/>
          <a:stretch/>
        </p:blipFill>
        <p:spPr>
          <a:xfrm>
            <a:off x="16532156" y="365223"/>
            <a:ext cx="1755843" cy="1919118"/>
          </a:xfrm>
          <a:prstGeom prst="rect">
            <a:avLst/>
          </a:prstGeom>
          <a:noFill/>
          <a:ln>
            <a:noFill/>
          </a:ln>
        </p:spPr>
      </p:pic>
      <p:pic>
        <p:nvPicPr>
          <p:cNvPr id="539" name="Google Shape;539;p32"/>
          <p:cNvPicPr preferRelativeResize="0"/>
          <p:nvPr/>
        </p:nvPicPr>
        <p:blipFill rotWithShape="1">
          <a:blip r:embed="rId5">
            <a:alphaModFix/>
          </a:blip>
          <a:srcRect b="0" l="0" r="0" t="0"/>
          <a:stretch/>
        </p:blipFill>
        <p:spPr>
          <a:xfrm>
            <a:off x="153787" y="8069560"/>
            <a:ext cx="1929807" cy="2217439"/>
          </a:xfrm>
          <a:prstGeom prst="rect">
            <a:avLst/>
          </a:prstGeom>
          <a:noFill/>
          <a:ln>
            <a:noFill/>
          </a:ln>
        </p:spPr>
      </p:pic>
      <p:sp>
        <p:nvSpPr>
          <p:cNvPr id="540" name="Google Shape;540;p32"/>
          <p:cNvSpPr txBox="1"/>
          <p:nvPr>
            <p:ph type="ctrTitle"/>
          </p:nvPr>
        </p:nvSpPr>
        <p:spPr>
          <a:xfrm>
            <a:off x="1593589" y="628162"/>
            <a:ext cx="12725891" cy="3432735"/>
          </a:xfrm>
          <a:prstGeom prst="rect">
            <a:avLst/>
          </a:prstGeom>
          <a:noFill/>
          <a:ln>
            <a:noFill/>
          </a:ln>
        </p:spPr>
        <p:txBody>
          <a:bodyPr anchorCtr="0" anchor="t" bIns="0" lIns="0" spcFirstLastPara="1" rIns="0" wrap="square" tIns="1288525">
            <a:spAutoFit/>
          </a:bodyPr>
          <a:lstStyle/>
          <a:p>
            <a:pPr indent="0" lvl="0" marL="12700" rtl="0" algn="l">
              <a:lnSpc>
                <a:spcPct val="100000"/>
              </a:lnSpc>
              <a:spcBef>
                <a:spcPts val="0"/>
              </a:spcBef>
              <a:spcAft>
                <a:spcPts val="0"/>
              </a:spcAft>
              <a:buNone/>
            </a:pPr>
            <a:r>
              <a:rPr lang="en-US" sz="9300"/>
              <a:t>BOX FORMATION</a:t>
            </a:r>
            <a:endParaRPr sz="9300"/>
          </a:p>
        </p:txBody>
      </p:sp>
      <p:sp>
        <p:nvSpPr>
          <p:cNvPr id="541" name="Google Shape;541;p32"/>
          <p:cNvSpPr txBox="1"/>
          <p:nvPr/>
        </p:nvSpPr>
        <p:spPr>
          <a:xfrm>
            <a:off x="2077989" y="4587821"/>
            <a:ext cx="7695565" cy="2139950"/>
          </a:xfrm>
          <a:prstGeom prst="rect">
            <a:avLst/>
          </a:prstGeom>
          <a:noFill/>
          <a:ln>
            <a:noFill/>
          </a:ln>
        </p:spPr>
        <p:txBody>
          <a:bodyPr anchorCtr="0" anchor="t" bIns="0" lIns="0" spcFirstLastPara="1" rIns="0" wrap="square" tIns="12700">
            <a:spAutoFit/>
          </a:bodyPr>
          <a:lstStyle/>
          <a:p>
            <a:pPr indent="0" lvl="0" marL="12065" marR="5080" rtl="0" algn="ctr">
              <a:lnSpc>
                <a:spcPct val="115599"/>
              </a:lnSpc>
              <a:spcBef>
                <a:spcPts val="0"/>
              </a:spcBef>
              <a:spcAft>
                <a:spcPts val="0"/>
              </a:spcAft>
              <a:buNone/>
            </a:pPr>
            <a:r>
              <a:rPr lang="en-US" sz="4000">
                <a:solidFill>
                  <a:srgbClr val="C84826"/>
                </a:solidFill>
                <a:latin typeface="Calibri"/>
                <a:ea typeface="Calibri"/>
                <a:cs typeface="Calibri"/>
                <a:sym typeface="Calibri"/>
              </a:rPr>
              <a:t>Box		or	Square			Formation:	Dancers	form the	corners	of		a	square		or	rectangle, creating	clean	lines	and	right	angles.</a:t>
            </a:r>
            <a:endParaRPr sz="4000">
              <a:latin typeface="Calibri"/>
              <a:ea typeface="Calibri"/>
              <a:cs typeface="Calibri"/>
              <a:sym typeface="Calibri"/>
            </a:endParaRPr>
          </a:p>
        </p:txBody>
      </p:sp>
      <p:pic>
        <p:nvPicPr>
          <p:cNvPr id="542" name="Google Shape;542;p32"/>
          <p:cNvPicPr preferRelativeResize="0"/>
          <p:nvPr/>
        </p:nvPicPr>
        <p:blipFill rotWithShape="1">
          <a:blip r:embed="rId6">
            <a:alphaModFix/>
          </a:blip>
          <a:srcRect b="0" l="0" r="0" t="0"/>
          <a:stretch/>
        </p:blipFill>
        <p:spPr>
          <a:xfrm>
            <a:off x="10929766" y="1893993"/>
            <a:ext cx="6657974" cy="74390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33"/>
          <p:cNvGrpSpPr/>
          <p:nvPr/>
        </p:nvGrpSpPr>
        <p:grpSpPr>
          <a:xfrm>
            <a:off x="2306509" y="1122311"/>
            <a:ext cx="10429753" cy="2205620"/>
            <a:chOff x="2306509" y="1122311"/>
            <a:chExt cx="10429753" cy="2205620"/>
          </a:xfrm>
        </p:grpSpPr>
        <p:sp>
          <p:nvSpPr>
            <p:cNvPr id="548" name="Google Shape;548;p33"/>
            <p:cNvSpPr/>
            <p:nvPr/>
          </p:nvSpPr>
          <p:spPr>
            <a:xfrm>
              <a:off x="2757944" y="1122311"/>
              <a:ext cx="33655" cy="66675"/>
            </a:xfrm>
            <a:custGeom>
              <a:rect b="b" l="l" r="r" t="t"/>
              <a:pathLst>
                <a:path extrusionOk="0" h="66675" w="33655">
                  <a:moveTo>
                    <a:pt x="11099" y="9194"/>
                  </a:moveTo>
                  <a:lnTo>
                    <a:pt x="8318" y="1854"/>
                  </a:lnTo>
                  <a:lnTo>
                    <a:pt x="0" y="0"/>
                  </a:lnTo>
                  <a:lnTo>
                    <a:pt x="1435" y="6070"/>
                  </a:lnTo>
                  <a:lnTo>
                    <a:pt x="1917" y="9207"/>
                  </a:lnTo>
                  <a:lnTo>
                    <a:pt x="1435" y="12344"/>
                  </a:lnTo>
                  <a:lnTo>
                    <a:pt x="0" y="18427"/>
                  </a:lnTo>
                  <a:lnTo>
                    <a:pt x="8318" y="16548"/>
                  </a:lnTo>
                  <a:lnTo>
                    <a:pt x="11099" y="9194"/>
                  </a:lnTo>
                  <a:close/>
                </a:path>
                <a:path extrusionOk="0" h="66675" w="33655">
                  <a:moveTo>
                    <a:pt x="33261" y="55346"/>
                  </a:moveTo>
                  <a:lnTo>
                    <a:pt x="30340" y="49034"/>
                  </a:lnTo>
                  <a:lnTo>
                    <a:pt x="26517" y="43611"/>
                  </a:lnTo>
                  <a:lnTo>
                    <a:pt x="22352" y="38531"/>
                  </a:lnTo>
                  <a:lnTo>
                    <a:pt x="18415" y="33235"/>
                  </a:lnTo>
                  <a:lnTo>
                    <a:pt x="19583" y="45618"/>
                  </a:lnTo>
                  <a:lnTo>
                    <a:pt x="18923" y="55397"/>
                  </a:lnTo>
                  <a:lnTo>
                    <a:pt x="20777" y="62395"/>
                  </a:lnTo>
                  <a:lnTo>
                    <a:pt x="29527" y="66382"/>
                  </a:lnTo>
                  <a:lnTo>
                    <a:pt x="30314" y="60680"/>
                  </a:lnTo>
                  <a:lnTo>
                    <a:pt x="26212" y="53174"/>
                  </a:lnTo>
                  <a:lnTo>
                    <a:pt x="29527" y="51689"/>
                  </a:lnTo>
                  <a:lnTo>
                    <a:pt x="29756" y="53924"/>
                  </a:lnTo>
                  <a:lnTo>
                    <a:pt x="30086" y="56083"/>
                  </a:lnTo>
                  <a:lnTo>
                    <a:pt x="33261" y="5534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49" name="Google Shape;549;p33"/>
            <p:cNvPicPr preferRelativeResize="0"/>
            <p:nvPr/>
          </p:nvPicPr>
          <p:blipFill rotWithShape="1">
            <a:blip r:embed="rId3">
              <a:alphaModFix/>
            </a:blip>
            <a:srcRect b="0" l="0" r="0" t="0"/>
            <a:stretch/>
          </p:blipFill>
          <p:spPr>
            <a:xfrm>
              <a:off x="2306509" y="1181345"/>
              <a:ext cx="10429753" cy="2146586"/>
            </a:xfrm>
            <a:prstGeom prst="rect">
              <a:avLst/>
            </a:prstGeom>
            <a:noFill/>
            <a:ln>
              <a:noFill/>
            </a:ln>
          </p:spPr>
        </p:pic>
      </p:grpSp>
      <p:sp>
        <p:nvSpPr>
          <p:cNvPr id="550" name="Google Shape;550;p33"/>
          <p:cNvSpPr/>
          <p:nvPr/>
        </p:nvSpPr>
        <p:spPr>
          <a:xfrm>
            <a:off x="4264342" y="701336"/>
            <a:ext cx="70485" cy="34290"/>
          </a:xfrm>
          <a:custGeom>
            <a:rect b="b" l="l" r="r" t="t"/>
            <a:pathLst>
              <a:path extrusionOk="0" h="34290" w="70485">
                <a:moveTo>
                  <a:pt x="42855" y="33749"/>
                </a:moveTo>
                <a:lnTo>
                  <a:pt x="36137" y="32157"/>
                </a:lnTo>
                <a:lnTo>
                  <a:pt x="29802" y="30188"/>
                </a:lnTo>
                <a:lnTo>
                  <a:pt x="22117" y="29539"/>
                </a:lnTo>
                <a:lnTo>
                  <a:pt x="21568" y="20326"/>
                </a:lnTo>
                <a:lnTo>
                  <a:pt x="27966" y="18059"/>
                </a:lnTo>
                <a:lnTo>
                  <a:pt x="29538" y="11113"/>
                </a:lnTo>
                <a:lnTo>
                  <a:pt x="21612" y="6611"/>
                </a:lnTo>
                <a:lnTo>
                  <a:pt x="15701" y="11127"/>
                </a:lnTo>
                <a:lnTo>
                  <a:pt x="9324" y="17473"/>
                </a:lnTo>
                <a:lnTo>
                  <a:pt x="0" y="18461"/>
                </a:lnTo>
                <a:lnTo>
                  <a:pt x="4496" y="11844"/>
                </a:lnTo>
                <a:lnTo>
                  <a:pt x="0" y="11113"/>
                </a:lnTo>
                <a:lnTo>
                  <a:pt x="19823" y="4220"/>
                </a:lnTo>
                <a:lnTo>
                  <a:pt x="38307" y="2417"/>
                </a:lnTo>
                <a:lnTo>
                  <a:pt x="55167" y="2183"/>
                </a:lnTo>
                <a:lnTo>
                  <a:pt x="70117" y="0"/>
                </a:lnTo>
                <a:lnTo>
                  <a:pt x="70117" y="14769"/>
                </a:lnTo>
                <a:lnTo>
                  <a:pt x="60051" y="13963"/>
                </a:lnTo>
                <a:lnTo>
                  <a:pt x="53639" y="16766"/>
                </a:lnTo>
                <a:lnTo>
                  <a:pt x="50859" y="23195"/>
                </a:lnTo>
                <a:lnTo>
                  <a:pt x="51692" y="33267"/>
                </a:lnTo>
                <a:lnTo>
                  <a:pt x="42855" y="33749"/>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1" name="Google Shape;551;p33"/>
          <p:cNvSpPr/>
          <p:nvPr/>
        </p:nvSpPr>
        <p:spPr>
          <a:xfrm>
            <a:off x="7546713" y="837917"/>
            <a:ext cx="284480" cy="240665"/>
          </a:xfrm>
          <a:custGeom>
            <a:rect b="b" l="l" r="r" t="t"/>
            <a:pathLst>
              <a:path extrusionOk="0" h="240665" w="284479">
                <a:moveTo>
                  <a:pt x="110733" y="240041"/>
                </a:moveTo>
                <a:lnTo>
                  <a:pt x="110513" y="234360"/>
                </a:lnTo>
                <a:lnTo>
                  <a:pt x="113447" y="218572"/>
                </a:lnTo>
                <a:lnTo>
                  <a:pt x="114462" y="210465"/>
                </a:lnTo>
                <a:lnTo>
                  <a:pt x="102223" y="212892"/>
                </a:lnTo>
                <a:lnTo>
                  <a:pt x="82243" y="208121"/>
                </a:lnTo>
                <a:lnTo>
                  <a:pt x="70190" y="210465"/>
                </a:lnTo>
                <a:lnTo>
                  <a:pt x="68412" y="202079"/>
                </a:lnTo>
                <a:lnTo>
                  <a:pt x="64432" y="195910"/>
                </a:lnTo>
                <a:lnTo>
                  <a:pt x="58726" y="191490"/>
                </a:lnTo>
                <a:lnTo>
                  <a:pt x="51765" y="188347"/>
                </a:lnTo>
                <a:lnTo>
                  <a:pt x="52454" y="170064"/>
                </a:lnTo>
                <a:lnTo>
                  <a:pt x="50527" y="154444"/>
                </a:lnTo>
                <a:lnTo>
                  <a:pt x="45509" y="141929"/>
                </a:lnTo>
                <a:lnTo>
                  <a:pt x="36923" y="132962"/>
                </a:lnTo>
                <a:lnTo>
                  <a:pt x="24932" y="137774"/>
                </a:lnTo>
                <a:lnTo>
                  <a:pt x="20019" y="138385"/>
                </a:lnTo>
                <a:lnTo>
                  <a:pt x="10967" y="136691"/>
                </a:lnTo>
                <a:lnTo>
                  <a:pt x="13417" y="126340"/>
                </a:lnTo>
                <a:lnTo>
                  <a:pt x="10007" y="117744"/>
                </a:lnTo>
                <a:lnTo>
                  <a:pt x="4335" y="109382"/>
                </a:lnTo>
                <a:lnTo>
                  <a:pt x="0" y="99730"/>
                </a:lnTo>
                <a:lnTo>
                  <a:pt x="6444" y="101652"/>
                </a:lnTo>
                <a:lnTo>
                  <a:pt x="12292" y="97724"/>
                </a:lnTo>
                <a:lnTo>
                  <a:pt x="22227" y="84888"/>
                </a:lnTo>
                <a:lnTo>
                  <a:pt x="18553" y="72841"/>
                </a:lnTo>
                <a:lnTo>
                  <a:pt x="18831" y="62025"/>
                </a:lnTo>
                <a:lnTo>
                  <a:pt x="23558" y="52504"/>
                </a:lnTo>
                <a:lnTo>
                  <a:pt x="33230" y="44345"/>
                </a:lnTo>
                <a:lnTo>
                  <a:pt x="31112" y="36292"/>
                </a:lnTo>
                <a:lnTo>
                  <a:pt x="27308" y="29959"/>
                </a:lnTo>
                <a:lnTo>
                  <a:pt x="21859" y="25271"/>
                </a:lnTo>
                <a:lnTo>
                  <a:pt x="14805" y="22154"/>
                </a:lnTo>
                <a:lnTo>
                  <a:pt x="40783" y="12439"/>
                </a:lnTo>
                <a:lnTo>
                  <a:pt x="69354" y="4099"/>
                </a:lnTo>
                <a:lnTo>
                  <a:pt x="99276" y="2016"/>
                </a:lnTo>
                <a:lnTo>
                  <a:pt x="129304" y="11077"/>
                </a:lnTo>
                <a:lnTo>
                  <a:pt x="134568" y="8993"/>
                </a:lnTo>
                <a:lnTo>
                  <a:pt x="138297" y="5337"/>
                </a:lnTo>
                <a:lnTo>
                  <a:pt x="140308" y="0"/>
                </a:lnTo>
                <a:lnTo>
                  <a:pt x="161565" y="15187"/>
                </a:lnTo>
                <a:lnTo>
                  <a:pt x="179991" y="31124"/>
                </a:lnTo>
                <a:lnTo>
                  <a:pt x="198884" y="44423"/>
                </a:lnTo>
                <a:lnTo>
                  <a:pt x="221539" y="51693"/>
                </a:lnTo>
                <a:lnTo>
                  <a:pt x="219748" y="63282"/>
                </a:lnTo>
                <a:lnTo>
                  <a:pt x="226840" y="66133"/>
                </a:lnTo>
                <a:lnTo>
                  <a:pt x="228960" y="73810"/>
                </a:lnTo>
                <a:lnTo>
                  <a:pt x="251078" y="73810"/>
                </a:lnTo>
                <a:lnTo>
                  <a:pt x="252844" y="79324"/>
                </a:lnTo>
                <a:lnTo>
                  <a:pt x="253445" y="84248"/>
                </a:lnTo>
                <a:lnTo>
                  <a:pt x="254718" y="89501"/>
                </a:lnTo>
                <a:lnTo>
                  <a:pt x="258499" y="96001"/>
                </a:lnTo>
                <a:lnTo>
                  <a:pt x="266044" y="93582"/>
                </a:lnTo>
                <a:lnTo>
                  <a:pt x="270490" y="95590"/>
                </a:lnTo>
                <a:lnTo>
                  <a:pt x="275403" y="98736"/>
                </a:lnTo>
                <a:lnTo>
                  <a:pt x="284345" y="99730"/>
                </a:lnTo>
                <a:lnTo>
                  <a:pt x="271131" y="108681"/>
                </a:lnTo>
                <a:lnTo>
                  <a:pt x="260094" y="119819"/>
                </a:lnTo>
                <a:lnTo>
                  <a:pt x="251942" y="133836"/>
                </a:lnTo>
                <a:lnTo>
                  <a:pt x="247385" y="151424"/>
                </a:lnTo>
                <a:lnTo>
                  <a:pt x="258499" y="162501"/>
                </a:lnTo>
                <a:lnTo>
                  <a:pt x="262228" y="169849"/>
                </a:lnTo>
                <a:lnTo>
                  <a:pt x="261080" y="179420"/>
                </a:lnTo>
                <a:lnTo>
                  <a:pt x="258033" y="185743"/>
                </a:lnTo>
                <a:lnTo>
                  <a:pt x="256151" y="191503"/>
                </a:lnTo>
                <a:lnTo>
                  <a:pt x="258499" y="199388"/>
                </a:lnTo>
                <a:lnTo>
                  <a:pt x="249851" y="196033"/>
                </a:lnTo>
                <a:lnTo>
                  <a:pt x="241330" y="198296"/>
                </a:lnTo>
                <a:lnTo>
                  <a:pt x="225231" y="206773"/>
                </a:lnTo>
                <a:lnTo>
                  <a:pt x="228485" y="213426"/>
                </a:lnTo>
                <a:lnTo>
                  <a:pt x="232653" y="214194"/>
                </a:lnTo>
                <a:lnTo>
                  <a:pt x="201100" y="216973"/>
                </a:lnTo>
                <a:lnTo>
                  <a:pt x="168841" y="222360"/>
                </a:lnTo>
                <a:lnTo>
                  <a:pt x="138008" y="230126"/>
                </a:lnTo>
                <a:lnTo>
                  <a:pt x="110733" y="240041"/>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2" name="Google Shape;552;p33"/>
          <p:cNvPicPr preferRelativeResize="0"/>
          <p:nvPr/>
        </p:nvPicPr>
        <p:blipFill rotWithShape="1">
          <a:blip r:embed="rId4">
            <a:alphaModFix/>
          </a:blip>
          <a:srcRect b="0" l="0" r="0" t="0"/>
          <a:stretch/>
        </p:blipFill>
        <p:spPr>
          <a:xfrm>
            <a:off x="16532156" y="365224"/>
            <a:ext cx="1755843" cy="1919119"/>
          </a:xfrm>
          <a:prstGeom prst="rect">
            <a:avLst/>
          </a:prstGeom>
          <a:noFill/>
          <a:ln>
            <a:noFill/>
          </a:ln>
        </p:spPr>
      </p:pic>
      <p:grpSp>
        <p:nvGrpSpPr>
          <p:cNvPr id="553" name="Google Shape;553;p33"/>
          <p:cNvGrpSpPr/>
          <p:nvPr/>
        </p:nvGrpSpPr>
        <p:grpSpPr>
          <a:xfrm>
            <a:off x="0" y="8069560"/>
            <a:ext cx="18288000" cy="2217517"/>
            <a:chOff x="0" y="8069560"/>
            <a:chExt cx="18288000" cy="2217517"/>
          </a:xfrm>
        </p:grpSpPr>
        <p:sp>
          <p:nvSpPr>
            <p:cNvPr id="554" name="Google Shape;554;p33"/>
            <p:cNvSpPr/>
            <p:nvPr/>
          </p:nvSpPr>
          <p:spPr>
            <a:xfrm>
              <a:off x="0" y="8671637"/>
              <a:ext cx="18288000" cy="1615440"/>
            </a:xfrm>
            <a:custGeom>
              <a:rect b="b" l="l" r="r" t="t"/>
              <a:pathLst>
                <a:path extrusionOk="0" h="1615440" w="18288000">
                  <a:moveTo>
                    <a:pt x="18288000" y="1615362"/>
                  </a:moveTo>
                  <a:lnTo>
                    <a:pt x="0" y="1615362"/>
                  </a:lnTo>
                  <a:lnTo>
                    <a:pt x="0" y="0"/>
                  </a:lnTo>
                  <a:lnTo>
                    <a:pt x="18288000" y="0"/>
                  </a:lnTo>
                  <a:lnTo>
                    <a:pt x="18288000" y="1615362"/>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5" name="Google Shape;555;p33"/>
            <p:cNvSpPr/>
            <p:nvPr/>
          </p:nvSpPr>
          <p:spPr>
            <a:xfrm>
              <a:off x="0" y="8664188"/>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6" name="Google Shape;556;p33"/>
            <p:cNvPicPr preferRelativeResize="0"/>
            <p:nvPr/>
          </p:nvPicPr>
          <p:blipFill rotWithShape="1">
            <a:blip r:embed="rId5">
              <a:alphaModFix/>
            </a:blip>
            <a:srcRect b="0" l="0" r="0" t="0"/>
            <a:stretch/>
          </p:blipFill>
          <p:spPr>
            <a:xfrm>
              <a:off x="153787" y="8069560"/>
              <a:ext cx="1929807" cy="2217438"/>
            </a:xfrm>
            <a:prstGeom prst="rect">
              <a:avLst/>
            </a:prstGeom>
            <a:noFill/>
            <a:ln>
              <a:noFill/>
            </a:ln>
          </p:spPr>
        </p:pic>
      </p:grpSp>
      <p:sp>
        <p:nvSpPr>
          <p:cNvPr id="557" name="Google Shape;557;p33"/>
          <p:cNvSpPr/>
          <p:nvPr/>
        </p:nvSpPr>
        <p:spPr>
          <a:xfrm>
            <a:off x="-6023" y="-10547"/>
            <a:ext cx="2782570" cy="2253615"/>
          </a:xfrm>
          <a:custGeom>
            <a:rect b="b" l="l" r="r" t="t"/>
            <a:pathLst>
              <a:path extrusionOk="0" h="2253615" w="2782570">
                <a:moveTo>
                  <a:pt x="2882" y="289160"/>
                </a:moveTo>
                <a:lnTo>
                  <a:pt x="993" y="288851"/>
                </a:lnTo>
                <a:lnTo>
                  <a:pt x="6024" y="10549"/>
                </a:lnTo>
                <a:lnTo>
                  <a:pt x="2882" y="289160"/>
                </a:lnTo>
                <a:close/>
              </a:path>
              <a:path extrusionOk="0" h="2253615" w="2782570">
                <a:moveTo>
                  <a:pt x="594727" y="207271"/>
                </a:moveTo>
                <a:lnTo>
                  <a:pt x="509018" y="167628"/>
                </a:lnTo>
                <a:lnTo>
                  <a:pt x="459412" y="151537"/>
                </a:lnTo>
                <a:lnTo>
                  <a:pt x="402208" y="125143"/>
                </a:lnTo>
                <a:lnTo>
                  <a:pt x="349888" y="110552"/>
                </a:lnTo>
                <a:lnTo>
                  <a:pt x="290381" y="85431"/>
                </a:lnTo>
                <a:lnTo>
                  <a:pt x="230029" y="60777"/>
                </a:lnTo>
                <a:lnTo>
                  <a:pt x="169037" y="36477"/>
                </a:lnTo>
                <a:lnTo>
                  <a:pt x="107610" y="12417"/>
                </a:lnTo>
                <a:lnTo>
                  <a:pt x="85509" y="10164"/>
                </a:lnTo>
                <a:lnTo>
                  <a:pt x="191341" y="9650"/>
                </a:lnTo>
                <a:lnTo>
                  <a:pt x="214015" y="11622"/>
                </a:lnTo>
                <a:lnTo>
                  <a:pt x="270234" y="38559"/>
                </a:lnTo>
                <a:lnTo>
                  <a:pt x="318331" y="55485"/>
                </a:lnTo>
                <a:lnTo>
                  <a:pt x="364146" y="73671"/>
                </a:lnTo>
                <a:lnTo>
                  <a:pt x="401245" y="82172"/>
                </a:lnTo>
                <a:lnTo>
                  <a:pt x="441608" y="103370"/>
                </a:lnTo>
                <a:lnTo>
                  <a:pt x="476031" y="84348"/>
                </a:lnTo>
                <a:lnTo>
                  <a:pt x="594727" y="207271"/>
                </a:lnTo>
                <a:close/>
              </a:path>
              <a:path extrusionOk="0" h="2253615" w="2782570">
                <a:moveTo>
                  <a:pt x="476031" y="84348"/>
                </a:moveTo>
                <a:lnTo>
                  <a:pt x="441608" y="103370"/>
                </a:lnTo>
                <a:lnTo>
                  <a:pt x="349068" y="9497"/>
                </a:lnTo>
                <a:lnTo>
                  <a:pt x="403450" y="9183"/>
                </a:lnTo>
                <a:lnTo>
                  <a:pt x="476031" y="84348"/>
                </a:lnTo>
                <a:close/>
              </a:path>
              <a:path extrusionOk="0" h="2253615" w="2782570">
                <a:moveTo>
                  <a:pt x="1224528" y="4440"/>
                </a:moveTo>
                <a:lnTo>
                  <a:pt x="403450" y="9183"/>
                </a:lnTo>
                <a:lnTo>
                  <a:pt x="402987" y="8703"/>
                </a:lnTo>
                <a:lnTo>
                  <a:pt x="1224711" y="4152"/>
                </a:lnTo>
                <a:lnTo>
                  <a:pt x="1224528" y="4440"/>
                </a:lnTo>
                <a:close/>
              </a:path>
              <a:path extrusionOk="0" h="2253615" w="2782570">
                <a:moveTo>
                  <a:pt x="483878" y="384536"/>
                </a:moveTo>
                <a:lnTo>
                  <a:pt x="193373" y="545070"/>
                </a:lnTo>
                <a:lnTo>
                  <a:pt x="230642" y="509974"/>
                </a:lnTo>
                <a:lnTo>
                  <a:pt x="271020" y="487661"/>
                </a:lnTo>
                <a:lnTo>
                  <a:pt x="301783" y="456160"/>
                </a:lnTo>
                <a:lnTo>
                  <a:pt x="363377" y="422123"/>
                </a:lnTo>
                <a:lnTo>
                  <a:pt x="381038" y="397862"/>
                </a:lnTo>
                <a:lnTo>
                  <a:pt x="354162" y="398213"/>
                </a:lnTo>
                <a:lnTo>
                  <a:pt x="316696" y="389915"/>
                </a:lnTo>
                <a:lnTo>
                  <a:pt x="275324" y="383774"/>
                </a:lnTo>
                <a:lnTo>
                  <a:pt x="224455" y="368381"/>
                </a:lnTo>
                <a:lnTo>
                  <a:pt x="176913" y="365651"/>
                </a:lnTo>
                <a:lnTo>
                  <a:pt x="120967" y="353063"/>
                </a:lnTo>
                <a:lnTo>
                  <a:pt x="63302" y="341425"/>
                </a:lnTo>
                <a:lnTo>
                  <a:pt x="4467" y="330435"/>
                </a:lnTo>
                <a:lnTo>
                  <a:pt x="2403" y="331575"/>
                </a:lnTo>
                <a:lnTo>
                  <a:pt x="2882" y="289160"/>
                </a:lnTo>
                <a:lnTo>
                  <a:pt x="61720" y="298797"/>
                </a:lnTo>
                <a:lnTo>
                  <a:pt x="123771" y="308010"/>
                </a:lnTo>
                <a:lnTo>
                  <a:pt x="189882" y="329482"/>
                </a:lnTo>
                <a:lnTo>
                  <a:pt x="240913" y="330284"/>
                </a:lnTo>
                <a:lnTo>
                  <a:pt x="294556" y="344144"/>
                </a:lnTo>
                <a:lnTo>
                  <a:pt x="337812" y="349243"/>
                </a:lnTo>
                <a:lnTo>
                  <a:pt x="376096" y="357090"/>
                </a:lnTo>
                <a:lnTo>
                  <a:pt x="408685" y="368084"/>
                </a:lnTo>
                <a:lnTo>
                  <a:pt x="428717" y="371515"/>
                </a:lnTo>
                <a:lnTo>
                  <a:pt x="435469" y="367784"/>
                </a:lnTo>
                <a:lnTo>
                  <a:pt x="483878" y="384536"/>
                </a:lnTo>
                <a:close/>
              </a:path>
              <a:path extrusionOk="0" h="2253615" w="2782570">
                <a:moveTo>
                  <a:pt x="384895" y="453735"/>
                </a:moveTo>
                <a:lnTo>
                  <a:pt x="105391" y="608190"/>
                </a:lnTo>
                <a:lnTo>
                  <a:pt x="147382" y="570485"/>
                </a:lnTo>
                <a:lnTo>
                  <a:pt x="406164" y="427481"/>
                </a:lnTo>
                <a:lnTo>
                  <a:pt x="384895" y="453735"/>
                </a:lnTo>
                <a:close/>
              </a:path>
              <a:path extrusionOk="0" h="2253615" w="2782570">
                <a:moveTo>
                  <a:pt x="274613" y="529179"/>
                </a:moveTo>
                <a:lnTo>
                  <a:pt x="10639" y="675051"/>
                </a:lnTo>
                <a:lnTo>
                  <a:pt x="55569" y="635722"/>
                </a:lnTo>
                <a:lnTo>
                  <a:pt x="312324" y="493838"/>
                </a:lnTo>
                <a:lnTo>
                  <a:pt x="274613" y="529179"/>
                </a:lnTo>
                <a:close/>
              </a:path>
              <a:path extrusionOk="0" h="2253615" w="2782570">
                <a:moveTo>
                  <a:pt x="2469" y="856152"/>
                </a:moveTo>
                <a:lnTo>
                  <a:pt x="899" y="680434"/>
                </a:lnTo>
                <a:lnTo>
                  <a:pt x="226595" y="555713"/>
                </a:lnTo>
                <a:lnTo>
                  <a:pt x="181206" y="595297"/>
                </a:lnTo>
                <a:lnTo>
                  <a:pt x="82520" y="678833"/>
                </a:lnTo>
                <a:lnTo>
                  <a:pt x="24399" y="710951"/>
                </a:lnTo>
                <a:lnTo>
                  <a:pt x="3832" y="736817"/>
                </a:lnTo>
                <a:lnTo>
                  <a:pt x="2469" y="856152"/>
                </a:lnTo>
                <a:close/>
              </a:path>
              <a:path extrusionOk="0" h="2253615" w="2782570">
                <a:moveTo>
                  <a:pt x="1887157" y="612"/>
                </a:moveTo>
                <a:lnTo>
                  <a:pt x="1877404" y="6002"/>
                </a:lnTo>
                <a:lnTo>
                  <a:pt x="1319089" y="10004"/>
                </a:lnTo>
                <a:lnTo>
                  <a:pt x="1251054" y="33099"/>
                </a:lnTo>
                <a:lnTo>
                  <a:pt x="1196038" y="49000"/>
                </a:lnTo>
                <a:lnTo>
                  <a:pt x="1224528" y="4440"/>
                </a:lnTo>
                <a:lnTo>
                  <a:pt x="1887157" y="612"/>
                </a:lnTo>
                <a:close/>
              </a:path>
              <a:path extrusionOk="0" h="2253615" w="2782570">
                <a:moveTo>
                  <a:pt x="4381" y="1070040"/>
                </a:moveTo>
                <a:lnTo>
                  <a:pt x="0" y="1072462"/>
                </a:lnTo>
                <a:lnTo>
                  <a:pt x="2469" y="856152"/>
                </a:lnTo>
                <a:lnTo>
                  <a:pt x="4381" y="1070040"/>
                </a:lnTo>
                <a:close/>
              </a:path>
              <a:path extrusionOk="0" h="2253615" w="2782570">
                <a:moveTo>
                  <a:pt x="447274" y="2231908"/>
                </a:moveTo>
                <a:lnTo>
                  <a:pt x="408080" y="2253567"/>
                </a:lnTo>
                <a:lnTo>
                  <a:pt x="387135" y="2250640"/>
                </a:lnTo>
                <a:lnTo>
                  <a:pt x="368066" y="2246676"/>
                </a:lnTo>
                <a:lnTo>
                  <a:pt x="321959" y="2228651"/>
                </a:lnTo>
                <a:lnTo>
                  <a:pt x="291334" y="2202071"/>
                </a:lnTo>
                <a:lnTo>
                  <a:pt x="265665" y="2172753"/>
                </a:lnTo>
                <a:lnTo>
                  <a:pt x="238821" y="2129582"/>
                </a:lnTo>
                <a:lnTo>
                  <a:pt x="223090" y="2094772"/>
                </a:lnTo>
                <a:lnTo>
                  <a:pt x="206202" y="2046100"/>
                </a:lnTo>
                <a:lnTo>
                  <a:pt x="194307" y="1994668"/>
                </a:lnTo>
                <a:lnTo>
                  <a:pt x="187412" y="1940474"/>
                </a:lnTo>
                <a:lnTo>
                  <a:pt x="185528" y="1883510"/>
                </a:lnTo>
                <a:lnTo>
                  <a:pt x="180498" y="1813784"/>
                </a:lnTo>
                <a:lnTo>
                  <a:pt x="183963" y="1753865"/>
                </a:lnTo>
                <a:lnTo>
                  <a:pt x="188808" y="1693183"/>
                </a:lnTo>
                <a:lnTo>
                  <a:pt x="200196" y="1643387"/>
                </a:lnTo>
                <a:lnTo>
                  <a:pt x="211011" y="1593907"/>
                </a:lnTo>
                <a:lnTo>
                  <a:pt x="220276" y="1545283"/>
                </a:lnTo>
                <a:lnTo>
                  <a:pt x="227016" y="1498055"/>
                </a:lnTo>
                <a:lnTo>
                  <a:pt x="236393" y="1463871"/>
                </a:lnTo>
                <a:lnTo>
                  <a:pt x="244365" y="1430464"/>
                </a:lnTo>
                <a:lnTo>
                  <a:pt x="256794" y="1394593"/>
                </a:lnTo>
                <a:lnTo>
                  <a:pt x="266992" y="1345454"/>
                </a:lnTo>
                <a:lnTo>
                  <a:pt x="286689" y="1305567"/>
                </a:lnTo>
                <a:lnTo>
                  <a:pt x="303060" y="1253017"/>
                </a:lnTo>
                <a:lnTo>
                  <a:pt x="327833" y="1210325"/>
                </a:lnTo>
                <a:lnTo>
                  <a:pt x="348184" y="1155576"/>
                </a:lnTo>
                <a:lnTo>
                  <a:pt x="369703" y="1100181"/>
                </a:lnTo>
                <a:lnTo>
                  <a:pt x="391842" y="1044444"/>
                </a:lnTo>
                <a:lnTo>
                  <a:pt x="420192" y="999775"/>
                </a:lnTo>
                <a:lnTo>
                  <a:pt x="441926" y="944261"/>
                </a:lnTo>
                <a:lnTo>
                  <a:pt x="462637" y="889313"/>
                </a:lnTo>
                <a:lnTo>
                  <a:pt x="487914" y="846343"/>
                </a:lnTo>
                <a:lnTo>
                  <a:pt x="504931" y="793435"/>
                </a:lnTo>
                <a:lnTo>
                  <a:pt x="525419" y="753111"/>
                </a:lnTo>
                <a:lnTo>
                  <a:pt x="542691" y="714565"/>
                </a:lnTo>
                <a:lnTo>
                  <a:pt x="562337" y="689207"/>
                </a:lnTo>
                <a:lnTo>
                  <a:pt x="348718" y="807253"/>
                </a:lnTo>
                <a:lnTo>
                  <a:pt x="396175" y="766527"/>
                </a:lnTo>
                <a:lnTo>
                  <a:pt x="440210" y="727692"/>
                </a:lnTo>
                <a:lnTo>
                  <a:pt x="485982" y="702399"/>
                </a:lnTo>
                <a:lnTo>
                  <a:pt x="520232" y="668971"/>
                </a:lnTo>
                <a:lnTo>
                  <a:pt x="554257" y="650169"/>
                </a:lnTo>
                <a:lnTo>
                  <a:pt x="574800" y="624315"/>
                </a:lnTo>
                <a:lnTo>
                  <a:pt x="602210" y="609169"/>
                </a:lnTo>
                <a:lnTo>
                  <a:pt x="662721" y="561229"/>
                </a:lnTo>
                <a:lnTo>
                  <a:pt x="627647" y="638615"/>
                </a:lnTo>
                <a:lnTo>
                  <a:pt x="620277" y="657190"/>
                </a:lnTo>
                <a:lnTo>
                  <a:pt x="605498" y="679857"/>
                </a:lnTo>
                <a:lnTo>
                  <a:pt x="590354" y="717228"/>
                </a:lnTo>
                <a:lnTo>
                  <a:pt x="569611" y="757693"/>
                </a:lnTo>
                <a:lnTo>
                  <a:pt x="550310" y="811863"/>
                </a:lnTo>
                <a:lnTo>
                  <a:pt x="521078" y="857018"/>
                </a:lnTo>
                <a:lnTo>
                  <a:pt x="495098" y="914879"/>
                </a:lnTo>
                <a:lnTo>
                  <a:pt x="467133" y="973835"/>
                </a:lnTo>
                <a:lnTo>
                  <a:pt x="444227" y="1044498"/>
                </a:lnTo>
                <a:lnTo>
                  <a:pt x="415007" y="1104148"/>
                </a:lnTo>
                <a:lnTo>
                  <a:pt x="386514" y="1163397"/>
                </a:lnTo>
                <a:lnTo>
                  <a:pt x="359654" y="1221743"/>
                </a:lnTo>
                <a:lnTo>
                  <a:pt x="341468" y="1289798"/>
                </a:lnTo>
                <a:lnTo>
                  <a:pt x="320583" y="1344842"/>
                </a:lnTo>
                <a:lnTo>
                  <a:pt x="297904" y="1386377"/>
                </a:lnTo>
                <a:lnTo>
                  <a:pt x="286611" y="1436121"/>
                </a:lnTo>
                <a:lnTo>
                  <a:pt x="275331" y="1471357"/>
                </a:lnTo>
                <a:lnTo>
                  <a:pt x="271326" y="1502572"/>
                </a:lnTo>
                <a:lnTo>
                  <a:pt x="258277" y="1524284"/>
                </a:lnTo>
                <a:lnTo>
                  <a:pt x="255213" y="1569481"/>
                </a:lnTo>
                <a:lnTo>
                  <a:pt x="244330" y="1604497"/>
                </a:lnTo>
                <a:lnTo>
                  <a:pt x="238519" y="1651212"/>
                </a:lnTo>
                <a:lnTo>
                  <a:pt x="226144" y="1745057"/>
                </a:lnTo>
                <a:lnTo>
                  <a:pt x="226945" y="1802619"/>
                </a:lnTo>
                <a:lnTo>
                  <a:pt x="222989" y="1848308"/>
                </a:lnTo>
                <a:lnTo>
                  <a:pt x="227168" y="1904004"/>
                </a:lnTo>
                <a:lnTo>
                  <a:pt x="227816" y="1947149"/>
                </a:lnTo>
                <a:lnTo>
                  <a:pt x="237823" y="1999623"/>
                </a:lnTo>
                <a:lnTo>
                  <a:pt x="245525" y="2038871"/>
                </a:lnTo>
                <a:lnTo>
                  <a:pt x="263811" y="2086771"/>
                </a:lnTo>
                <a:lnTo>
                  <a:pt x="281016" y="2120767"/>
                </a:lnTo>
                <a:lnTo>
                  <a:pt x="310031" y="2162738"/>
                </a:lnTo>
                <a:lnTo>
                  <a:pt x="339190" y="2190127"/>
                </a:lnTo>
                <a:lnTo>
                  <a:pt x="375245" y="2213707"/>
                </a:lnTo>
                <a:lnTo>
                  <a:pt x="380348" y="2210887"/>
                </a:lnTo>
                <a:lnTo>
                  <a:pt x="393048" y="2218370"/>
                </a:lnTo>
                <a:lnTo>
                  <a:pt x="500566" y="2158956"/>
                </a:lnTo>
                <a:lnTo>
                  <a:pt x="480855" y="2184349"/>
                </a:lnTo>
                <a:lnTo>
                  <a:pt x="463040" y="2208695"/>
                </a:lnTo>
                <a:lnTo>
                  <a:pt x="447274" y="2231908"/>
                </a:lnTo>
                <a:close/>
              </a:path>
              <a:path extrusionOk="0" h="2253615" w="2782570">
                <a:moveTo>
                  <a:pt x="1572150" y="116681"/>
                </a:moveTo>
                <a:lnTo>
                  <a:pt x="1401541" y="210960"/>
                </a:lnTo>
                <a:lnTo>
                  <a:pt x="1343661" y="184940"/>
                </a:lnTo>
                <a:lnTo>
                  <a:pt x="1449081" y="155687"/>
                </a:lnTo>
                <a:lnTo>
                  <a:pt x="1479781" y="138722"/>
                </a:lnTo>
                <a:lnTo>
                  <a:pt x="1523141" y="129262"/>
                </a:lnTo>
                <a:lnTo>
                  <a:pt x="1572150" y="116681"/>
                </a:lnTo>
                <a:close/>
              </a:path>
              <a:path extrusionOk="0" h="2253615" w="2782570">
                <a:moveTo>
                  <a:pt x="2777345" y="900803"/>
                </a:moveTo>
                <a:lnTo>
                  <a:pt x="2695488" y="946037"/>
                </a:lnTo>
                <a:lnTo>
                  <a:pt x="2735180" y="895101"/>
                </a:lnTo>
                <a:lnTo>
                  <a:pt x="2744136" y="890152"/>
                </a:lnTo>
                <a:lnTo>
                  <a:pt x="2744870" y="875245"/>
                </a:lnTo>
                <a:lnTo>
                  <a:pt x="2722783" y="814944"/>
                </a:lnTo>
                <a:lnTo>
                  <a:pt x="2698397" y="784917"/>
                </a:lnTo>
                <a:lnTo>
                  <a:pt x="2661847" y="747110"/>
                </a:lnTo>
                <a:lnTo>
                  <a:pt x="2620326" y="712050"/>
                </a:lnTo>
                <a:lnTo>
                  <a:pt x="2574885" y="679156"/>
                </a:lnTo>
                <a:lnTo>
                  <a:pt x="2526578" y="647846"/>
                </a:lnTo>
                <a:lnTo>
                  <a:pt x="2476458" y="617538"/>
                </a:lnTo>
                <a:lnTo>
                  <a:pt x="2425578" y="587649"/>
                </a:lnTo>
                <a:lnTo>
                  <a:pt x="2374992" y="557599"/>
                </a:lnTo>
                <a:lnTo>
                  <a:pt x="2331891" y="537913"/>
                </a:lnTo>
                <a:lnTo>
                  <a:pt x="2303601" y="524544"/>
                </a:lnTo>
                <a:lnTo>
                  <a:pt x="2270050" y="514082"/>
                </a:lnTo>
                <a:lnTo>
                  <a:pt x="2225754" y="495057"/>
                </a:lnTo>
                <a:lnTo>
                  <a:pt x="2177504" y="478216"/>
                </a:lnTo>
                <a:lnTo>
                  <a:pt x="2125955" y="463199"/>
                </a:lnTo>
                <a:lnTo>
                  <a:pt x="2065622" y="438534"/>
                </a:lnTo>
                <a:lnTo>
                  <a:pt x="2003298" y="414970"/>
                </a:lnTo>
                <a:lnTo>
                  <a:pt x="1939637" y="392145"/>
                </a:lnTo>
                <a:lnTo>
                  <a:pt x="1810919" y="347266"/>
                </a:lnTo>
                <a:lnTo>
                  <a:pt x="1747170" y="324489"/>
                </a:lnTo>
                <a:lnTo>
                  <a:pt x="1684700" y="301005"/>
                </a:lnTo>
                <a:lnTo>
                  <a:pt x="1630302" y="287562"/>
                </a:lnTo>
                <a:lnTo>
                  <a:pt x="1572352" y="261581"/>
                </a:lnTo>
                <a:lnTo>
                  <a:pt x="1523781" y="244918"/>
                </a:lnTo>
                <a:lnTo>
                  <a:pt x="1405681" y="208672"/>
                </a:lnTo>
                <a:lnTo>
                  <a:pt x="1619796" y="90352"/>
                </a:lnTo>
                <a:lnTo>
                  <a:pt x="1677487" y="72973"/>
                </a:lnTo>
                <a:lnTo>
                  <a:pt x="1463221" y="191377"/>
                </a:lnTo>
                <a:lnTo>
                  <a:pt x="1495150" y="202735"/>
                </a:lnTo>
                <a:lnTo>
                  <a:pt x="1530649" y="212120"/>
                </a:lnTo>
                <a:lnTo>
                  <a:pt x="1575403" y="230893"/>
                </a:lnTo>
                <a:lnTo>
                  <a:pt x="1622816" y="248195"/>
                </a:lnTo>
                <a:lnTo>
                  <a:pt x="1672436" y="264279"/>
                </a:lnTo>
                <a:lnTo>
                  <a:pt x="1723806" y="279395"/>
                </a:lnTo>
                <a:lnTo>
                  <a:pt x="1782612" y="304903"/>
                </a:lnTo>
                <a:lnTo>
                  <a:pt x="1836120" y="318838"/>
                </a:lnTo>
                <a:lnTo>
                  <a:pt x="1896154" y="343668"/>
                </a:lnTo>
                <a:lnTo>
                  <a:pt x="1949981" y="357426"/>
                </a:lnTo>
                <a:lnTo>
                  <a:pt x="2009424" y="382583"/>
                </a:lnTo>
                <a:lnTo>
                  <a:pt x="2061751" y="397170"/>
                </a:lnTo>
                <a:lnTo>
                  <a:pt x="2118784" y="423658"/>
                </a:lnTo>
                <a:lnTo>
                  <a:pt x="2167792" y="440080"/>
                </a:lnTo>
                <a:lnTo>
                  <a:pt x="2214457" y="457796"/>
                </a:lnTo>
                <a:lnTo>
                  <a:pt x="2258326" y="477057"/>
                </a:lnTo>
                <a:lnTo>
                  <a:pt x="2292805" y="487006"/>
                </a:lnTo>
                <a:lnTo>
                  <a:pt x="2323578" y="499004"/>
                </a:lnTo>
                <a:lnTo>
                  <a:pt x="2350190" y="513300"/>
                </a:lnTo>
                <a:lnTo>
                  <a:pt x="2383814" y="523722"/>
                </a:lnTo>
                <a:lnTo>
                  <a:pt x="2431769" y="555226"/>
                </a:lnTo>
                <a:lnTo>
                  <a:pt x="2474662" y="575027"/>
                </a:lnTo>
                <a:lnTo>
                  <a:pt x="2523794" y="605881"/>
                </a:lnTo>
                <a:lnTo>
                  <a:pt x="2572050" y="637219"/>
                </a:lnTo>
                <a:lnTo>
                  <a:pt x="2618453" y="669582"/>
                </a:lnTo>
                <a:lnTo>
                  <a:pt x="2662026" y="703507"/>
                </a:lnTo>
                <a:lnTo>
                  <a:pt x="2695655" y="728427"/>
                </a:lnTo>
                <a:lnTo>
                  <a:pt x="2730641" y="767099"/>
                </a:lnTo>
                <a:lnTo>
                  <a:pt x="2759868" y="808952"/>
                </a:lnTo>
                <a:lnTo>
                  <a:pt x="2776221" y="843419"/>
                </a:lnTo>
                <a:lnTo>
                  <a:pt x="2778021" y="856926"/>
                </a:lnTo>
                <a:lnTo>
                  <a:pt x="2782419" y="883498"/>
                </a:lnTo>
                <a:lnTo>
                  <a:pt x="2777345" y="900803"/>
                </a:lnTo>
                <a:close/>
              </a:path>
              <a:path extrusionOk="0" h="2253615" w="2782570">
                <a:moveTo>
                  <a:pt x="229233" y="945787"/>
                </a:moveTo>
                <a:lnTo>
                  <a:pt x="40896" y="1049862"/>
                </a:lnTo>
                <a:lnTo>
                  <a:pt x="88291" y="1009170"/>
                </a:lnTo>
                <a:lnTo>
                  <a:pt x="292682" y="838219"/>
                </a:lnTo>
                <a:lnTo>
                  <a:pt x="529346" y="707438"/>
                </a:lnTo>
                <a:lnTo>
                  <a:pt x="497417" y="739583"/>
                </a:lnTo>
                <a:lnTo>
                  <a:pt x="455027" y="763008"/>
                </a:lnTo>
                <a:lnTo>
                  <a:pt x="415210" y="799512"/>
                </a:lnTo>
                <a:lnTo>
                  <a:pt x="366442" y="826462"/>
                </a:lnTo>
                <a:lnTo>
                  <a:pt x="229233" y="945787"/>
                </a:lnTo>
                <a:close/>
              </a:path>
              <a:path extrusionOk="0" h="2253615" w="2782570">
                <a:moveTo>
                  <a:pt x="1993232" y="0"/>
                </a:moveTo>
                <a:lnTo>
                  <a:pt x="1938716" y="30125"/>
                </a:lnTo>
                <a:lnTo>
                  <a:pt x="1766787" y="81630"/>
                </a:lnTo>
                <a:lnTo>
                  <a:pt x="1717760" y="108723"/>
                </a:lnTo>
                <a:lnTo>
                  <a:pt x="1664657" y="123566"/>
                </a:lnTo>
                <a:lnTo>
                  <a:pt x="1614214" y="136940"/>
                </a:lnTo>
                <a:lnTo>
                  <a:pt x="1567026" y="148515"/>
                </a:lnTo>
                <a:lnTo>
                  <a:pt x="1463221" y="191377"/>
                </a:lnTo>
                <a:lnTo>
                  <a:pt x="1677487" y="72973"/>
                </a:lnTo>
                <a:lnTo>
                  <a:pt x="1865275" y="12704"/>
                </a:lnTo>
                <a:lnTo>
                  <a:pt x="1887157" y="612"/>
                </a:lnTo>
                <a:lnTo>
                  <a:pt x="1993232" y="0"/>
                </a:lnTo>
                <a:close/>
              </a:path>
              <a:path extrusionOk="0" h="2253615" w="2782570">
                <a:moveTo>
                  <a:pt x="8645" y="1125689"/>
                </a:moveTo>
                <a:lnTo>
                  <a:pt x="4897" y="1127760"/>
                </a:lnTo>
                <a:lnTo>
                  <a:pt x="4381" y="1070040"/>
                </a:lnTo>
                <a:lnTo>
                  <a:pt x="176768" y="974779"/>
                </a:lnTo>
                <a:lnTo>
                  <a:pt x="87760" y="1052967"/>
                </a:lnTo>
                <a:lnTo>
                  <a:pt x="46588" y="1090220"/>
                </a:lnTo>
                <a:lnTo>
                  <a:pt x="8645" y="1125689"/>
                </a:lnTo>
                <a:close/>
              </a:path>
              <a:path extrusionOk="0" h="2253615" w="2782570">
                <a:moveTo>
                  <a:pt x="500566" y="2158956"/>
                </a:moveTo>
                <a:lnTo>
                  <a:pt x="428846" y="2198588"/>
                </a:lnTo>
                <a:lnTo>
                  <a:pt x="436350" y="2179940"/>
                </a:lnTo>
                <a:lnTo>
                  <a:pt x="452408" y="2171066"/>
                </a:lnTo>
                <a:lnTo>
                  <a:pt x="464932" y="2149645"/>
                </a:lnTo>
                <a:lnTo>
                  <a:pt x="480250" y="2126678"/>
                </a:lnTo>
                <a:lnTo>
                  <a:pt x="498553" y="2102063"/>
                </a:lnTo>
                <a:lnTo>
                  <a:pt x="513892" y="2064585"/>
                </a:lnTo>
                <a:lnTo>
                  <a:pt x="532595" y="2025247"/>
                </a:lnTo>
                <a:lnTo>
                  <a:pt x="548713" y="1972836"/>
                </a:lnTo>
                <a:lnTo>
                  <a:pt x="574715" y="1929466"/>
                </a:lnTo>
                <a:lnTo>
                  <a:pt x="592373" y="1861703"/>
                </a:lnTo>
                <a:lnTo>
                  <a:pt x="614155" y="1791662"/>
                </a:lnTo>
                <a:lnTo>
                  <a:pt x="640251" y="1719236"/>
                </a:lnTo>
                <a:lnTo>
                  <a:pt x="664713" y="1633213"/>
                </a:lnTo>
                <a:lnTo>
                  <a:pt x="687729" y="1533487"/>
                </a:lnTo>
                <a:lnTo>
                  <a:pt x="715629" y="1431063"/>
                </a:lnTo>
                <a:lnTo>
                  <a:pt x="737548" y="1360946"/>
                </a:lnTo>
                <a:lnTo>
                  <a:pt x="752239" y="1280322"/>
                </a:lnTo>
                <a:lnTo>
                  <a:pt x="771607" y="1211614"/>
                </a:lnTo>
                <a:lnTo>
                  <a:pt x="789139" y="1143921"/>
                </a:lnTo>
                <a:lnTo>
                  <a:pt x="798322" y="1066341"/>
                </a:lnTo>
                <a:lnTo>
                  <a:pt x="817198" y="1012407"/>
                </a:lnTo>
                <a:lnTo>
                  <a:pt x="826977" y="948999"/>
                </a:lnTo>
                <a:lnTo>
                  <a:pt x="839562" y="898541"/>
                </a:lnTo>
                <a:lnTo>
                  <a:pt x="848440" y="850131"/>
                </a:lnTo>
                <a:lnTo>
                  <a:pt x="853238" y="803976"/>
                </a:lnTo>
                <a:lnTo>
                  <a:pt x="859720" y="771392"/>
                </a:lnTo>
                <a:lnTo>
                  <a:pt x="867512" y="752585"/>
                </a:lnTo>
                <a:lnTo>
                  <a:pt x="870101" y="736653"/>
                </a:lnTo>
                <a:lnTo>
                  <a:pt x="867113" y="723803"/>
                </a:lnTo>
                <a:lnTo>
                  <a:pt x="899620" y="575329"/>
                </a:lnTo>
                <a:lnTo>
                  <a:pt x="907162" y="730675"/>
                </a:lnTo>
                <a:lnTo>
                  <a:pt x="910121" y="743540"/>
                </a:lnTo>
                <a:lnTo>
                  <a:pt x="908218" y="759093"/>
                </a:lnTo>
                <a:lnTo>
                  <a:pt x="908406" y="787991"/>
                </a:lnTo>
                <a:lnTo>
                  <a:pt x="917642" y="840892"/>
                </a:lnTo>
                <a:lnTo>
                  <a:pt x="917870" y="855268"/>
                </a:lnTo>
                <a:lnTo>
                  <a:pt x="882431" y="874851"/>
                </a:lnTo>
                <a:lnTo>
                  <a:pt x="873287" y="908906"/>
                </a:lnTo>
                <a:lnTo>
                  <a:pt x="862061" y="944112"/>
                </a:lnTo>
                <a:lnTo>
                  <a:pt x="855042" y="991494"/>
                </a:lnTo>
                <a:lnTo>
                  <a:pt x="846246" y="1039858"/>
                </a:lnTo>
                <a:lnTo>
                  <a:pt x="835826" y="1089120"/>
                </a:lnTo>
                <a:lnTo>
                  <a:pt x="823935" y="1139195"/>
                </a:lnTo>
                <a:lnTo>
                  <a:pt x="810725" y="1189998"/>
                </a:lnTo>
                <a:lnTo>
                  <a:pt x="802490" y="1252553"/>
                </a:lnTo>
                <a:lnTo>
                  <a:pt x="787103" y="1304559"/>
                </a:lnTo>
                <a:lnTo>
                  <a:pt x="770857" y="1357040"/>
                </a:lnTo>
                <a:lnTo>
                  <a:pt x="760044" y="1421020"/>
                </a:lnTo>
                <a:lnTo>
                  <a:pt x="742539" y="1474197"/>
                </a:lnTo>
                <a:lnTo>
                  <a:pt x="730773" y="1538703"/>
                </a:lnTo>
                <a:lnTo>
                  <a:pt x="694377" y="1645823"/>
                </a:lnTo>
                <a:lnTo>
                  <a:pt x="682329" y="1710485"/>
                </a:lnTo>
                <a:lnTo>
                  <a:pt x="646747" y="1817155"/>
                </a:lnTo>
                <a:lnTo>
                  <a:pt x="629657" y="1870102"/>
                </a:lnTo>
                <a:lnTo>
                  <a:pt x="613239" y="1922678"/>
                </a:lnTo>
                <a:lnTo>
                  <a:pt x="591506" y="1963690"/>
                </a:lnTo>
                <a:lnTo>
                  <a:pt x="576889" y="2015271"/>
                </a:lnTo>
                <a:lnTo>
                  <a:pt x="557265" y="2055118"/>
                </a:lnTo>
                <a:lnTo>
                  <a:pt x="538924" y="2094255"/>
                </a:lnTo>
                <a:lnTo>
                  <a:pt x="522019" y="2132599"/>
                </a:lnTo>
                <a:lnTo>
                  <a:pt x="500566" y="2158956"/>
                </a:lnTo>
                <a:close/>
              </a:path>
              <a:path extrusionOk="0" h="2253615" w="2782570">
                <a:moveTo>
                  <a:pt x="2231004" y="1840762"/>
                </a:moveTo>
                <a:lnTo>
                  <a:pt x="2191104" y="1862811"/>
                </a:lnTo>
                <a:lnTo>
                  <a:pt x="2198322" y="1844321"/>
                </a:lnTo>
                <a:lnTo>
                  <a:pt x="2194712" y="1817314"/>
                </a:lnTo>
                <a:lnTo>
                  <a:pt x="2180931" y="1781426"/>
                </a:lnTo>
                <a:lnTo>
                  <a:pt x="2157638" y="1736293"/>
                </a:lnTo>
                <a:lnTo>
                  <a:pt x="2125490" y="1681552"/>
                </a:lnTo>
                <a:lnTo>
                  <a:pt x="2097424" y="1639057"/>
                </a:lnTo>
                <a:lnTo>
                  <a:pt x="2061821" y="1586226"/>
                </a:lnTo>
                <a:lnTo>
                  <a:pt x="2025477" y="1533804"/>
                </a:lnTo>
                <a:lnTo>
                  <a:pt x="1995189" y="1492536"/>
                </a:lnTo>
                <a:lnTo>
                  <a:pt x="1965045" y="1451189"/>
                </a:lnTo>
                <a:lnTo>
                  <a:pt x="1935753" y="1409372"/>
                </a:lnTo>
                <a:lnTo>
                  <a:pt x="1907368" y="1367053"/>
                </a:lnTo>
                <a:lnTo>
                  <a:pt x="1879942" y="1324203"/>
                </a:lnTo>
                <a:lnTo>
                  <a:pt x="1853530" y="1280794"/>
                </a:lnTo>
                <a:lnTo>
                  <a:pt x="1834811" y="1247635"/>
                </a:lnTo>
                <a:lnTo>
                  <a:pt x="1815530" y="1214786"/>
                </a:lnTo>
                <a:lnTo>
                  <a:pt x="1789615" y="1171103"/>
                </a:lnTo>
                <a:lnTo>
                  <a:pt x="1763270" y="1127656"/>
                </a:lnTo>
                <a:lnTo>
                  <a:pt x="1730423" y="1073302"/>
                </a:lnTo>
                <a:lnTo>
                  <a:pt x="1697279" y="1019111"/>
                </a:lnTo>
                <a:lnTo>
                  <a:pt x="1663903" y="965049"/>
                </a:lnTo>
                <a:lnTo>
                  <a:pt x="1624224" y="899969"/>
                </a:lnTo>
                <a:lnTo>
                  <a:pt x="1590584" y="846053"/>
                </a:lnTo>
                <a:lnTo>
                  <a:pt x="1556911" y="792155"/>
                </a:lnTo>
                <a:lnTo>
                  <a:pt x="1523272" y="738238"/>
                </a:lnTo>
                <a:lnTo>
                  <a:pt x="1489731" y="684267"/>
                </a:lnTo>
                <a:lnTo>
                  <a:pt x="1456355" y="630205"/>
                </a:lnTo>
                <a:lnTo>
                  <a:pt x="1408781" y="554987"/>
                </a:lnTo>
                <a:lnTo>
                  <a:pt x="1374937" y="501183"/>
                </a:lnTo>
                <a:lnTo>
                  <a:pt x="1361795" y="479443"/>
                </a:lnTo>
                <a:lnTo>
                  <a:pt x="1361492" y="479611"/>
                </a:lnTo>
                <a:lnTo>
                  <a:pt x="1327466" y="425908"/>
                </a:lnTo>
                <a:lnTo>
                  <a:pt x="1403276" y="456521"/>
                </a:lnTo>
                <a:lnTo>
                  <a:pt x="1461202" y="482515"/>
                </a:lnTo>
                <a:lnTo>
                  <a:pt x="1419372" y="505631"/>
                </a:lnTo>
                <a:lnTo>
                  <a:pt x="1459764" y="570317"/>
                </a:lnTo>
                <a:lnTo>
                  <a:pt x="1507246" y="645586"/>
                </a:lnTo>
                <a:lnTo>
                  <a:pt x="1534298" y="688642"/>
                </a:lnTo>
                <a:lnTo>
                  <a:pt x="1567590" y="742750"/>
                </a:lnTo>
                <a:lnTo>
                  <a:pt x="1594798" y="785720"/>
                </a:lnTo>
                <a:lnTo>
                  <a:pt x="1628154" y="839793"/>
                </a:lnTo>
                <a:lnTo>
                  <a:pt x="1661473" y="893886"/>
                </a:lnTo>
                <a:lnTo>
                  <a:pt x="1688572" y="936916"/>
                </a:lnTo>
                <a:lnTo>
                  <a:pt x="1721681" y="991126"/>
                </a:lnTo>
                <a:lnTo>
                  <a:pt x="1754616" y="1045431"/>
                </a:lnTo>
                <a:lnTo>
                  <a:pt x="1781193" y="1088749"/>
                </a:lnTo>
                <a:lnTo>
                  <a:pt x="1807505" y="1132214"/>
                </a:lnTo>
                <a:lnTo>
                  <a:pt x="1853012" y="1208575"/>
                </a:lnTo>
                <a:lnTo>
                  <a:pt x="1872116" y="1241522"/>
                </a:lnTo>
                <a:lnTo>
                  <a:pt x="1884632" y="1263607"/>
                </a:lnTo>
                <a:lnTo>
                  <a:pt x="1911045" y="1307016"/>
                </a:lnTo>
                <a:lnTo>
                  <a:pt x="1938470" y="1349865"/>
                </a:lnTo>
                <a:lnTo>
                  <a:pt x="1966856" y="1392184"/>
                </a:lnTo>
                <a:lnTo>
                  <a:pt x="1996147" y="1434002"/>
                </a:lnTo>
                <a:lnTo>
                  <a:pt x="2026292" y="1475349"/>
                </a:lnTo>
                <a:lnTo>
                  <a:pt x="2107548" y="1589959"/>
                </a:lnTo>
                <a:lnTo>
                  <a:pt x="2142808" y="1642980"/>
                </a:lnTo>
                <a:lnTo>
                  <a:pt x="2176001" y="1697143"/>
                </a:lnTo>
                <a:lnTo>
                  <a:pt x="2200589" y="1741560"/>
                </a:lnTo>
                <a:lnTo>
                  <a:pt x="2216173" y="1776452"/>
                </a:lnTo>
                <a:lnTo>
                  <a:pt x="2228491" y="1813149"/>
                </a:lnTo>
                <a:lnTo>
                  <a:pt x="2231004" y="1840762"/>
                </a:lnTo>
                <a:close/>
              </a:path>
              <a:path extrusionOk="0" h="2253615" w="2782570">
                <a:moveTo>
                  <a:pt x="1533021" y="2095959"/>
                </a:moveTo>
                <a:lnTo>
                  <a:pt x="1472827" y="2129222"/>
                </a:lnTo>
                <a:lnTo>
                  <a:pt x="1483507" y="2108819"/>
                </a:lnTo>
                <a:lnTo>
                  <a:pt x="1492625" y="2089280"/>
                </a:lnTo>
                <a:lnTo>
                  <a:pt x="1499534" y="2085461"/>
                </a:lnTo>
                <a:lnTo>
                  <a:pt x="1501219" y="2070029"/>
                </a:lnTo>
                <a:lnTo>
                  <a:pt x="1497626" y="2043012"/>
                </a:lnTo>
                <a:lnTo>
                  <a:pt x="1494841" y="2015549"/>
                </a:lnTo>
                <a:lnTo>
                  <a:pt x="1492810" y="1987669"/>
                </a:lnTo>
                <a:lnTo>
                  <a:pt x="1491482" y="1959401"/>
                </a:lnTo>
                <a:lnTo>
                  <a:pt x="1484663" y="1919665"/>
                </a:lnTo>
                <a:lnTo>
                  <a:pt x="1478440" y="1879601"/>
                </a:lnTo>
                <a:lnTo>
                  <a:pt x="1472760" y="1839236"/>
                </a:lnTo>
                <a:lnTo>
                  <a:pt x="1461430" y="1787492"/>
                </a:lnTo>
                <a:lnTo>
                  <a:pt x="1456676" y="1746616"/>
                </a:lnTo>
                <a:lnTo>
                  <a:pt x="1446167" y="1694419"/>
                </a:lnTo>
                <a:lnTo>
                  <a:pt x="1435989" y="1642039"/>
                </a:lnTo>
                <a:lnTo>
                  <a:pt x="1419950" y="1578396"/>
                </a:lnTo>
                <a:lnTo>
                  <a:pt x="1410274" y="1525739"/>
                </a:lnTo>
                <a:lnTo>
                  <a:pt x="1394631" y="1461877"/>
                </a:lnTo>
                <a:lnTo>
                  <a:pt x="1385245" y="1409059"/>
                </a:lnTo>
                <a:lnTo>
                  <a:pt x="1354340" y="1281126"/>
                </a:lnTo>
                <a:lnTo>
                  <a:pt x="1344992" y="1228287"/>
                </a:lnTo>
                <a:lnTo>
                  <a:pt x="1329411" y="1164391"/>
                </a:lnTo>
                <a:lnTo>
                  <a:pt x="1313685" y="1100576"/>
                </a:lnTo>
                <a:lnTo>
                  <a:pt x="1297758" y="1036871"/>
                </a:lnTo>
                <a:lnTo>
                  <a:pt x="1281580" y="973306"/>
                </a:lnTo>
                <a:lnTo>
                  <a:pt x="1265095" y="909910"/>
                </a:lnTo>
                <a:lnTo>
                  <a:pt x="1254391" y="857820"/>
                </a:lnTo>
                <a:lnTo>
                  <a:pt x="1237137" y="794849"/>
                </a:lnTo>
                <a:lnTo>
                  <a:pt x="1225557" y="743244"/>
                </a:lnTo>
                <a:lnTo>
                  <a:pt x="1169201" y="527866"/>
                </a:lnTo>
                <a:lnTo>
                  <a:pt x="1245673" y="674123"/>
                </a:lnTo>
                <a:lnTo>
                  <a:pt x="1281333" y="741424"/>
                </a:lnTo>
                <a:lnTo>
                  <a:pt x="1299204" y="775052"/>
                </a:lnTo>
                <a:lnTo>
                  <a:pt x="1323158" y="819819"/>
                </a:lnTo>
                <a:lnTo>
                  <a:pt x="1288820" y="838795"/>
                </a:lnTo>
                <a:lnTo>
                  <a:pt x="1297138" y="877701"/>
                </a:lnTo>
                <a:lnTo>
                  <a:pt x="1310679" y="928223"/>
                </a:lnTo>
                <a:lnTo>
                  <a:pt x="1323383" y="979208"/>
                </a:lnTo>
                <a:lnTo>
                  <a:pt x="1335328" y="1030611"/>
                </a:lnTo>
                <a:lnTo>
                  <a:pt x="1346595" y="1082390"/>
                </a:lnTo>
                <a:lnTo>
                  <a:pt x="1363401" y="1145609"/>
                </a:lnTo>
                <a:lnTo>
                  <a:pt x="1373548" y="1198006"/>
                </a:lnTo>
                <a:lnTo>
                  <a:pt x="1389393" y="1261756"/>
                </a:lnTo>
                <a:lnTo>
                  <a:pt x="1404875" y="1325706"/>
                </a:lnTo>
                <a:lnTo>
                  <a:pt x="1420076" y="1389812"/>
                </a:lnTo>
                <a:lnTo>
                  <a:pt x="1428934" y="1442921"/>
                </a:lnTo>
                <a:lnTo>
                  <a:pt x="1458636" y="1571519"/>
                </a:lnTo>
                <a:lnTo>
                  <a:pt x="1467360" y="1624703"/>
                </a:lnTo>
                <a:lnTo>
                  <a:pt x="1482337" y="1688933"/>
                </a:lnTo>
                <a:lnTo>
                  <a:pt x="1491368" y="1741947"/>
                </a:lnTo>
                <a:lnTo>
                  <a:pt x="1500671" y="1794810"/>
                </a:lnTo>
                <a:lnTo>
                  <a:pt x="1510326" y="1847480"/>
                </a:lnTo>
                <a:lnTo>
                  <a:pt x="1520411" y="1899911"/>
                </a:lnTo>
                <a:lnTo>
                  <a:pt x="1524868" y="1940952"/>
                </a:lnTo>
                <a:lnTo>
                  <a:pt x="1529914" y="1981666"/>
                </a:lnTo>
                <a:lnTo>
                  <a:pt x="1535629" y="2022012"/>
                </a:lnTo>
                <a:lnTo>
                  <a:pt x="1535952" y="2050835"/>
                </a:lnTo>
                <a:lnTo>
                  <a:pt x="1537103" y="2079202"/>
                </a:lnTo>
                <a:lnTo>
                  <a:pt x="1533021" y="2095959"/>
                </a:lnTo>
                <a:close/>
              </a:path>
              <a:path extrusionOk="0" h="2253615" w="2782570">
                <a:moveTo>
                  <a:pt x="2716707" y="977814"/>
                </a:moveTo>
                <a:lnTo>
                  <a:pt x="2684957" y="995360"/>
                </a:lnTo>
                <a:lnTo>
                  <a:pt x="2647534" y="1001539"/>
                </a:lnTo>
                <a:lnTo>
                  <a:pt x="2604483" y="996326"/>
                </a:lnTo>
                <a:lnTo>
                  <a:pt x="2561988" y="990807"/>
                </a:lnTo>
                <a:lnTo>
                  <a:pt x="2513954" y="973847"/>
                </a:lnTo>
                <a:lnTo>
                  <a:pt x="2466567" y="956530"/>
                </a:lnTo>
                <a:lnTo>
                  <a:pt x="2419871" y="938831"/>
                </a:lnTo>
                <a:lnTo>
                  <a:pt x="2373911" y="920725"/>
                </a:lnTo>
                <a:lnTo>
                  <a:pt x="2294951" y="877351"/>
                </a:lnTo>
                <a:lnTo>
                  <a:pt x="2263524" y="865716"/>
                </a:lnTo>
                <a:lnTo>
                  <a:pt x="2222596" y="844830"/>
                </a:lnTo>
                <a:lnTo>
                  <a:pt x="2178729" y="825567"/>
                </a:lnTo>
                <a:lnTo>
                  <a:pt x="2132347" y="807694"/>
                </a:lnTo>
                <a:lnTo>
                  <a:pt x="2077736" y="779868"/>
                </a:lnTo>
                <a:lnTo>
                  <a:pt x="2027595" y="764072"/>
                </a:lnTo>
                <a:lnTo>
                  <a:pt x="1970073" y="737855"/>
                </a:lnTo>
                <a:lnTo>
                  <a:pt x="1911730" y="712091"/>
                </a:lnTo>
                <a:lnTo>
                  <a:pt x="1794278" y="660985"/>
                </a:lnTo>
                <a:lnTo>
                  <a:pt x="1736017" y="635176"/>
                </a:lnTo>
                <a:lnTo>
                  <a:pt x="1684769" y="619993"/>
                </a:lnTo>
                <a:lnTo>
                  <a:pt x="1628680" y="592983"/>
                </a:lnTo>
                <a:lnTo>
                  <a:pt x="1580452" y="576130"/>
                </a:lnTo>
                <a:lnTo>
                  <a:pt x="1534370" y="558092"/>
                </a:lnTo>
                <a:lnTo>
                  <a:pt x="1450337" y="517522"/>
                </a:lnTo>
                <a:lnTo>
                  <a:pt x="1419372" y="505631"/>
                </a:lnTo>
                <a:lnTo>
                  <a:pt x="1461202" y="482515"/>
                </a:lnTo>
                <a:lnTo>
                  <a:pt x="1496528" y="491996"/>
                </a:lnTo>
                <a:lnTo>
                  <a:pt x="1541537" y="510628"/>
                </a:lnTo>
                <a:lnTo>
                  <a:pt x="1595702" y="538701"/>
                </a:lnTo>
                <a:lnTo>
                  <a:pt x="1646222" y="554286"/>
                </a:lnTo>
                <a:lnTo>
                  <a:pt x="1704850" y="579893"/>
                </a:lnTo>
                <a:lnTo>
                  <a:pt x="1764923" y="604701"/>
                </a:lnTo>
                <a:lnTo>
                  <a:pt x="1825915" y="629001"/>
                </a:lnTo>
                <a:lnTo>
                  <a:pt x="1887303" y="653083"/>
                </a:lnTo>
                <a:lnTo>
                  <a:pt x="1954700" y="688345"/>
                </a:lnTo>
                <a:lnTo>
                  <a:pt x="2015303" y="712860"/>
                </a:lnTo>
                <a:lnTo>
                  <a:pt x="2074728" y="738027"/>
                </a:lnTo>
                <a:lnTo>
                  <a:pt x="2132449" y="764134"/>
                </a:lnTo>
                <a:lnTo>
                  <a:pt x="2181804" y="780364"/>
                </a:lnTo>
                <a:lnTo>
                  <a:pt x="2234544" y="809224"/>
                </a:lnTo>
                <a:lnTo>
                  <a:pt x="2277869" y="828787"/>
                </a:lnTo>
                <a:lnTo>
                  <a:pt x="2311252" y="839341"/>
                </a:lnTo>
                <a:lnTo>
                  <a:pt x="2403109" y="890089"/>
                </a:lnTo>
                <a:lnTo>
                  <a:pt x="2452585" y="906252"/>
                </a:lnTo>
                <a:lnTo>
                  <a:pt x="2507240" y="934054"/>
                </a:lnTo>
                <a:lnTo>
                  <a:pt x="2548745" y="940120"/>
                </a:lnTo>
                <a:lnTo>
                  <a:pt x="2595602" y="957731"/>
                </a:lnTo>
                <a:lnTo>
                  <a:pt x="2662748" y="949628"/>
                </a:lnTo>
                <a:lnTo>
                  <a:pt x="2695488" y="946037"/>
                </a:lnTo>
                <a:lnTo>
                  <a:pt x="2777345" y="900803"/>
                </a:lnTo>
                <a:lnTo>
                  <a:pt x="2769147" y="919834"/>
                </a:lnTo>
                <a:lnTo>
                  <a:pt x="2716707" y="977814"/>
                </a:lnTo>
                <a:close/>
              </a:path>
              <a:path extrusionOk="0" h="2253615" w="2782570">
                <a:moveTo>
                  <a:pt x="1494298" y="2160861"/>
                </a:moveTo>
                <a:lnTo>
                  <a:pt x="1468002" y="2175392"/>
                </a:lnTo>
                <a:lnTo>
                  <a:pt x="1436089" y="2178526"/>
                </a:lnTo>
                <a:lnTo>
                  <a:pt x="1394492" y="2172510"/>
                </a:lnTo>
                <a:lnTo>
                  <a:pt x="1355828" y="2164874"/>
                </a:lnTo>
                <a:lnTo>
                  <a:pt x="1314665" y="2144117"/>
                </a:lnTo>
                <a:lnTo>
                  <a:pt x="1271714" y="2109847"/>
                </a:lnTo>
                <a:lnTo>
                  <a:pt x="1227685" y="2061672"/>
                </a:lnTo>
                <a:lnTo>
                  <a:pt x="1195565" y="2021417"/>
                </a:lnTo>
                <a:lnTo>
                  <a:pt x="1170300" y="1977374"/>
                </a:lnTo>
                <a:lnTo>
                  <a:pt x="1149664" y="1930773"/>
                </a:lnTo>
                <a:lnTo>
                  <a:pt x="1138869" y="1893234"/>
                </a:lnTo>
                <a:lnTo>
                  <a:pt x="1124713" y="1843053"/>
                </a:lnTo>
                <a:lnTo>
                  <a:pt x="1112408" y="1791848"/>
                </a:lnTo>
                <a:lnTo>
                  <a:pt x="1101028" y="1740132"/>
                </a:lnTo>
                <a:lnTo>
                  <a:pt x="1089844" y="1688307"/>
                </a:lnTo>
                <a:lnTo>
                  <a:pt x="1078167" y="1636756"/>
                </a:lnTo>
                <a:lnTo>
                  <a:pt x="1065131" y="1585955"/>
                </a:lnTo>
                <a:lnTo>
                  <a:pt x="1049874" y="1536381"/>
                </a:lnTo>
                <a:lnTo>
                  <a:pt x="1031532" y="1488513"/>
                </a:lnTo>
                <a:lnTo>
                  <a:pt x="1003101" y="1431718"/>
                </a:lnTo>
                <a:lnTo>
                  <a:pt x="986422" y="1397431"/>
                </a:lnTo>
                <a:lnTo>
                  <a:pt x="972948" y="1361373"/>
                </a:lnTo>
                <a:lnTo>
                  <a:pt x="956136" y="1312659"/>
                </a:lnTo>
                <a:lnTo>
                  <a:pt x="947858" y="1273730"/>
                </a:lnTo>
                <a:lnTo>
                  <a:pt x="935432" y="1222593"/>
                </a:lnTo>
                <a:lnTo>
                  <a:pt x="924590" y="1170579"/>
                </a:lnTo>
                <a:lnTo>
                  <a:pt x="914929" y="1117913"/>
                </a:lnTo>
                <a:lnTo>
                  <a:pt x="906044" y="1064819"/>
                </a:lnTo>
                <a:lnTo>
                  <a:pt x="888978" y="958240"/>
                </a:lnTo>
                <a:lnTo>
                  <a:pt x="886127" y="916312"/>
                </a:lnTo>
                <a:lnTo>
                  <a:pt x="882431" y="874851"/>
                </a:lnTo>
                <a:lnTo>
                  <a:pt x="917870" y="855268"/>
                </a:lnTo>
                <a:lnTo>
                  <a:pt x="918325" y="884018"/>
                </a:lnTo>
                <a:lnTo>
                  <a:pt x="929687" y="950245"/>
                </a:lnTo>
                <a:lnTo>
                  <a:pt x="934128" y="1005796"/>
                </a:lnTo>
                <a:lnTo>
                  <a:pt x="944742" y="1072436"/>
                </a:lnTo>
                <a:lnTo>
                  <a:pt x="956206" y="1138607"/>
                </a:lnTo>
                <a:lnTo>
                  <a:pt x="969336" y="1203857"/>
                </a:lnTo>
                <a:lnTo>
                  <a:pt x="984949" y="1267735"/>
                </a:lnTo>
                <a:lnTo>
                  <a:pt x="997721" y="1318682"/>
                </a:lnTo>
                <a:lnTo>
                  <a:pt x="1020747" y="1378463"/>
                </a:lnTo>
                <a:lnTo>
                  <a:pt x="1036426" y="1413303"/>
                </a:lnTo>
                <a:lnTo>
                  <a:pt x="1059300" y="1458667"/>
                </a:lnTo>
                <a:lnTo>
                  <a:pt x="1079162" y="1505695"/>
                </a:lnTo>
                <a:lnTo>
                  <a:pt x="1090399" y="1542990"/>
                </a:lnTo>
                <a:lnTo>
                  <a:pt x="1105811" y="1592477"/>
                </a:lnTo>
                <a:lnTo>
                  <a:pt x="1119786" y="1642759"/>
                </a:lnTo>
                <a:lnTo>
                  <a:pt x="1126708" y="1682437"/>
                </a:lnTo>
                <a:lnTo>
                  <a:pt x="1139381" y="1733439"/>
                </a:lnTo>
                <a:lnTo>
                  <a:pt x="1150843" y="1785110"/>
                </a:lnTo>
                <a:lnTo>
                  <a:pt x="1157215" y="1825092"/>
                </a:lnTo>
                <a:lnTo>
                  <a:pt x="1171639" y="1875126"/>
                </a:lnTo>
                <a:lnTo>
                  <a:pt x="1188840" y="1923625"/>
                </a:lnTo>
                <a:lnTo>
                  <a:pt x="1203543" y="1959004"/>
                </a:lnTo>
                <a:lnTo>
                  <a:pt x="1262021" y="2042698"/>
                </a:lnTo>
                <a:lnTo>
                  <a:pt x="1308222" y="2089673"/>
                </a:lnTo>
                <a:lnTo>
                  <a:pt x="1347744" y="2111336"/>
                </a:lnTo>
                <a:lnTo>
                  <a:pt x="1391532" y="2130642"/>
                </a:lnTo>
                <a:lnTo>
                  <a:pt x="1432113" y="2137219"/>
                </a:lnTo>
                <a:lnTo>
                  <a:pt x="1455383" y="2138861"/>
                </a:lnTo>
                <a:lnTo>
                  <a:pt x="1533021" y="2095959"/>
                </a:lnTo>
                <a:lnTo>
                  <a:pt x="1529925" y="2112171"/>
                </a:lnTo>
                <a:lnTo>
                  <a:pt x="1513413" y="2135796"/>
                </a:lnTo>
                <a:lnTo>
                  <a:pt x="1494298" y="2160861"/>
                </a:lnTo>
                <a:close/>
              </a:path>
              <a:path extrusionOk="0" h="2253615" w="2782570">
                <a:moveTo>
                  <a:pt x="2217295" y="1891841"/>
                </a:moveTo>
                <a:lnTo>
                  <a:pt x="2168836" y="1918620"/>
                </a:lnTo>
                <a:lnTo>
                  <a:pt x="2148239" y="1915501"/>
                </a:lnTo>
                <a:lnTo>
                  <a:pt x="2128371" y="1911979"/>
                </a:lnTo>
                <a:lnTo>
                  <a:pt x="2101271" y="1912453"/>
                </a:lnTo>
                <a:lnTo>
                  <a:pt x="2028794" y="1879998"/>
                </a:lnTo>
                <a:lnTo>
                  <a:pt x="1990180" y="1857833"/>
                </a:lnTo>
                <a:lnTo>
                  <a:pt x="1952445" y="1835182"/>
                </a:lnTo>
                <a:lnTo>
                  <a:pt x="1915903" y="1811872"/>
                </a:lnTo>
                <a:lnTo>
                  <a:pt x="1874726" y="1776622"/>
                </a:lnTo>
                <a:lnTo>
                  <a:pt x="1835365" y="1740368"/>
                </a:lnTo>
                <a:lnTo>
                  <a:pt x="1798134" y="1702937"/>
                </a:lnTo>
                <a:lnTo>
                  <a:pt x="1763344" y="1664157"/>
                </a:lnTo>
                <a:lnTo>
                  <a:pt x="1725170" y="1612747"/>
                </a:lnTo>
                <a:lnTo>
                  <a:pt x="1696200" y="1570751"/>
                </a:lnTo>
                <a:lnTo>
                  <a:pt x="1670119" y="1527159"/>
                </a:lnTo>
                <a:lnTo>
                  <a:pt x="1650445" y="1494527"/>
                </a:lnTo>
                <a:lnTo>
                  <a:pt x="1624883" y="1450648"/>
                </a:lnTo>
                <a:lnTo>
                  <a:pt x="1599554" y="1406641"/>
                </a:lnTo>
                <a:lnTo>
                  <a:pt x="1574439" y="1362515"/>
                </a:lnTo>
                <a:lnTo>
                  <a:pt x="1543383" y="1307171"/>
                </a:lnTo>
                <a:lnTo>
                  <a:pt x="1475710" y="1185054"/>
                </a:lnTo>
                <a:lnTo>
                  <a:pt x="1433045" y="1107123"/>
                </a:lnTo>
                <a:lnTo>
                  <a:pt x="1402705" y="1051383"/>
                </a:lnTo>
                <a:lnTo>
                  <a:pt x="1378593" y="1006703"/>
                </a:lnTo>
                <a:lnTo>
                  <a:pt x="1354552" y="961984"/>
                </a:lnTo>
                <a:lnTo>
                  <a:pt x="1330565" y="917234"/>
                </a:lnTo>
                <a:lnTo>
                  <a:pt x="1306614" y="872465"/>
                </a:lnTo>
                <a:lnTo>
                  <a:pt x="1288820" y="838795"/>
                </a:lnTo>
                <a:lnTo>
                  <a:pt x="1323158" y="819819"/>
                </a:lnTo>
                <a:lnTo>
                  <a:pt x="1371068" y="909353"/>
                </a:lnTo>
                <a:lnTo>
                  <a:pt x="1431393" y="1021029"/>
                </a:lnTo>
                <a:lnTo>
                  <a:pt x="1461679" y="1076799"/>
                </a:lnTo>
                <a:lnTo>
                  <a:pt x="1486003" y="1121362"/>
                </a:lnTo>
                <a:lnTo>
                  <a:pt x="1516525" y="1177001"/>
                </a:lnTo>
                <a:lnTo>
                  <a:pt x="1571872" y="1276927"/>
                </a:lnTo>
                <a:lnTo>
                  <a:pt x="1621585" y="1365464"/>
                </a:lnTo>
                <a:lnTo>
                  <a:pt x="1646859" y="1409502"/>
                </a:lnTo>
                <a:lnTo>
                  <a:pt x="1678557" y="1464492"/>
                </a:lnTo>
                <a:lnTo>
                  <a:pt x="1704427" y="1508201"/>
                </a:lnTo>
                <a:lnTo>
                  <a:pt x="1724497" y="1540613"/>
                </a:lnTo>
                <a:lnTo>
                  <a:pt x="1759752" y="1593637"/>
                </a:lnTo>
                <a:lnTo>
                  <a:pt x="1798412" y="1644779"/>
                </a:lnTo>
                <a:lnTo>
                  <a:pt x="1833943" y="1683149"/>
                </a:lnTo>
                <a:lnTo>
                  <a:pt x="1878226" y="1731184"/>
                </a:lnTo>
                <a:lnTo>
                  <a:pt x="1918589" y="1766884"/>
                </a:lnTo>
                <a:lnTo>
                  <a:pt x="1954636" y="1790468"/>
                </a:lnTo>
                <a:lnTo>
                  <a:pt x="1998249" y="1824372"/>
                </a:lnTo>
                <a:lnTo>
                  <a:pt x="2036755" y="1846597"/>
                </a:lnTo>
                <a:lnTo>
                  <a:pt x="2069757" y="1857362"/>
                </a:lnTo>
                <a:lnTo>
                  <a:pt x="2136088" y="1878712"/>
                </a:lnTo>
                <a:lnTo>
                  <a:pt x="2147006" y="1872679"/>
                </a:lnTo>
                <a:lnTo>
                  <a:pt x="2165416" y="1877006"/>
                </a:lnTo>
                <a:lnTo>
                  <a:pt x="2231004" y="1840762"/>
                </a:lnTo>
                <a:lnTo>
                  <a:pt x="2229452" y="1870622"/>
                </a:lnTo>
                <a:lnTo>
                  <a:pt x="2217295" y="1891841"/>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58" name="Google Shape;558;p33"/>
          <p:cNvGrpSpPr/>
          <p:nvPr/>
        </p:nvGrpSpPr>
        <p:grpSpPr>
          <a:xfrm>
            <a:off x="11545337" y="1463886"/>
            <a:ext cx="6741334" cy="8820940"/>
            <a:chOff x="11545337" y="1463886"/>
            <a:chExt cx="6741334" cy="8820940"/>
          </a:xfrm>
        </p:grpSpPr>
        <p:pic>
          <p:nvPicPr>
            <p:cNvPr id="559" name="Google Shape;559;p33"/>
            <p:cNvPicPr preferRelativeResize="0"/>
            <p:nvPr/>
          </p:nvPicPr>
          <p:blipFill rotWithShape="1">
            <a:blip r:embed="rId6">
              <a:alphaModFix/>
            </a:blip>
            <a:srcRect b="0" l="0" r="0" t="0"/>
            <a:stretch/>
          </p:blipFill>
          <p:spPr>
            <a:xfrm>
              <a:off x="15785327" y="8257697"/>
              <a:ext cx="2501344" cy="2027129"/>
            </a:xfrm>
            <a:prstGeom prst="rect">
              <a:avLst/>
            </a:prstGeom>
            <a:noFill/>
            <a:ln>
              <a:noFill/>
            </a:ln>
          </p:spPr>
        </p:pic>
        <p:pic>
          <p:nvPicPr>
            <p:cNvPr id="560" name="Google Shape;560;p33"/>
            <p:cNvPicPr preferRelativeResize="0"/>
            <p:nvPr/>
          </p:nvPicPr>
          <p:blipFill rotWithShape="1">
            <a:blip r:embed="rId7">
              <a:alphaModFix/>
            </a:blip>
            <a:srcRect b="0" l="0" r="0" t="0"/>
            <a:stretch/>
          </p:blipFill>
          <p:spPr>
            <a:xfrm>
              <a:off x="11545337" y="1463886"/>
              <a:ext cx="6343649" cy="7019924"/>
            </a:xfrm>
            <a:prstGeom prst="rect">
              <a:avLst/>
            </a:prstGeom>
            <a:noFill/>
            <a:ln>
              <a:noFill/>
            </a:ln>
          </p:spPr>
        </p:pic>
      </p:grpSp>
      <p:sp>
        <p:nvSpPr>
          <p:cNvPr id="561" name="Google Shape;561;p33"/>
          <p:cNvSpPr txBox="1"/>
          <p:nvPr>
            <p:ph type="ctrTitle"/>
          </p:nvPr>
        </p:nvSpPr>
        <p:spPr>
          <a:xfrm>
            <a:off x="1593589" y="628162"/>
            <a:ext cx="12725891" cy="3432735"/>
          </a:xfrm>
          <a:prstGeom prst="rect">
            <a:avLst/>
          </a:prstGeom>
          <a:noFill/>
          <a:ln>
            <a:noFill/>
          </a:ln>
        </p:spPr>
        <p:txBody>
          <a:bodyPr anchorCtr="0" anchor="t" bIns="0" lIns="0" spcFirstLastPara="1" rIns="0" wrap="square" tIns="243825">
            <a:spAutoFit/>
          </a:bodyPr>
          <a:lstStyle/>
          <a:p>
            <a:pPr indent="842643" lvl="0" marL="1527810" marR="5080" rtl="0" algn="l">
              <a:lnSpc>
                <a:spcPct val="101675"/>
              </a:lnSpc>
              <a:spcBef>
                <a:spcPts val="0"/>
              </a:spcBef>
              <a:spcAft>
                <a:spcPts val="0"/>
              </a:spcAft>
              <a:buNone/>
            </a:pPr>
            <a:r>
              <a:rPr lang="en-US" sz="9550"/>
              <a:t>PARTNER FORMATION</a:t>
            </a:r>
            <a:endParaRPr sz="9550"/>
          </a:p>
        </p:txBody>
      </p:sp>
      <p:sp>
        <p:nvSpPr>
          <p:cNvPr id="562" name="Google Shape;562;p33"/>
          <p:cNvSpPr txBox="1"/>
          <p:nvPr/>
        </p:nvSpPr>
        <p:spPr>
          <a:xfrm>
            <a:off x="1186974" y="4185427"/>
            <a:ext cx="9512935" cy="2225675"/>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150">
                <a:solidFill>
                  <a:srgbClr val="C84826"/>
                </a:solidFill>
                <a:latin typeface="Calibri"/>
                <a:ea typeface="Calibri"/>
                <a:cs typeface="Calibri"/>
                <a:sym typeface="Calibri"/>
              </a:rPr>
              <a:t>Dancers	are			paired		up,	often		facing	each		other or	working	in	tandem.	 This	formation		is common		in	partner	dances	like	waltz	or	tango.</a:t>
            </a:r>
            <a:endParaRPr sz="4150">
              <a:latin typeface="Calibri"/>
              <a:ea typeface="Calibri"/>
              <a:cs typeface="Calibri"/>
              <a:sym typeface="Calibri"/>
            </a:endParaRPr>
          </a:p>
        </p:txBody>
      </p:sp>
      <p:pic>
        <p:nvPicPr>
          <p:cNvPr id="563" name="Google Shape;563;p33"/>
          <p:cNvPicPr preferRelativeResize="0"/>
          <p:nvPr/>
        </p:nvPicPr>
        <p:blipFill rotWithShape="1">
          <a:blip r:embed="rId8">
            <a:alphaModFix/>
          </a:blip>
          <a:srcRect b="0" l="0" r="0" t="0"/>
          <a:stretch/>
        </p:blipFill>
        <p:spPr>
          <a:xfrm>
            <a:off x="-5727" y="7437821"/>
            <a:ext cx="2779677" cy="28487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34"/>
          <p:cNvGrpSpPr/>
          <p:nvPr/>
        </p:nvGrpSpPr>
        <p:grpSpPr>
          <a:xfrm>
            <a:off x="2306509" y="1122311"/>
            <a:ext cx="10429753" cy="2205618"/>
            <a:chOff x="2306509" y="1122311"/>
            <a:chExt cx="10429753" cy="2205618"/>
          </a:xfrm>
        </p:grpSpPr>
        <p:sp>
          <p:nvSpPr>
            <p:cNvPr id="569" name="Google Shape;569;p34"/>
            <p:cNvSpPr/>
            <p:nvPr/>
          </p:nvSpPr>
          <p:spPr>
            <a:xfrm>
              <a:off x="2757944" y="1122311"/>
              <a:ext cx="33655" cy="66675"/>
            </a:xfrm>
            <a:custGeom>
              <a:rect b="b" l="l" r="r" t="t"/>
              <a:pathLst>
                <a:path extrusionOk="0" h="66675" w="33655">
                  <a:moveTo>
                    <a:pt x="11099" y="9194"/>
                  </a:moveTo>
                  <a:lnTo>
                    <a:pt x="8318" y="1854"/>
                  </a:lnTo>
                  <a:lnTo>
                    <a:pt x="0" y="0"/>
                  </a:lnTo>
                  <a:lnTo>
                    <a:pt x="1435" y="6070"/>
                  </a:lnTo>
                  <a:lnTo>
                    <a:pt x="1917" y="9207"/>
                  </a:lnTo>
                  <a:lnTo>
                    <a:pt x="1435" y="12344"/>
                  </a:lnTo>
                  <a:lnTo>
                    <a:pt x="0" y="18427"/>
                  </a:lnTo>
                  <a:lnTo>
                    <a:pt x="8318" y="16548"/>
                  </a:lnTo>
                  <a:lnTo>
                    <a:pt x="11099" y="9194"/>
                  </a:lnTo>
                  <a:close/>
                </a:path>
                <a:path extrusionOk="0" h="66675" w="33655">
                  <a:moveTo>
                    <a:pt x="33261" y="55346"/>
                  </a:moveTo>
                  <a:lnTo>
                    <a:pt x="30340" y="49034"/>
                  </a:lnTo>
                  <a:lnTo>
                    <a:pt x="26517" y="43611"/>
                  </a:lnTo>
                  <a:lnTo>
                    <a:pt x="22352" y="38531"/>
                  </a:lnTo>
                  <a:lnTo>
                    <a:pt x="18415" y="33223"/>
                  </a:lnTo>
                  <a:lnTo>
                    <a:pt x="19583" y="45618"/>
                  </a:lnTo>
                  <a:lnTo>
                    <a:pt x="18923" y="55397"/>
                  </a:lnTo>
                  <a:lnTo>
                    <a:pt x="20777" y="62382"/>
                  </a:lnTo>
                  <a:lnTo>
                    <a:pt x="29527" y="66382"/>
                  </a:lnTo>
                  <a:lnTo>
                    <a:pt x="30314" y="60680"/>
                  </a:lnTo>
                  <a:lnTo>
                    <a:pt x="26212" y="53174"/>
                  </a:lnTo>
                  <a:lnTo>
                    <a:pt x="29527" y="51689"/>
                  </a:lnTo>
                  <a:lnTo>
                    <a:pt x="29756" y="53924"/>
                  </a:lnTo>
                  <a:lnTo>
                    <a:pt x="30086" y="56083"/>
                  </a:lnTo>
                  <a:lnTo>
                    <a:pt x="33261" y="5534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70" name="Google Shape;570;p34"/>
            <p:cNvPicPr preferRelativeResize="0"/>
            <p:nvPr/>
          </p:nvPicPr>
          <p:blipFill rotWithShape="1">
            <a:blip r:embed="rId3">
              <a:alphaModFix/>
            </a:blip>
            <a:srcRect b="0" l="0" r="0" t="0"/>
            <a:stretch/>
          </p:blipFill>
          <p:spPr>
            <a:xfrm>
              <a:off x="2306509" y="1181343"/>
              <a:ext cx="10429753" cy="2146586"/>
            </a:xfrm>
            <a:prstGeom prst="rect">
              <a:avLst/>
            </a:prstGeom>
            <a:noFill/>
            <a:ln>
              <a:noFill/>
            </a:ln>
          </p:spPr>
        </p:pic>
      </p:grpSp>
      <p:sp>
        <p:nvSpPr>
          <p:cNvPr id="571" name="Google Shape;571;p34"/>
          <p:cNvSpPr/>
          <p:nvPr/>
        </p:nvSpPr>
        <p:spPr>
          <a:xfrm>
            <a:off x="4264342" y="701334"/>
            <a:ext cx="70485" cy="34290"/>
          </a:xfrm>
          <a:custGeom>
            <a:rect b="b" l="l" r="r" t="t"/>
            <a:pathLst>
              <a:path extrusionOk="0" h="34290" w="70485">
                <a:moveTo>
                  <a:pt x="42855" y="33749"/>
                </a:moveTo>
                <a:lnTo>
                  <a:pt x="36137" y="32157"/>
                </a:lnTo>
                <a:lnTo>
                  <a:pt x="29802" y="30188"/>
                </a:lnTo>
                <a:lnTo>
                  <a:pt x="22117" y="29539"/>
                </a:lnTo>
                <a:lnTo>
                  <a:pt x="21568" y="20326"/>
                </a:lnTo>
                <a:lnTo>
                  <a:pt x="27966" y="18059"/>
                </a:lnTo>
                <a:lnTo>
                  <a:pt x="29538" y="11113"/>
                </a:lnTo>
                <a:lnTo>
                  <a:pt x="21612" y="6611"/>
                </a:lnTo>
                <a:lnTo>
                  <a:pt x="15701" y="11127"/>
                </a:lnTo>
                <a:lnTo>
                  <a:pt x="9324" y="17473"/>
                </a:lnTo>
                <a:lnTo>
                  <a:pt x="0" y="18461"/>
                </a:lnTo>
                <a:lnTo>
                  <a:pt x="4496" y="11844"/>
                </a:lnTo>
                <a:lnTo>
                  <a:pt x="0" y="11113"/>
                </a:lnTo>
                <a:lnTo>
                  <a:pt x="19823" y="4220"/>
                </a:lnTo>
                <a:lnTo>
                  <a:pt x="38307" y="2417"/>
                </a:lnTo>
                <a:lnTo>
                  <a:pt x="55167" y="2183"/>
                </a:lnTo>
                <a:lnTo>
                  <a:pt x="70117" y="0"/>
                </a:lnTo>
                <a:lnTo>
                  <a:pt x="70117" y="14769"/>
                </a:lnTo>
                <a:lnTo>
                  <a:pt x="60051" y="13963"/>
                </a:lnTo>
                <a:lnTo>
                  <a:pt x="53639" y="16766"/>
                </a:lnTo>
                <a:lnTo>
                  <a:pt x="50859" y="23195"/>
                </a:lnTo>
                <a:lnTo>
                  <a:pt x="51692" y="33267"/>
                </a:lnTo>
                <a:lnTo>
                  <a:pt x="42855" y="33749"/>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2" name="Google Shape;572;p34"/>
          <p:cNvSpPr/>
          <p:nvPr/>
        </p:nvSpPr>
        <p:spPr>
          <a:xfrm>
            <a:off x="7546713" y="837916"/>
            <a:ext cx="284480" cy="240665"/>
          </a:xfrm>
          <a:custGeom>
            <a:rect b="b" l="l" r="r" t="t"/>
            <a:pathLst>
              <a:path extrusionOk="0" h="240665" w="284479">
                <a:moveTo>
                  <a:pt x="110733" y="240041"/>
                </a:moveTo>
                <a:lnTo>
                  <a:pt x="110513" y="234360"/>
                </a:lnTo>
                <a:lnTo>
                  <a:pt x="113447" y="218572"/>
                </a:lnTo>
                <a:lnTo>
                  <a:pt x="114462" y="210465"/>
                </a:lnTo>
                <a:lnTo>
                  <a:pt x="102223" y="212892"/>
                </a:lnTo>
                <a:lnTo>
                  <a:pt x="82243" y="208121"/>
                </a:lnTo>
                <a:lnTo>
                  <a:pt x="70190" y="210465"/>
                </a:lnTo>
                <a:lnTo>
                  <a:pt x="68412" y="202079"/>
                </a:lnTo>
                <a:lnTo>
                  <a:pt x="64432" y="195910"/>
                </a:lnTo>
                <a:lnTo>
                  <a:pt x="58726" y="191490"/>
                </a:lnTo>
                <a:lnTo>
                  <a:pt x="51765" y="188347"/>
                </a:lnTo>
                <a:lnTo>
                  <a:pt x="52454" y="170064"/>
                </a:lnTo>
                <a:lnTo>
                  <a:pt x="50527" y="154444"/>
                </a:lnTo>
                <a:lnTo>
                  <a:pt x="45509" y="141929"/>
                </a:lnTo>
                <a:lnTo>
                  <a:pt x="36923" y="132962"/>
                </a:lnTo>
                <a:lnTo>
                  <a:pt x="24932" y="137774"/>
                </a:lnTo>
                <a:lnTo>
                  <a:pt x="20019" y="138385"/>
                </a:lnTo>
                <a:lnTo>
                  <a:pt x="10967" y="136691"/>
                </a:lnTo>
                <a:lnTo>
                  <a:pt x="13417" y="126340"/>
                </a:lnTo>
                <a:lnTo>
                  <a:pt x="10007" y="117744"/>
                </a:lnTo>
                <a:lnTo>
                  <a:pt x="4335" y="109382"/>
                </a:lnTo>
                <a:lnTo>
                  <a:pt x="0" y="99730"/>
                </a:lnTo>
                <a:lnTo>
                  <a:pt x="6444" y="101652"/>
                </a:lnTo>
                <a:lnTo>
                  <a:pt x="12292" y="97724"/>
                </a:lnTo>
                <a:lnTo>
                  <a:pt x="22227" y="84888"/>
                </a:lnTo>
                <a:lnTo>
                  <a:pt x="18553" y="72841"/>
                </a:lnTo>
                <a:lnTo>
                  <a:pt x="18831" y="62025"/>
                </a:lnTo>
                <a:lnTo>
                  <a:pt x="23558" y="52504"/>
                </a:lnTo>
                <a:lnTo>
                  <a:pt x="33230" y="44345"/>
                </a:lnTo>
                <a:lnTo>
                  <a:pt x="31112" y="36292"/>
                </a:lnTo>
                <a:lnTo>
                  <a:pt x="27308" y="29959"/>
                </a:lnTo>
                <a:lnTo>
                  <a:pt x="21859" y="25271"/>
                </a:lnTo>
                <a:lnTo>
                  <a:pt x="14805" y="22154"/>
                </a:lnTo>
                <a:lnTo>
                  <a:pt x="40783" y="12439"/>
                </a:lnTo>
                <a:lnTo>
                  <a:pt x="69354" y="4099"/>
                </a:lnTo>
                <a:lnTo>
                  <a:pt x="99276" y="2016"/>
                </a:lnTo>
                <a:lnTo>
                  <a:pt x="129304" y="11077"/>
                </a:lnTo>
                <a:lnTo>
                  <a:pt x="134568" y="8993"/>
                </a:lnTo>
                <a:lnTo>
                  <a:pt x="138297" y="5337"/>
                </a:lnTo>
                <a:lnTo>
                  <a:pt x="140308" y="0"/>
                </a:lnTo>
                <a:lnTo>
                  <a:pt x="161565" y="15187"/>
                </a:lnTo>
                <a:lnTo>
                  <a:pt x="179991" y="31124"/>
                </a:lnTo>
                <a:lnTo>
                  <a:pt x="198884" y="44423"/>
                </a:lnTo>
                <a:lnTo>
                  <a:pt x="221539" y="51693"/>
                </a:lnTo>
                <a:lnTo>
                  <a:pt x="219748" y="63282"/>
                </a:lnTo>
                <a:lnTo>
                  <a:pt x="226840" y="66133"/>
                </a:lnTo>
                <a:lnTo>
                  <a:pt x="228960" y="73810"/>
                </a:lnTo>
                <a:lnTo>
                  <a:pt x="251078" y="73810"/>
                </a:lnTo>
                <a:lnTo>
                  <a:pt x="252844" y="79324"/>
                </a:lnTo>
                <a:lnTo>
                  <a:pt x="253445" y="84248"/>
                </a:lnTo>
                <a:lnTo>
                  <a:pt x="254718" y="89501"/>
                </a:lnTo>
                <a:lnTo>
                  <a:pt x="258499" y="96001"/>
                </a:lnTo>
                <a:lnTo>
                  <a:pt x="266044" y="93582"/>
                </a:lnTo>
                <a:lnTo>
                  <a:pt x="270490" y="95590"/>
                </a:lnTo>
                <a:lnTo>
                  <a:pt x="275403" y="98736"/>
                </a:lnTo>
                <a:lnTo>
                  <a:pt x="284345" y="99730"/>
                </a:lnTo>
                <a:lnTo>
                  <a:pt x="271131" y="108681"/>
                </a:lnTo>
                <a:lnTo>
                  <a:pt x="260094" y="119819"/>
                </a:lnTo>
                <a:lnTo>
                  <a:pt x="251942" y="133836"/>
                </a:lnTo>
                <a:lnTo>
                  <a:pt x="247385" y="151424"/>
                </a:lnTo>
                <a:lnTo>
                  <a:pt x="258499" y="162501"/>
                </a:lnTo>
                <a:lnTo>
                  <a:pt x="262228" y="169849"/>
                </a:lnTo>
                <a:lnTo>
                  <a:pt x="261080" y="179420"/>
                </a:lnTo>
                <a:lnTo>
                  <a:pt x="258033" y="185743"/>
                </a:lnTo>
                <a:lnTo>
                  <a:pt x="256151" y="191503"/>
                </a:lnTo>
                <a:lnTo>
                  <a:pt x="258499" y="199388"/>
                </a:lnTo>
                <a:lnTo>
                  <a:pt x="249851" y="196033"/>
                </a:lnTo>
                <a:lnTo>
                  <a:pt x="241330" y="198296"/>
                </a:lnTo>
                <a:lnTo>
                  <a:pt x="225231" y="206773"/>
                </a:lnTo>
                <a:lnTo>
                  <a:pt x="228485" y="213426"/>
                </a:lnTo>
                <a:lnTo>
                  <a:pt x="232653" y="214194"/>
                </a:lnTo>
                <a:lnTo>
                  <a:pt x="201100" y="216973"/>
                </a:lnTo>
                <a:lnTo>
                  <a:pt x="168841" y="222360"/>
                </a:lnTo>
                <a:lnTo>
                  <a:pt x="138008" y="230126"/>
                </a:lnTo>
                <a:lnTo>
                  <a:pt x="110733" y="240041"/>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73" name="Google Shape;573;p34"/>
          <p:cNvPicPr preferRelativeResize="0"/>
          <p:nvPr/>
        </p:nvPicPr>
        <p:blipFill rotWithShape="1">
          <a:blip r:embed="rId4">
            <a:alphaModFix/>
          </a:blip>
          <a:srcRect b="0" l="0" r="0" t="0"/>
          <a:stretch/>
        </p:blipFill>
        <p:spPr>
          <a:xfrm>
            <a:off x="16532156" y="365222"/>
            <a:ext cx="1755843" cy="1919119"/>
          </a:xfrm>
          <a:prstGeom prst="rect">
            <a:avLst/>
          </a:prstGeom>
          <a:noFill/>
          <a:ln>
            <a:noFill/>
          </a:ln>
        </p:spPr>
      </p:pic>
      <p:grpSp>
        <p:nvGrpSpPr>
          <p:cNvPr id="574" name="Google Shape;574;p34"/>
          <p:cNvGrpSpPr/>
          <p:nvPr/>
        </p:nvGrpSpPr>
        <p:grpSpPr>
          <a:xfrm>
            <a:off x="0" y="8664186"/>
            <a:ext cx="18288000" cy="1622889"/>
            <a:chOff x="0" y="8664186"/>
            <a:chExt cx="18288000" cy="1622889"/>
          </a:xfrm>
        </p:grpSpPr>
        <p:sp>
          <p:nvSpPr>
            <p:cNvPr id="575" name="Google Shape;575;p34"/>
            <p:cNvSpPr/>
            <p:nvPr/>
          </p:nvSpPr>
          <p:spPr>
            <a:xfrm>
              <a:off x="0" y="8671635"/>
              <a:ext cx="18288000" cy="1615440"/>
            </a:xfrm>
            <a:custGeom>
              <a:rect b="b" l="l" r="r" t="t"/>
              <a:pathLst>
                <a:path extrusionOk="0" h="1615440" w="18288000">
                  <a:moveTo>
                    <a:pt x="18288000" y="1615363"/>
                  </a:moveTo>
                  <a:lnTo>
                    <a:pt x="0" y="1615363"/>
                  </a:lnTo>
                  <a:lnTo>
                    <a:pt x="0" y="0"/>
                  </a:lnTo>
                  <a:lnTo>
                    <a:pt x="18288000" y="0"/>
                  </a:lnTo>
                  <a:lnTo>
                    <a:pt x="18288000" y="161536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 name="Google Shape;576;p34"/>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577" name="Google Shape;577;p34"/>
          <p:cNvSpPr/>
          <p:nvPr/>
        </p:nvSpPr>
        <p:spPr>
          <a:xfrm>
            <a:off x="-6024" y="-10550"/>
            <a:ext cx="2782570" cy="2253615"/>
          </a:xfrm>
          <a:custGeom>
            <a:rect b="b" l="l" r="r" t="t"/>
            <a:pathLst>
              <a:path extrusionOk="0" h="2253615" w="2782570">
                <a:moveTo>
                  <a:pt x="2882" y="289162"/>
                </a:moveTo>
                <a:lnTo>
                  <a:pt x="993" y="288853"/>
                </a:lnTo>
                <a:lnTo>
                  <a:pt x="6024" y="10551"/>
                </a:lnTo>
                <a:lnTo>
                  <a:pt x="2882" y="289162"/>
                </a:lnTo>
                <a:close/>
              </a:path>
              <a:path extrusionOk="0" h="2253615" w="2782570">
                <a:moveTo>
                  <a:pt x="594727" y="207274"/>
                </a:moveTo>
                <a:lnTo>
                  <a:pt x="509018" y="167630"/>
                </a:lnTo>
                <a:lnTo>
                  <a:pt x="459412" y="151539"/>
                </a:lnTo>
                <a:lnTo>
                  <a:pt x="402208" y="125145"/>
                </a:lnTo>
                <a:lnTo>
                  <a:pt x="349888" y="110554"/>
                </a:lnTo>
                <a:lnTo>
                  <a:pt x="290381" y="85433"/>
                </a:lnTo>
                <a:lnTo>
                  <a:pt x="230029" y="60779"/>
                </a:lnTo>
                <a:lnTo>
                  <a:pt x="169037" y="36479"/>
                </a:lnTo>
                <a:lnTo>
                  <a:pt x="107610" y="12419"/>
                </a:lnTo>
                <a:lnTo>
                  <a:pt x="85498" y="10166"/>
                </a:lnTo>
                <a:lnTo>
                  <a:pt x="191338" y="9654"/>
                </a:lnTo>
                <a:lnTo>
                  <a:pt x="214015" y="11624"/>
                </a:lnTo>
                <a:lnTo>
                  <a:pt x="270234" y="38561"/>
                </a:lnTo>
                <a:lnTo>
                  <a:pt x="318331" y="55487"/>
                </a:lnTo>
                <a:lnTo>
                  <a:pt x="364146" y="73673"/>
                </a:lnTo>
                <a:lnTo>
                  <a:pt x="401245" y="82174"/>
                </a:lnTo>
                <a:lnTo>
                  <a:pt x="441608" y="103372"/>
                </a:lnTo>
                <a:lnTo>
                  <a:pt x="476031" y="84351"/>
                </a:lnTo>
                <a:lnTo>
                  <a:pt x="594727" y="207274"/>
                </a:lnTo>
                <a:close/>
              </a:path>
              <a:path extrusionOk="0" h="2253615" w="2782570">
                <a:moveTo>
                  <a:pt x="476031" y="84351"/>
                </a:moveTo>
                <a:lnTo>
                  <a:pt x="441608" y="103372"/>
                </a:lnTo>
                <a:lnTo>
                  <a:pt x="349067" y="9499"/>
                </a:lnTo>
                <a:lnTo>
                  <a:pt x="403450" y="9185"/>
                </a:lnTo>
                <a:lnTo>
                  <a:pt x="476031" y="84351"/>
                </a:lnTo>
                <a:close/>
              </a:path>
              <a:path extrusionOk="0" h="2253615" w="2782570">
                <a:moveTo>
                  <a:pt x="1224529" y="4441"/>
                </a:moveTo>
                <a:lnTo>
                  <a:pt x="403450" y="9185"/>
                </a:lnTo>
                <a:lnTo>
                  <a:pt x="402987" y="8706"/>
                </a:lnTo>
                <a:lnTo>
                  <a:pt x="1224713" y="4154"/>
                </a:lnTo>
                <a:lnTo>
                  <a:pt x="1224529" y="4441"/>
                </a:lnTo>
                <a:close/>
              </a:path>
              <a:path extrusionOk="0" h="2253615" w="2782570">
                <a:moveTo>
                  <a:pt x="483878" y="384539"/>
                </a:moveTo>
                <a:lnTo>
                  <a:pt x="193373" y="545072"/>
                </a:lnTo>
                <a:lnTo>
                  <a:pt x="230642" y="509976"/>
                </a:lnTo>
                <a:lnTo>
                  <a:pt x="271020" y="487663"/>
                </a:lnTo>
                <a:lnTo>
                  <a:pt x="301783" y="456162"/>
                </a:lnTo>
                <a:lnTo>
                  <a:pt x="363377" y="422125"/>
                </a:lnTo>
                <a:lnTo>
                  <a:pt x="381038" y="397864"/>
                </a:lnTo>
                <a:lnTo>
                  <a:pt x="354162" y="398215"/>
                </a:lnTo>
                <a:lnTo>
                  <a:pt x="316696" y="389917"/>
                </a:lnTo>
                <a:lnTo>
                  <a:pt x="275324" y="383777"/>
                </a:lnTo>
                <a:lnTo>
                  <a:pt x="224455" y="368383"/>
                </a:lnTo>
                <a:lnTo>
                  <a:pt x="176913" y="365653"/>
                </a:lnTo>
                <a:lnTo>
                  <a:pt x="120967" y="353065"/>
                </a:lnTo>
                <a:lnTo>
                  <a:pt x="63302" y="341427"/>
                </a:lnTo>
                <a:lnTo>
                  <a:pt x="4467" y="330437"/>
                </a:lnTo>
                <a:lnTo>
                  <a:pt x="2403" y="331577"/>
                </a:lnTo>
                <a:lnTo>
                  <a:pt x="2882" y="289162"/>
                </a:lnTo>
                <a:lnTo>
                  <a:pt x="61720" y="298799"/>
                </a:lnTo>
                <a:lnTo>
                  <a:pt x="123771" y="308012"/>
                </a:lnTo>
                <a:lnTo>
                  <a:pt x="189882" y="329484"/>
                </a:lnTo>
                <a:lnTo>
                  <a:pt x="240913" y="330286"/>
                </a:lnTo>
                <a:lnTo>
                  <a:pt x="294556" y="344146"/>
                </a:lnTo>
                <a:lnTo>
                  <a:pt x="337812" y="349245"/>
                </a:lnTo>
                <a:lnTo>
                  <a:pt x="376096" y="357092"/>
                </a:lnTo>
                <a:lnTo>
                  <a:pt x="408685" y="368086"/>
                </a:lnTo>
                <a:lnTo>
                  <a:pt x="428717" y="371517"/>
                </a:lnTo>
                <a:lnTo>
                  <a:pt x="435469" y="367786"/>
                </a:lnTo>
                <a:lnTo>
                  <a:pt x="483878" y="384539"/>
                </a:lnTo>
                <a:close/>
              </a:path>
              <a:path extrusionOk="0" h="2253615" w="2782570">
                <a:moveTo>
                  <a:pt x="384895" y="453738"/>
                </a:moveTo>
                <a:lnTo>
                  <a:pt x="105391" y="608192"/>
                </a:lnTo>
                <a:lnTo>
                  <a:pt x="147382" y="570487"/>
                </a:lnTo>
                <a:lnTo>
                  <a:pt x="406164" y="427483"/>
                </a:lnTo>
                <a:lnTo>
                  <a:pt x="384895" y="453738"/>
                </a:lnTo>
                <a:close/>
              </a:path>
              <a:path extrusionOk="0" h="2253615" w="2782570">
                <a:moveTo>
                  <a:pt x="274613" y="529181"/>
                </a:moveTo>
                <a:lnTo>
                  <a:pt x="10639" y="675053"/>
                </a:lnTo>
                <a:lnTo>
                  <a:pt x="55569" y="635724"/>
                </a:lnTo>
                <a:lnTo>
                  <a:pt x="312324" y="493840"/>
                </a:lnTo>
                <a:lnTo>
                  <a:pt x="274613" y="529181"/>
                </a:lnTo>
                <a:close/>
              </a:path>
              <a:path extrusionOk="0" h="2253615" w="2782570">
                <a:moveTo>
                  <a:pt x="2469" y="856154"/>
                </a:moveTo>
                <a:lnTo>
                  <a:pt x="899" y="680436"/>
                </a:lnTo>
                <a:lnTo>
                  <a:pt x="226595" y="555715"/>
                </a:lnTo>
                <a:lnTo>
                  <a:pt x="181206" y="595299"/>
                </a:lnTo>
                <a:lnTo>
                  <a:pt x="82520" y="678835"/>
                </a:lnTo>
                <a:lnTo>
                  <a:pt x="24399" y="710953"/>
                </a:lnTo>
                <a:lnTo>
                  <a:pt x="3832" y="736820"/>
                </a:lnTo>
                <a:lnTo>
                  <a:pt x="2469" y="856154"/>
                </a:lnTo>
                <a:close/>
              </a:path>
              <a:path extrusionOk="0" h="2253615" w="2782570">
                <a:moveTo>
                  <a:pt x="1887161" y="612"/>
                </a:moveTo>
                <a:lnTo>
                  <a:pt x="1877408" y="6001"/>
                </a:lnTo>
                <a:lnTo>
                  <a:pt x="1319092" y="10004"/>
                </a:lnTo>
                <a:lnTo>
                  <a:pt x="1251054" y="33101"/>
                </a:lnTo>
                <a:lnTo>
                  <a:pt x="1196038" y="49002"/>
                </a:lnTo>
                <a:lnTo>
                  <a:pt x="1224529" y="4441"/>
                </a:lnTo>
                <a:lnTo>
                  <a:pt x="1887161" y="612"/>
                </a:lnTo>
                <a:close/>
              </a:path>
              <a:path extrusionOk="0" h="2253615" w="2782570">
                <a:moveTo>
                  <a:pt x="4381" y="1070042"/>
                </a:moveTo>
                <a:lnTo>
                  <a:pt x="0" y="1072464"/>
                </a:lnTo>
                <a:lnTo>
                  <a:pt x="2469" y="856154"/>
                </a:lnTo>
                <a:lnTo>
                  <a:pt x="4381" y="1070042"/>
                </a:lnTo>
                <a:close/>
              </a:path>
              <a:path extrusionOk="0" h="2253615" w="2782570">
                <a:moveTo>
                  <a:pt x="447274" y="2231910"/>
                </a:moveTo>
                <a:lnTo>
                  <a:pt x="408080" y="2253569"/>
                </a:lnTo>
                <a:lnTo>
                  <a:pt x="387135" y="2250642"/>
                </a:lnTo>
                <a:lnTo>
                  <a:pt x="368066" y="2246678"/>
                </a:lnTo>
                <a:lnTo>
                  <a:pt x="321959" y="2228654"/>
                </a:lnTo>
                <a:lnTo>
                  <a:pt x="291334" y="2202073"/>
                </a:lnTo>
                <a:lnTo>
                  <a:pt x="265665" y="2172755"/>
                </a:lnTo>
                <a:lnTo>
                  <a:pt x="238821" y="2129584"/>
                </a:lnTo>
                <a:lnTo>
                  <a:pt x="223090" y="2094774"/>
                </a:lnTo>
                <a:lnTo>
                  <a:pt x="206202" y="2046102"/>
                </a:lnTo>
                <a:lnTo>
                  <a:pt x="194307" y="1994671"/>
                </a:lnTo>
                <a:lnTo>
                  <a:pt x="187412" y="1940476"/>
                </a:lnTo>
                <a:lnTo>
                  <a:pt x="185528" y="1883513"/>
                </a:lnTo>
                <a:lnTo>
                  <a:pt x="180498" y="1813786"/>
                </a:lnTo>
                <a:lnTo>
                  <a:pt x="183963" y="1753867"/>
                </a:lnTo>
                <a:lnTo>
                  <a:pt x="188808" y="1693185"/>
                </a:lnTo>
                <a:lnTo>
                  <a:pt x="200196" y="1643389"/>
                </a:lnTo>
                <a:lnTo>
                  <a:pt x="211011" y="1593909"/>
                </a:lnTo>
                <a:lnTo>
                  <a:pt x="220276" y="1545285"/>
                </a:lnTo>
                <a:lnTo>
                  <a:pt x="227016" y="1498057"/>
                </a:lnTo>
                <a:lnTo>
                  <a:pt x="236393" y="1463873"/>
                </a:lnTo>
                <a:lnTo>
                  <a:pt x="244365" y="1430466"/>
                </a:lnTo>
                <a:lnTo>
                  <a:pt x="256794" y="1394595"/>
                </a:lnTo>
                <a:lnTo>
                  <a:pt x="266992" y="1345456"/>
                </a:lnTo>
                <a:lnTo>
                  <a:pt x="286689" y="1305569"/>
                </a:lnTo>
                <a:lnTo>
                  <a:pt x="303060" y="1253020"/>
                </a:lnTo>
                <a:lnTo>
                  <a:pt x="327833" y="1210327"/>
                </a:lnTo>
                <a:lnTo>
                  <a:pt x="348184" y="1155578"/>
                </a:lnTo>
                <a:lnTo>
                  <a:pt x="369703" y="1100183"/>
                </a:lnTo>
                <a:lnTo>
                  <a:pt x="391842" y="1044446"/>
                </a:lnTo>
                <a:lnTo>
                  <a:pt x="420192" y="999777"/>
                </a:lnTo>
                <a:lnTo>
                  <a:pt x="441926" y="944263"/>
                </a:lnTo>
                <a:lnTo>
                  <a:pt x="462637" y="889315"/>
                </a:lnTo>
                <a:lnTo>
                  <a:pt x="487914" y="846345"/>
                </a:lnTo>
                <a:lnTo>
                  <a:pt x="504931" y="793437"/>
                </a:lnTo>
                <a:lnTo>
                  <a:pt x="525419" y="753113"/>
                </a:lnTo>
                <a:lnTo>
                  <a:pt x="542691" y="714567"/>
                </a:lnTo>
                <a:lnTo>
                  <a:pt x="562337" y="689209"/>
                </a:lnTo>
                <a:lnTo>
                  <a:pt x="348718" y="807255"/>
                </a:lnTo>
                <a:lnTo>
                  <a:pt x="396175" y="766529"/>
                </a:lnTo>
                <a:lnTo>
                  <a:pt x="440210" y="727695"/>
                </a:lnTo>
                <a:lnTo>
                  <a:pt x="485982" y="702401"/>
                </a:lnTo>
                <a:lnTo>
                  <a:pt x="520232" y="668973"/>
                </a:lnTo>
                <a:lnTo>
                  <a:pt x="554257" y="650171"/>
                </a:lnTo>
                <a:lnTo>
                  <a:pt x="574800" y="624317"/>
                </a:lnTo>
                <a:lnTo>
                  <a:pt x="602210" y="609171"/>
                </a:lnTo>
                <a:lnTo>
                  <a:pt x="662721" y="561231"/>
                </a:lnTo>
                <a:lnTo>
                  <a:pt x="627647" y="638617"/>
                </a:lnTo>
                <a:lnTo>
                  <a:pt x="620277" y="657192"/>
                </a:lnTo>
                <a:lnTo>
                  <a:pt x="605498" y="679860"/>
                </a:lnTo>
                <a:lnTo>
                  <a:pt x="590354" y="717230"/>
                </a:lnTo>
                <a:lnTo>
                  <a:pt x="569611" y="757696"/>
                </a:lnTo>
                <a:lnTo>
                  <a:pt x="550310" y="811865"/>
                </a:lnTo>
                <a:lnTo>
                  <a:pt x="521078" y="857020"/>
                </a:lnTo>
                <a:lnTo>
                  <a:pt x="495098" y="914881"/>
                </a:lnTo>
                <a:lnTo>
                  <a:pt x="467133" y="973837"/>
                </a:lnTo>
                <a:lnTo>
                  <a:pt x="444227" y="1044500"/>
                </a:lnTo>
                <a:lnTo>
                  <a:pt x="415007" y="1104150"/>
                </a:lnTo>
                <a:lnTo>
                  <a:pt x="386514" y="1163399"/>
                </a:lnTo>
                <a:lnTo>
                  <a:pt x="359654" y="1221746"/>
                </a:lnTo>
                <a:lnTo>
                  <a:pt x="341468" y="1289800"/>
                </a:lnTo>
                <a:lnTo>
                  <a:pt x="320583" y="1344844"/>
                </a:lnTo>
                <a:lnTo>
                  <a:pt x="297904" y="1386379"/>
                </a:lnTo>
                <a:lnTo>
                  <a:pt x="286611" y="1436123"/>
                </a:lnTo>
                <a:lnTo>
                  <a:pt x="275331" y="1471359"/>
                </a:lnTo>
                <a:lnTo>
                  <a:pt x="271326" y="1502574"/>
                </a:lnTo>
                <a:lnTo>
                  <a:pt x="258277" y="1524286"/>
                </a:lnTo>
                <a:lnTo>
                  <a:pt x="255213" y="1569483"/>
                </a:lnTo>
                <a:lnTo>
                  <a:pt x="244330" y="1604499"/>
                </a:lnTo>
                <a:lnTo>
                  <a:pt x="238519" y="1651214"/>
                </a:lnTo>
                <a:lnTo>
                  <a:pt x="226144" y="1745059"/>
                </a:lnTo>
                <a:lnTo>
                  <a:pt x="226945" y="1802621"/>
                </a:lnTo>
                <a:lnTo>
                  <a:pt x="222989" y="1848310"/>
                </a:lnTo>
                <a:lnTo>
                  <a:pt x="227168" y="1904006"/>
                </a:lnTo>
                <a:lnTo>
                  <a:pt x="227816" y="1947151"/>
                </a:lnTo>
                <a:lnTo>
                  <a:pt x="237823" y="1999626"/>
                </a:lnTo>
                <a:lnTo>
                  <a:pt x="245525" y="2038873"/>
                </a:lnTo>
                <a:lnTo>
                  <a:pt x="263811" y="2086773"/>
                </a:lnTo>
                <a:lnTo>
                  <a:pt x="281016" y="2120769"/>
                </a:lnTo>
                <a:lnTo>
                  <a:pt x="310031" y="2162740"/>
                </a:lnTo>
                <a:lnTo>
                  <a:pt x="339190" y="2190130"/>
                </a:lnTo>
                <a:lnTo>
                  <a:pt x="375245" y="2213709"/>
                </a:lnTo>
                <a:lnTo>
                  <a:pt x="380348" y="2210889"/>
                </a:lnTo>
                <a:lnTo>
                  <a:pt x="393048" y="2218372"/>
                </a:lnTo>
                <a:lnTo>
                  <a:pt x="500566" y="2158958"/>
                </a:lnTo>
                <a:lnTo>
                  <a:pt x="480855" y="2184351"/>
                </a:lnTo>
                <a:lnTo>
                  <a:pt x="463040" y="2208697"/>
                </a:lnTo>
                <a:lnTo>
                  <a:pt x="447274" y="2231910"/>
                </a:lnTo>
                <a:close/>
              </a:path>
              <a:path extrusionOk="0" h="2253615" w="2782570">
                <a:moveTo>
                  <a:pt x="1572150" y="116683"/>
                </a:moveTo>
                <a:lnTo>
                  <a:pt x="1401541" y="210962"/>
                </a:lnTo>
                <a:lnTo>
                  <a:pt x="1343661" y="184942"/>
                </a:lnTo>
                <a:lnTo>
                  <a:pt x="1449081" y="155689"/>
                </a:lnTo>
                <a:lnTo>
                  <a:pt x="1479781" y="138724"/>
                </a:lnTo>
                <a:lnTo>
                  <a:pt x="1523141" y="129264"/>
                </a:lnTo>
                <a:lnTo>
                  <a:pt x="1572150" y="116683"/>
                </a:lnTo>
                <a:close/>
              </a:path>
              <a:path extrusionOk="0" h="2253615" w="2782570">
                <a:moveTo>
                  <a:pt x="2777345" y="900805"/>
                </a:moveTo>
                <a:lnTo>
                  <a:pt x="2695488" y="946039"/>
                </a:lnTo>
                <a:lnTo>
                  <a:pt x="2735180" y="895103"/>
                </a:lnTo>
                <a:lnTo>
                  <a:pt x="2744136" y="890154"/>
                </a:lnTo>
                <a:lnTo>
                  <a:pt x="2744870" y="875247"/>
                </a:lnTo>
                <a:lnTo>
                  <a:pt x="2722783" y="814946"/>
                </a:lnTo>
                <a:lnTo>
                  <a:pt x="2698397" y="784919"/>
                </a:lnTo>
                <a:lnTo>
                  <a:pt x="2661847" y="747112"/>
                </a:lnTo>
                <a:lnTo>
                  <a:pt x="2620326" y="712052"/>
                </a:lnTo>
                <a:lnTo>
                  <a:pt x="2574885" y="679158"/>
                </a:lnTo>
                <a:lnTo>
                  <a:pt x="2526578" y="647848"/>
                </a:lnTo>
                <a:lnTo>
                  <a:pt x="2476458" y="617540"/>
                </a:lnTo>
                <a:lnTo>
                  <a:pt x="2425578" y="587652"/>
                </a:lnTo>
                <a:lnTo>
                  <a:pt x="2374992" y="557601"/>
                </a:lnTo>
                <a:lnTo>
                  <a:pt x="2331891" y="537916"/>
                </a:lnTo>
                <a:lnTo>
                  <a:pt x="2303601" y="524546"/>
                </a:lnTo>
                <a:lnTo>
                  <a:pt x="2270050" y="514084"/>
                </a:lnTo>
                <a:lnTo>
                  <a:pt x="2225754" y="495059"/>
                </a:lnTo>
                <a:lnTo>
                  <a:pt x="2177504" y="478218"/>
                </a:lnTo>
                <a:lnTo>
                  <a:pt x="2125955" y="463201"/>
                </a:lnTo>
                <a:lnTo>
                  <a:pt x="2065622" y="438537"/>
                </a:lnTo>
                <a:lnTo>
                  <a:pt x="2003298" y="414972"/>
                </a:lnTo>
                <a:lnTo>
                  <a:pt x="1939637" y="392147"/>
                </a:lnTo>
                <a:lnTo>
                  <a:pt x="1810919" y="347268"/>
                </a:lnTo>
                <a:lnTo>
                  <a:pt x="1747170" y="324491"/>
                </a:lnTo>
                <a:lnTo>
                  <a:pt x="1684700" y="301007"/>
                </a:lnTo>
                <a:lnTo>
                  <a:pt x="1630302" y="287564"/>
                </a:lnTo>
                <a:lnTo>
                  <a:pt x="1572352" y="261583"/>
                </a:lnTo>
                <a:lnTo>
                  <a:pt x="1523781" y="244920"/>
                </a:lnTo>
                <a:lnTo>
                  <a:pt x="1405681" y="208674"/>
                </a:lnTo>
                <a:lnTo>
                  <a:pt x="1619796" y="90354"/>
                </a:lnTo>
                <a:lnTo>
                  <a:pt x="1677487" y="72975"/>
                </a:lnTo>
                <a:lnTo>
                  <a:pt x="1463221" y="191379"/>
                </a:lnTo>
                <a:lnTo>
                  <a:pt x="1495150" y="202737"/>
                </a:lnTo>
                <a:lnTo>
                  <a:pt x="1530649" y="212122"/>
                </a:lnTo>
                <a:lnTo>
                  <a:pt x="1575403" y="230895"/>
                </a:lnTo>
                <a:lnTo>
                  <a:pt x="1622816" y="248198"/>
                </a:lnTo>
                <a:lnTo>
                  <a:pt x="1672436" y="264281"/>
                </a:lnTo>
                <a:lnTo>
                  <a:pt x="1723806" y="279397"/>
                </a:lnTo>
                <a:lnTo>
                  <a:pt x="1782612" y="304906"/>
                </a:lnTo>
                <a:lnTo>
                  <a:pt x="1836120" y="318840"/>
                </a:lnTo>
                <a:lnTo>
                  <a:pt x="1896154" y="343670"/>
                </a:lnTo>
                <a:lnTo>
                  <a:pt x="1949981" y="357428"/>
                </a:lnTo>
                <a:lnTo>
                  <a:pt x="2009424" y="382585"/>
                </a:lnTo>
                <a:lnTo>
                  <a:pt x="2061751" y="397172"/>
                </a:lnTo>
                <a:lnTo>
                  <a:pt x="2118784" y="423660"/>
                </a:lnTo>
                <a:lnTo>
                  <a:pt x="2167792" y="440082"/>
                </a:lnTo>
                <a:lnTo>
                  <a:pt x="2214457" y="457798"/>
                </a:lnTo>
                <a:lnTo>
                  <a:pt x="2258326" y="477059"/>
                </a:lnTo>
                <a:lnTo>
                  <a:pt x="2292805" y="487009"/>
                </a:lnTo>
                <a:lnTo>
                  <a:pt x="2323578" y="499006"/>
                </a:lnTo>
                <a:lnTo>
                  <a:pt x="2350190" y="513302"/>
                </a:lnTo>
                <a:lnTo>
                  <a:pt x="2383814" y="523724"/>
                </a:lnTo>
                <a:lnTo>
                  <a:pt x="2431769" y="555228"/>
                </a:lnTo>
                <a:lnTo>
                  <a:pt x="2474662" y="575029"/>
                </a:lnTo>
                <a:lnTo>
                  <a:pt x="2523794" y="605883"/>
                </a:lnTo>
                <a:lnTo>
                  <a:pt x="2572050" y="637221"/>
                </a:lnTo>
                <a:lnTo>
                  <a:pt x="2618453" y="669584"/>
                </a:lnTo>
                <a:lnTo>
                  <a:pt x="2662026" y="703509"/>
                </a:lnTo>
                <a:lnTo>
                  <a:pt x="2695655" y="728429"/>
                </a:lnTo>
                <a:lnTo>
                  <a:pt x="2730641" y="767101"/>
                </a:lnTo>
                <a:lnTo>
                  <a:pt x="2759868" y="808954"/>
                </a:lnTo>
                <a:lnTo>
                  <a:pt x="2776221" y="843421"/>
                </a:lnTo>
                <a:lnTo>
                  <a:pt x="2778021" y="856928"/>
                </a:lnTo>
                <a:lnTo>
                  <a:pt x="2782419" y="883500"/>
                </a:lnTo>
                <a:lnTo>
                  <a:pt x="2777345" y="900805"/>
                </a:lnTo>
                <a:close/>
              </a:path>
              <a:path extrusionOk="0" h="2253615" w="2782570">
                <a:moveTo>
                  <a:pt x="229233" y="945789"/>
                </a:moveTo>
                <a:lnTo>
                  <a:pt x="40896" y="1049864"/>
                </a:lnTo>
                <a:lnTo>
                  <a:pt x="88291" y="1009172"/>
                </a:lnTo>
                <a:lnTo>
                  <a:pt x="292682" y="838221"/>
                </a:lnTo>
                <a:lnTo>
                  <a:pt x="529346" y="707440"/>
                </a:lnTo>
                <a:lnTo>
                  <a:pt x="497417" y="739585"/>
                </a:lnTo>
                <a:lnTo>
                  <a:pt x="455027" y="763010"/>
                </a:lnTo>
                <a:lnTo>
                  <a:pt x="415210" y="799514"/>
                </a:lnTo>
                <a:lnTo>
                  <a:pt x="366442" y="826464"/>
                </a:lnTo>
                <a:lnTo>
                  <a:pt x="229233" y="945789"/>
                </a:lnTo>
                <a:close/>
              </a:path>
              <a:path extrusionOk="0" h="2253615" w="2782570">
                <a:moveTo>
                  <a:pt x="1993236" y="0"/>
                </a:moveTo>
                <a:lnTo>
                  <a:pt x="1938716" y="30127"/>
                </a:lnTo>
                <a:lnTo>
                  <a:pt x="1766787" y="81632"/>
                </a:lnTo>
                <a:lnTo>
                  <a:pt x="1717760" y="108725"/>
                </a:lnTo>
                <a:lnTo>
                  <a:pt x="1664657" y="123568"/>
                </a:lnTo>
                <a:lnTo>
                  <a:pt x="1614214" y="136942"/>
                </a:lnTo>
                <a:lnTo>
                  <a:pt x="1567026" y="148517"/>
                </a:lnTo>
                <a:lnTo>
                  <a:pt x="1463221" y="191379"/>
                </a:lnTo>
                <a:lnTo>
                  <a:pt x="1677487" y="72975"/>
                </a:lnTo>
                <a:lnTo>
                  <a:pt x="1865275" y="12707"/>
                </a:lnTo>
                <a:lnTo>
                  <a:pt x="1887161" y="612"/>
                </a:lnTo>
                <a:lnTo>
                  <a:pt x="1993236" y="0"/>
                </a:lnTo>
                <a:close/>
              </a:path>
              <a:path extrusionOk="0" h="2253615" w="2782570">
                <a:moveTo>
                  <a:pt x="8645" y="1125691"/>
                </a:moveTo>
                <a:lnTo>
                  <a:pt x="4897" y="1127762"/>
                </a:lnTo>
                <a:lnTo>
                  <a:pt x="4381" y="1070042"/>
                </a:lnTo>
                <a:lnTo>
                  <a:pt x="176768" y="974781"/>
                </a:lnTo>
                <a:lnTo>
                  <a:pt x="87760" y="1052970"/>
                </a:lnTo>
                <a:lnTo>
                  <a:pt x="46588" y="1090222"/>
                </a:lnTo>
                <a:lnTo>
                  <a:pt x="8645" y="1125691"/>
                </a:lnTo>
                <a:close/>
              </a:path>
              <a:path extrusionOk="0" h="2253615" w="2782570">
                <a:moveTo>
                  <a:pt x="500566" y="2158958"/>
                </a:moveTo>
                <a:lnTo>
                  <a:pt x="428846" y="2198590"/>
                </a:lnTo>
                <a:lnTo>
                  <a:pt x="436350" y="2179942"/>
                </a:lnTo>
                <a:lnTo>
                  <a:pt x="452408" y="2171069"/>
                </a:lnTo>
                <a:lnTo>
                  <a:pt x="464932" y="2149647"/>
                </a:lnTo>
                <a:lnTo>
                  <a:pt x="480250" y="2126681"/>
                </a:lnTo>
                <a:lnTo>
                  <a:pt x="498553" y="2102065"/>
                </a:lnTo>
                <a:lnTo>
                  <a:pt x="513892" y="2064587"/>
                </a:lnTo>
                <a:lnTo>
                  <a:pt x="532595" y="2025249"/>
                </a:lnTo>
                <a:lnTo>
                  <a:pt x="548713" y="1972839"/>
                </a:lnTo>
                <a:lnTo>
                  <a:pt x="574715" y="1929468"/>
                </a:lnTo>
                <a:lnTo>
                  <a:pt x="592373" y="1861705"/>
                </a:lnTo>
                <a:lnTo>
                  <a:pt x="614155" y="1791664"/>
                </a:lnTo>
                <a:lnTo>
                  <a:pt x="640251" y="1719238"/>
                </a:lnTo>
                <a:lnTo>
                  <a:pt x="664713" y="1633215"/>
                </a:lnTo>
                <a:lnTo>
                  <a:pt x="687729" y="1533489"/>
                </a:lnTo>
                <a:lnTo>
                  <a:pt x="715629" y="1431065"/>
                </a:lnTo>
                <a:lnTo>
                  <a:pt x="737548" y="1360948"/>
                </a:lnTo>
                <a:lnTo>
                  <a:pt x="752239" y="1280324"/>
                </a:lnTo>
                <a:lnTo>
                  <a:pt x="771607" y="1211616"/>
                </a:lnTo>
                <a:lnTo>
                  <a:pt x="789139" y="1143924"/>
                </a:lnTo>
                <a:lnTo>
                  <a:pt x="798322" y="1066343"/>
                </a:lnTo>
                <a:lnTo>
                  <a:pt x="817198" y="1012409"/>
                </a:lnTo>
                <a:lnTo>
                  <a:pt x="826977" y="949001"/>
                </a:lnTo>
                <a:lnTo>
                  <a:pt x="839562" y="898543"/>
                </a:lnTo>
                <a:lnTo>
                  <a:pt x="848440" y="850133"/>
                </a:lnTo>
                <a:lnTo>
                  <a:pt x="853238" y="803979"/>
                </a:lnTo>
                <a:lnTo>
                  <a:pt x="859720" y="771394"/>
                </a:lnTo>
                <a:lnTo>
                  <a:pt x="867512" y="752587"/>
                </a:lnTo>
                <a:lnTo>
                  <a:pt x="870101" y="736655"/>
                </a:lnTo>
                <a:lnTo>
                  <a:pt x="867113" y="723805"/>
                </a:lnTo>
                <a:lnTo>
                  <a:pt x="899620" y="575332"/>
                </a:lnTo>
                <a:lnTo>
                  <a:pt x="907162" y="730677"/>
                </a:lnTo>
                <a:lnTo>
                  <a:pt x="910121" y="743542"/>
                </a:lnTo>
                <a:lnTo>
                  <a:pt x="908218" y="759095"/>
                </a:lnTo>
                <a:lnTo>
                  <a:pt x="908406" y="787993"/>
                </a:lnTo>
                <a:lnTo>
                  <a:pt x="917642" y="840894"/>
                </a:lnTo>
                <a:lnTo>
                  <a:pt x="917870" y="855270"/>
                </a:lnTo>
                <a:lnTo>
                  <a:pt x="882431" y="874853"/>
                </a:lnTo>
                <a:lnTo>
                  <a:pt x="873287" y="908908"/>
                </a:lnTo>
                <a:lnTo>
                  <a:pt x="862061" y="944115"/>
                </a:lnTo>
                <a:lnTo>
                  <a:pt x="855042" y="991496"/>
                </a:lnTo>
                <a:lnTo>
                  <a:pt x="846246" y="1039860"/>
                </a:lnTo>
                <a:lnTo>
                  <a:pt x="835826" y="1089122"/>
                </a:lnTo>
                <a:lnTo>
                  <a:pt x="823935" y="1139197"/>
                </a:lnTo>
                <a:lnTo>
                  <a:pt x="810725" y="1190000"/>
                </a:lnTo>
                <a:lnTo>
                  <a:pt x="802490" y="1252555"/>
                </a:lnTo>
                <a:lnTo>
                  <a:pt x="787103" y="1304562"/>
                </a:lnTo>
                <a:lnTo>
                  <a:pt x="770857" y="1357042"/>
                </a:lnTo>
                <a:lnTo>
                  <a:pt x="760044" y="1421022"/>
                </a:lnTo>
                <a:lnTo>
                  <a:pt x="742539" y="1474199"/>
                </a:lnTo>
                <a:lnTo>
                  <a:pt x="730773" y="1538705"/>
                </a:lnTo>
                <a:lnTo>
                  <a:pt x="694377" y="1645825"/>
                </a:lnTo>
                <a:lnTo>
                  <a:pt x="682329" y="1710487"/>
                </a:lnTo>
                <a:lnTo>
                  <a:pt x="646747" y="1817157"/>
                </a:lnTo>
                <a:lnTo>
                  <a:pt x="629657" y="1870104"/>
                </a:lnTo>
                <a:lnTo>
                  <a:pt x="613239" y="1922680"/>
                </a:lnTo>
                <a:lnTo>
                  <a:pt x="591506" y="1963692"/>
                </a:lnTo>
                <a:lnTo>
                  <a:pt x="576889" y="2015273"/>
                </a:lnTo>
                <a:lnTo>
                  <a:pt x="557265" y="2055120"/>
                </a:lnTo>
                <a:lnTo>
                  <a:pt x="538924" y="2094258"/>
                </a:lnTo>
                <a:lnTo>
                  <a:pt x="522019" y="2132601"/>
                </a:lnTo>
                <a:lnTo>
                  <a:pt x="500566" y="2158958"/>
                </a:lnTo>
                <a:close/>
              </a:path>
              <a:path extrusionOk="0" h="2253615" w="2782570">
                <a:moveTo>
                  <a:pt x="2231004" y="1840764"/>
                </a:moveTo>
                <a:lnTo>
                  <a:pt x="2191104" y="1862813"/>
                </a:lnTo>
                <a:lnTo>
                  <a:pt x="2198322" y="1844323"/>
                </a:lnTo>
                <a:lnTo>
                  <a:pt x="2194712" y="1817316"/>
                </a:lnTo>
                <a:lnTo>
                  <a:pt x="2180931" y="1781428"/>
                </a:lnTo>
                <a:lnTo>
                  <a:pt x="2157638" y="1736295"/>
                </a:lnTo>
                <a:lnTo>
                  <a:pt x="2125490" y="1681554"/>
                </a:lnTo>
                <a:lnTo>
                  <a:pt x="2097424" y="1639059"/>
                </a:lnTo>
                <a:lnTo>
                  <a:pt x="2061821" y="1586228"/>
                </a:lnTo>
                <a:lnTo>
                  <a:pt x="2025477" y="1533806"/>
                </a:lnTo>
                <a:lnTo>
                  <a:pt x="1995189" y="1492538"/>
                </a:lnTo>
                <a:lnTo>
                  <a:pt x="1965045" y="1451192"/>
                </a:lnTo>
                <a:lnTo>
                  <a:pt x="1935753" y="1409374"/>
                </a:lnTo>
                <a:lnTo>
                  <a:pt x="1907368" y="1367055"/>
                </a:lnTo>
                <a:lnTo>
                  <a:pt x="1879942" y="1324206"/>
                </a:lnTo>
                <a:lnTo>
                  <a:pt x="1853530" y="1280797"/>
                </a:lnTo>
                <a:lnTo>
                  <a:pt x="1834811" y="1247637"/>
                </a:lnTo>
                <a:lnTo>
                  <a:pt x="1815530" y="1214789"/>
                </a:lnTo>
                <a:lnTo>
                  <a:pt x="1789615" y="1171105"/>
                </a:lnTo>
                <a:lnTo>
                  <a:pt x="1763270" y="1127658"/>
                </a:lnTo>
                <a:lnTo>
                  <a:pt x="1730423" y="1073304"/>
                </a:lnTo>
                <a:lnTo>
                  <a:pt x="1697279" y="1019114"/>
                </a:lnTo>
                <a:lnTo>
                  <a:pt x="1663903" y="965051"/>
                </a:lnTo>
                <a:lnTo>
                  <a:pt x="1624224" y="899971"/>
                </a:lnTo>
                <a:lnTo>
                  <a:pt x="1590584" y="846055"/>
                </a:lnTo>
                <a:lnTo>
                  <a:pt x="1556911" y="792157"/>
                </a:lnTo>
                <a:lnTo>
                  <a:pt x="1523272" y="738241"/>
                </a:lnTo>
                <a:lnTo>
                  <a:pt x="1489731" y="684269"/>
                </a:lnTo>
                <a:lnTo>
                  <a:pt x="1456355" y="630207"/>
                </a:lnTo>
                <a:lnTo>
                  <a:pt x="1408781" y="554989"/>
                </a:lnTo>
                <a:lnTo>
                  <a:pt x="1374937" y="501185"/>
                </a:lnTo>
                <a:lnTo>
                  <a:pt x="1361795" y="479445"/>
                </a:lnTo>
                <a:lnTo>
                  <a:pt x="1361492" y="479613"/>
                </a:lnTo>
                <a:lnTo>
                  <a:pt x="1327466" y="425910"/>
                </a:lnTo>
                <a:lnTo>
                  <a:pt x="1403276" y="456523"/>
                </a:lnTo>
                <a:lnTo>
                  <a:pt x="1461202" y="482518"/>
                </a:lnTo>
                <a:lnTo>
                  <a:pt x="1419372" y="505633"/>
                </a:lnTo>
                <a:lnTo>
                  <a:pt x="1459764" y="570319"/>
                </a:lnTo>
                <a:lnTo>
                  <a:pt x="1507246" y="645589"/>
                </a:lnTo>
                <a:lnTo>
                  <a:pt x="1534298" y="688644"/>
                </a:lnTo>
                <a:lnTo>
                  <a:pt x="1567590" y="742752"/>
                </a:lnTo>
                <a:lnTo>
                  <a:pt x="1594798" y="785722"/>
                </a:lnTo>
                <a:lnTo>
                  <a:pt x="1628154" y="839795"/>
                </a:lnTo>
                <a:lnTo>
                  <a:pt x="1661473" y="893888"/>
                </a:lnTo>
                <a:lnTo>
                  <a:pt x="1688572" y="936918"/>
                </a:lnTo>
                <a:lnTo>
                  <a:pt x="1721681" y="991128"/>
                </a:lnTo>
                <a:lnTo>
                  <a:pt x="1754616" y="1045434"/>
                </a:lnTo>
                <a:lnTo>
                  <a:pt x="1781193" y="1088752"/>
                </a:lnTo>
                <a:lnTo>
                  <a:pt x="1807505" y="1132216"/>
                </a:lnTo>
                <a:lnTo>
                  <a:pt x="1853012" y="1208577"/>
                </a:lnTo>
                <a:lnTo>
                  <a:pt x="1872116" y="1241524"/>
                </a:lnTo>
                <a:lnTo>
                  <a:pt x="1884632" y="1263609"/>
                </a:lnTo>
                <a:lnTo>
                  <a:pt x="1911045" y="1307018"/>
                </a:lnTo>
                <a:lnTo>
                  <a:pt x="1938470" y="1349867"/>
                </a:lnTo>
                <a:lnTo>
                  <a:pt x="1966856" y="1392186"/>
                </a:lnTo>
                <a:lnTo>
                  <a:pt x="1996147" y="1434004"/>
                </a:lnTo>
                <a:lnTo>
                  <a:pt x="2026292" y="1475351"/>
                </a:lnTo>
                <a:lnTo>
                  <a:pt x="2107548" y="1589961"/>
                </a:lnTo>
                <a:lnTo>
                  <a:pt x="2142808" y="1642982"/>
                </a:lnTo>
                <a:lnTo>
                  <a:pt x="2176001" y="1697145"/>
                </a:lnTo>
                <a:lnTo>
                  <a:pt x="2200589" y="1741562"/>
                </a:lnTo>
                <a:lnTo>
                  <a:pt x="2216173" y="1776454"/>
                </a:lnTo>
                <a:lnTo>
                  <a:pt x="2228491" y="1813151"/>
                </a:lnTo>
                <a:lnTo>
                  <a:pt x="2231004" y="1840764"/>
                </a:lnTo>
                <a:close/>
              </a:path>
              <a:path extrusionOk="0" h="2253615" w="2782570">
                <a:moveTo>
                  <a:pt x="1533021" y="2095961"/>
                </a:moveTo>
                <a:lnTo>
                  <a:pt x="1472827" y="2129224"/>
                </a:lnTo>
                <a:lnTo>
                  <a:pt x="1483507" y="2108821"/>
                </a:lnTo>
                <a:lnTo>
                  <a:pt x="1492625" y="2089282"/>
                </a:lnTo>
                <a:lnTo>
                  <a:pt x="1499534" y="2085463"/>
                </a:lnTo>
                <a:lnTo>
                  <a:pt x="1501219" y="2070031"/>
                </a:lnTo>
                <a:lnTo>
                  <a:pt x="1497626" y="2043014"/>
                </a:lnTo>
                <a:lnTo>
                  <a:pt x="1494841" y="2015551"/>
                </a:lnTo>
                <a:lnTo>
                  <a:pt x="1492810" y="1987671"/>
                </a:lnTo>
                <a:lnTo>
                  <a:pt x="1491482" y="1959403"/>
                </a:lnTo>
                <a:lnTo>
                  <a:pt x="1484663" y="1919668"/>
                </a:lnTo>
                <a:lnTo>
                  <a:pt x="1478440" y="1879603"/>
                </a:lnTo>
                <a:lnTo>
                  <a:pt x="1472760" y="1839238"/>
                </a:lnTo>
                <a:lnTo>
                  <a:pt x="1461430" y="1787494"/>
                </a:lnTo>
                <a:lnTo>
                  <a:pt x="1456676" y="1746618"/>
                </a:lnTo>
                <a:lnTo>
                  <a:pt x="1446167" y="1694421"/>
                </a:lnTo>
                <a:lnTo>
                  <a:pt x="1435989" y="1642041"/>
                </a:lnTo>
                <a:lnTo>
                  <a:pt x="1419950" y="1578398"/>
                </a:lnTo>
                <a:lnTo>
                  <a:pt x="1410274" y="1525741"/>
                </a:lnTo>
                <a:lnTo>
                  <a:pt x="1394631" y="1461879"/>
                </a:lnTo>
                <a:lnTo>
                  <a:pt x="1385245" y="1409061"/>
                </a:lnTo>
                <a:lnTo>
                  <a:pt x="1354340" y="1281128"/>
                </a:lnTo>
                <a:lnTo>
                  <a:pt x="1344992" y="1228289"/>
                </a:lnTo>
                <a:lnTo>
                  <a:pt x="1329411" y="1164393"/>
                </a:lnTo>
                <a:lnTo>
                  <a:pt x="1313685" y="1100578"/>
                </a:lnTo>
                <a:lnTo>
                  <a:pt x="1297758" y="1036873"/>
                </a:lnTo>
                <a:lnTo>
                  <a:pt x="1281580" y="973308"/>
                </a:lnTo>
                <a:lnTo>
                  <a:pt x="1265095" y="909912"/>
                </a:lnTo>
                <a:lnTo>
                  <a:pt x="1254391" y="857822"/>
                </a:lnTo>
                <a:lnTo>
                  <a:pt x="1237137" y="794851"/>
                </a:lnTo>
                <a:lnTo>
                  <a:pt x="1225557" y="743246"/>
                </a:lnTo>
                <a:lnTo>
                  <a:pt x="1169201" y="527868"/>
                </a:lnTo>
                <a:lnTo>
                  <a:pt x="1245673" y="674125"/>
                </a:lnTo>
                <a:lnTo>
                  <a:pt x="1281333" y="741426"/>
                </a:lnTo>
                <a:lnTo>
                  <a:pt x="1299204" y="775054"/>
                </a:lnTo>
                <a:lnTo>
                  <a:pt x="1323158" y="819821"/>
                </a:lnTo>
                <a:lnTo>
                  <a:pt x="1288820" y="838797"/>
                </a:lnTo>
                <a:lnTo>
                  <a:pt x="1297138" y="877704"/>
                </a:lnTo>
                <a:lnTo>
                  <a:pt x="1310679" y="928225"/>
                </a:lnTo>
                <a:lnTo>
                  <a:pt x="1323383" y="979210"/>
                </a:lnTo>
                <a:lnTo>
                  <a:pt x="1335328" y="1030613"/>
                </a:lnTo>
                <a:lnTo>
                  <a:pt x="1346595" y="1082392"/>
                </a:lnTo>
                <a:lnTo>
                  <a:pt x="1363401" y="1145611"/>
                </a:lnTo>
                <a:lnTo>
                  <a:pt x="1373548" y="1198008"/>
                </a:lnTo>
                <a:lnTo>
                  <a:pt x="1389393" y="1261758"/>
                </a:lnTo>
                <a:lnTo>
                  <a:pt x="1404875" y="1325708"/>
                </a:lnTo>
                <a:lnTo>
                  <a:pt x="1420076" y="1389814"/>
                </a:lnTo>
                <a:lnTo>
                  <a:pt x="1428934" y="1442923"/>
                </a:lnTo>
                <a:lnTo>
                  <a:pt x="1458636" y="1571521"/>
                </a:lnTo>
                <a:lnTo>
                  <a:pt x="1467360" y="1624705"/>
                </a:lnTo>
                <a:lnTo>
                  <a:pt x="1482337" y="1688935"/>
                </a:lnTo>
                <a:lnTo>
                  <a:pt x="1491368" y="1741949"/>
                </a:lnTo>
                <a:lnTo>
                  <a:pt x="1500671" y="1794812"/>
                </a:lnTo>
                <a:lnTo>
                  <a:pt x="1510326" y="1847482"/>
                </a:lnTo>
                <a:lnTo>
                  <a:pt x="1520411" y="1899913"/>
                </a:lnTo>
                <a:lnTo>
                  <a:pt x="1524868" y="1940954"/>
                </a:lnTo>
                <a:lnTo>
                  <a:pt x="1529914" y="1981669"/>
                </a:lnTo>
                <a:lnTo>
                  <a:pt x="1535629" y="2022014"/>
                </a:lnTo>
                <a:lnTo>
                  <a:pt x="1535952" y="2050838"/>
                </a:lnTo>
                <a:lnTo>
                  <a:pt x="1537103" y="2079204"/>
                </a:lnTo>
                <a:lnTo>
                  <a:pt x="1533021" y="2095961"/>
                </a:lnTo>
                <a:close/>
              </a:path>
              <a:path extrusionOk="0" h="2253615" w="2782570">
                <a:moveTo>
                  <a:pt x="2716707" y="977817"/>
                </a:moveTo>
                <a:lnTo>
                  <a:pt x="2684957" y="995362"/>
                </a:lnTo>
                <a:lnTo>
                  <a:pt x="2647534" y="1001541"/>
                </a:lnTo>
                <a:lnTo>
                  <a:pt x="2604483" y="996329"/>
                </a:lnTo>
                <a:lnTo>
                  <a:pt x="2561988" y="990809"/>
                </a:lnTo>
                <a:lnTo>
                  <a:pt x="2513954" y="973849"/>
                </a:lnTo>
                <a:lnTo>
                  <a:pt x="2466567" y="956532"/>
                </a:lnTo>
                <a:lnTo>
                  <a:pt x="2419871" y="938833"/>
                </a:lnTo>
                <a:lnTo>
                  <a:pt x="2373911" y="920727"/>
                </a:lnTo>
                <a:lnTo>
                  <a:pt x="2294951" y="877353"/>
                </a:lnTo>
                <a:lnTo>
                  <a:pt x="2263524" y="865718"/>
                </a:lnTo>
                <a:lnTo>
                  <a:pt x="2222596" y="844832"/>
                </a:lnTo>
                <a:lnTo>
                  <a:pt x="2178729" y="825569"/>
                </a:lnTo>
                <a:lnTo>
                  <a:pt x="2132347" y="807696"/>
                </a:lnTo>
                <a:lnTo>
                  <a:pt x="2077736" y="779870"/>
                </a:lnTo>
                <a:lnTo>
                  <a:pt x="2027595" y="764074"/>
                </a:lnTo>
                <a:lnTo>
                  <a:pt x="1970073" y="737857"/>
                </a:lnTo>
                <a:lnTo>
                  <a:pt x="1911730" y="712093"/>
                </a:lnTo>
                <a:lnTo>
                  <a:pt x="1794278" y="660988"/>
                </a:lnTo>
                <a:lnTo>
                  <a:pt x="1736017" y="635178"/>
                </a:lnTo>
                <a:lnTo>
                  <a:pt x="1684769" y="619995"/>
                </a:lnTo>
                <a:lnTo>
                  <a:pt x="1628680" y="592985"/>
                </a:lnTo>
                <a:lnTo>
                  <a:pt x="1580452" y="576132"/>
                </a:lnTo>
                <a:lnTo>
                  <a:pt x="1534370" y="558094"/>
                </a:lnTo>
                <a:lnTo>
                  <a:pt x="1450337" y="517524"/>
                </a:lnTo>
                <a:lnTo>
                  <a:pt x="1419372" y="505633"/>
                </a:lnTo>
                <a:lnTo>
                  <a:pt x="1461202" y="482518"/>
                </a:lnTo>
                <a:lnTo>
                  <a:pt x="1496528" y="491998"/>
                </a:lnTo>
                <a:lnTo>
                  <a:pt x="1541537" y="510630"/>
                </a:lnTo>
                <a:lnTo>
                  <a:pt x="1595702" y="538703"/>
                </a:lnTo>
                <a:lnTo>
                  <a:pt x="1646222" y="554289"/>
                </a:lnTo>
                <a:lnTo>
                  <a:pt x="1704850" y="579895"/>
                </a:lnTo>
                <a:lnTo>
                  <a:pt x="1764923" y="604703"/>
                </a:lnTo>
                <a:lnTo>
                  <a:pt x="1825915" y="629004"/>
                </a:lnTo>
                <a:lnTo>
                  <a:pt x="1887303" y="653085"/>
                </a:lnTo>
                <a:lnTo>
                  <a:pt x="1954700" y="688348"/>
                </a:lnTo>
                <a:lnTo>
                  <a:pt x="2015303" y="712862"/>
                </a:lnTo>
                <a:lnTo>
                  <a:pt x="2074728" y="738029"/>
                </a:lnTo>
                <a:lnTo>
                  <a:pt x="2132449" y="764136"/>
                </a:lnTo>
                <a:lnTo>
                  <a:pt x="2181804" y="780366"/>
                </a:lnTo>
                <a:lnTo>
                  <a:pt x="2234544" y="809226"/>
                </a:lnTo>
                <a:lnTo>
                  <a:pt x="2277869" y="828789"/>
                </a:lnTo>
                <a:lnTo>
                  <a:pt x="2311252" y="839343"/>
                </a:lnTo>
                <a:lnTo>
                  <a:pt x="2403109" y="890091"/>
                </a:lnTo>
                <a:lnTo>
                  <a:pt x="2452585" y="906254"/>
                </a:lnTo>
                <a:lnTo>
                  <a:pt x="2507240" y="934056"/>
                </a:lnTo>
                <a:lnTo>
                  <a:pt x="2548745" y="940123"/>
                </a:lnTo>
                <a:lnTo>
                  <a:pt x="2595602" y="957733"/>
                </a:lnTo>
                <a:lnTo>
                  <a:pt x="2662748" y="949630"/>
                </a:lnTo>
                <a:lnTo>
                  <a:pt x="2695488" y="946039"/>
                </a:lnTo>
                <a:lnTo>
                  <a:pt x="2777345" y="900805"/>
                </a:lnTo>
                <a:lnTo>
                  <a:pt x="2769147" y="919836"/>
                </a:lnTo>
                <a:lnTo>
                  <a:pt x="2716707" y="977817"/>
                </a:lnTo>
                <a:close/>
              </a:path>
              <a:path extrusionOk="0" h="2253615" w="2782570">
                <a:moveTo>
                  <a:pt x="1494298" y="2160863"/>
                </a:moveTo>
                <a:lnTo>
                  <a:pt x="1468002" y="2175394"/>
                </a:lnTo>
                <a:lnTo>
                  <a:pt x="1436089" y="2178528"/>
                </a:lnTo>
                <a:lnTo>
                  <a:pt x="1394492" y="2172512"/>
                </a:lnTo>
                <a:lnTo>
                  <a:pt x="1355828" y="2164876"/>
                </a:lnTo>
                <a:lnTo>
                  <a:pt x="1314665" y="2144119"/>
                </a:lnTo>
                <a:lnTo>
                  <a:pt x="1271714" y="2109849"/>
                </a:lnTo>
                <a:lnTo>
                  <a:pt x="1227685" y="2061674"/>
                </a:lnTo>
                <a:lnTo>
                  <a:pt x="1195565" y="2021419"/>
                </a:lnTo>
                <a:lnTo>
                  <a:pt x="1170300" y="1977376"/>
                </a:lnTo>
                <a:lnTo>
                  <a:pt x="1149664" y="1930775"/>
                </a:lnTo>
                <a:lnTo>
                  <a:pt x="1138869" y="1893237"/>
                </a:lnTo>
                <a:lnTo>
                  <a:pt x="1124713" y="1843055"/>
                </a:lnTo>
                <a:lnTo>
                  <a:pt x="1112408" y="1791850"/>
                </a:lnTo>
                <a:lnTo>
                  <a:pt x="1101028" y="1740134"/>
                </a:lnTo>
                <a:lnTo>
                  <a:pt x="1089844" y="1688310"/>
                </a:lnTo>
                <a:lnTo>
                  <a:pt x="1078167" y="1636758"/>
                </a:lnTo>
                <a:lnTo>
                  <a:pt x="1065131" y="1585957"/>
                </a:lnTo>
                <a:lnTo>
                  <a:pt x="1049874" y="1536383"/>
                </a:lnTo>
                <a:lnTo>
                  <a:pt x="1031532" y="1488515"/>
                </a:lnTo>
                <a:lnTo>
                  <a:pt x="1003101" y="1431720"/>
                </a:lnTo>
                <a:lnTo>
                  <a:pt x="986422" y="1397433"/>
                </a:lnTo>
                <a:lnTo>
                  <a:pt x="972948" y="1361376"/>
                </a:lnTo>
                <a:lnTo>
                  <a:pt x="956136" y="1312661"/>
                </a:lnTo>
                <a:lnTo>
                  <a:pt x="947858" y="1273732"/>
                </a:lnTo>
                <a:lnTo>
                  <a:pt x="935432" y="1222595"/>
                </a:lnTo>
                <a:lnTo>
                  <a:pt x="924590" y="1170581"/>
                </a:lnTo>
                <a:lnTo>
                  <a:pt x="914929" y="1117915"/>
                </a:lnTo>
                <a:lnTo>
                  <a:pt x="906044" y="1064821"/>
                </a:lnTo>
                <a:lnTo>
                  <a:pt x="888978" y="958242"/>
                </a:lnTo>
                <a:lnTo>
                  <a:pt x="886127" y="916314"/>
                </a:lnTo>
                <a:lnTo>
                  <a:pt x="882431" y="874853"/>
                </a:lnTo>
                <a:lnTo>
                  <a:pt x="917870" y="855270"/>
                </a:lnTo>
                <a:lnTo>
                  <a:pt x="918325" y="884020"/>
                </a:lnTo>
                <a:lnTo>
                  <a:pt x="929687" y="950248"/>
                </a:lnTo>
                <a:lnTo>
                  <a:pt x="934128" y="1005798"/>
                </a:lnTo>
                <a:lnTo>
                  <a:pt x="944742" y="1072438"/>
                </a:lnTo>
                <a:lnTo>
                  <a:pt x="956206" y="1138609"/>
                </a:lnTo>
                <a:lnTo>
                  <a:pt x="969336" y="1203859"/>
                </a:lnTo>
                <a:lnTo>
                  <a:pt x="984949" y="1267737"/>
                </a:lnTo>
                <a:lnTo>
                  <a:pt x="997721" y="1318684"/>
                </a:lnTo>
                <a:lnTo>
                  <a:pt x="1020747" y="1378466"/>
                </a:lnTo>
                <a:lnTo>
                  <a:pt x="1036426" y="1413305"/>
                </a:lnTo>
                <a:lnTo>
                  <a:pt x="1059300" y="1458669"/>
                </a:lnTo>
                <a:lnTo>
                  <a:pt x="1079162" y="1505698"/>
                </a:lnTo>
                <a:lnTo>
                  <a:pt x="1090399" y="1542992"/>
                </a:lnTo>
                <a:lnTo>
                  <a:pt x="1105811" y="1592479"/>
                </a:lnTo>
                <a:lnTo>
                  <a:pt x="1119786" y="1642761"/>
                </a:lnTo>
                <a:lnTo>
                  <a:pt x="1126708" y="1682439"/>
                </a:lnTo>
                <a:lnTo>
                  <a:pt x="1139381" y="1733441"/>
                </a:lnTo>
                <a:lnTo>
                  <a:pt x="1150843" y="1785112"/>
                </a:lnTo>
                <a:lnTo>
                  <a:pt x="1157215" y="1825094"/>
                </a:lnTo>
                <a:lnTo>
                  <a:pt x="1171639" y="1875128"/>
                </a:lnTo>
                <a:lnTo>
                  <a:pt x="1188840" y="1923627"/>
                </a:lnTo>
                <a:lnTo>
                  <a:pt x="1203543" y="1959006"/>
                </a:lnTo>
                <a:lnTo>
                  <a:pt x="1262021" y="2042700"/>
                </a:lnTo>
                <a:lnTo>
                  <a:pt x="1308222" y="2089675"/>
                </a:lnTo>
                <a:lnTo>
                  <a:pt x="1347744" y="2111338"/>
                </a:lnTo>
                <a:lnTo>
                  <a:pt x="1391532" y="2130645"/>
                </a:lnTo>
                <a:lnTo>
                  <a:pt x="1432113" y="2137221"/>
                </a:lnTo>
                <a:lnTo>
                  <a:pt x="1455383" y="2138864"/>
                </a:lnTo>
                <a:lnTo>
                  <a:pt x="1533021" y="2095961"/>
                </a:lnTo>
                <a:lnTo>
                  <a:pt x="1529925" y="2112173"/>
                </a:lnTo>
                <a:lnTo>
                  <a:pt x="1513413" y="2135798"/>
                </a:lnTo>
                <a:lnTo>
                  <a:pt x="1494298" y="2160863"/>
                </a:lnTo>
                <a:close/>
              </a:path>
              <a:path extrusionOk="0" h="2253615" w="2782570">
                <a:moveTo>
                  <a:pt x="2217295" y="1891843"/>
                </a:moveTo>
                <a:lnTo>
                  <a:pt x="2168836" y="1918622"/>
                </a:lnTo>
                <a:lnTo>
                  <a:pt x="2148239" y="1915503"/>
                </a:lnTo>
                <a:lnTo>
                  <a:pt x="2128371" y="1911981"/>
                </a:lnTo>
                <a:lnTo>
                  <a:pt x="2101271" y="1912455"/>
                </a:lnTo>
                <a:lnTo>
                  <a:pt x="2028794" y="1880000"/>
                </a:lnTo>
                <a:lnTo>
                  <a:pt x="1990180" y="1857835"/>
                </a:lnTo>
                <a:lnTo>
                  <a:pt x="1952445" y="1835184"/>
                </a:lnTo>
                <a:lnTo>
                  <a:pt x="1915903" y="1811874"/>
                </a:lnTo>
                <a:lnTo>
                  <a:pt x="1874726" y="1776624"/>
                </a:lnTo>
                <a:lnTo>
                  <a:pt x="1835365" y="1740370"/>
                </a:lnTo>
                <a:lnTo>
                  <a:pt x="1798134" y="1702939"/>
                </a:lnTo>
                <a:lnTo>
                  <a:pt x="1763344" y="1664160"/>
                </a:lnTo>
                <a:lnTo>
                  <a:pt x="1725170" y="1612749"/>
                </a:lnTo>
                <a:lnTo>
                  <a:pt x="1696200" y="1570753"/>
                </a:lnTo>
                <a:lnTo>
                  <a:pt x="1670119" y="1527161"/>
                </a:lnTo>
                <a:lnTo>
                  <a:pt x="1650445" y="1494530"/>
                </a:lnTo>
                <a:lnTo>
                  <a:pt x="1624883" y="1450651"/>
                </a:lnTo>
                <a:lnTo>
                  <a:pt x="1599554" y="1406643"/>
                </a:lnTo>
                <a:lnTo>
                  <a:pt x="1574439" y="1362517"/>
                </a:lnTo>
                <a:lnTo>
                  <a:pt x="1543383" y="1307173"/>
                </a:lnTo>
                <a:lnTo>
                  <a:pt x="1475710" y="1185056"/>
                </a:lnTo>
                <a:lnTo>
                  <a:pt x="1433045" y="1107125"/>
                </a:lnTo>
                <a:lnTo>
                  <a:pt x="1402705" y="1051385"/>
                </a:lnTo>
                <a:lnTo>
                  <a:pt x="1378593" y="1006705"/>
                </a:lnTo>
                <a:lnTo>
                  <a:pt x="1354552" y="961986"/>
                </a:lnTo>
                <a:lnTo>
                  <a:pt x="1330565" y="917236"/>
                </a:lnTo>
                <a:lnTo>
                  <a:pt x="1306614" y="872467"/>
                </a:lnTo>
                <a:lnTo>
                  <a:pt x="1288820" y="838797"/>
                </a:lnTo>
                <a:lnTo>
                  <a:pt x="1323158" y="819821"/>
                </a:lnTo>
                <a:lnTo>
                  <a:pt x="1371068" y="909355"/>
                </a:lnTo>
                <a:lnTo>
                  <a:pt x="1431393" y="1021031"/>
                </a:lnTo>
                <a:lnTo>
                  <a:pt x="1461679" y="1076801"/>
                </a:lnTo>
                <a:lnTo>
                  <a:pt x="1486003" y="1121364"/>
                </a:lnTo>
                <a:lnTo>
                  <a:pt x="1516525" y="1177003"/>
                </a:lnTo>
                <a:lnTo>
                  <a:pt x="1571872" y="1276929"/>
                </a:lnTo>
                <a:lnTo>
                  <a:pt x="1621585" y="1365466"/>
                </a:lnTo>
                <a:lnTo>
                  <a:pt x="1646859" y="1409504"/>
                </a:lnTo>
                <a:lnTo>
                  <a:pt x="1678557" y="1464494"/>
                </a:lnTo>
                <a:lnTo>
                  <a:pt x="1704427" y="1508203"/>
                </a:lnTo>
                <a:lnTo>
                  <a:pt x="1724497" y="1540615"/>
                </a:lnTo>
                <a:lnTo>
                  <a:pt x="1759752" y="1593639"/>
                </a:lnTo>
                <a:lnTo>
                  <a:pt x="1798412" y="1644781"/>
                </a:lnTo>
                <a:lnTo>
                  <a:pt x="1833943" y="1683151"/>
                </a:lnTo>
                <a:lnTo>
                  <a:pt x="1878226" y="1731186"/>
                </a:lnTo>
                <a:lnTo>
                  <a:pt x="1918589" y="1766886"/>
                </a:lnTo>
                <a:lnTo>
                  <a:pt x="1954636" y="1790470"/>
                </a:lnTo>
                <a:lnTo>
                  <a:pt x="1998249" y="1824374"/>
                </a:lnTo>
                <a:lnTo>
                  <a:pt x="2036755" y="1846599"/>
                </a:lnTo>
                <a:lnTo>
                  <a:pt x="2069757" y="1857364"/>
                </a:lnTo>
                <a:lnTo>
                  <a:pt x="2136088" y="1878714"/>
                </a:lnTo>
                <a:lnTo>
                  <a:pt x="2147006" y="1872681"/>
                </a:lnTo>
                <a:lnTo>
                  <a:pt x="2165416" y="1877008"/>
                </a:lnTo>
                <a:lnTo>
                  <a:pt x="2231004" y="1840764"/>
                </a:lnTo>
                <a:lnTo>
                  <a:pt x="2229452" y="1870624"/>
                </a:lnTo>
                <a:lnTo>
                  <a:pt x="2217295" y="1891843"/>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578" name="Google Shape;578;p34"/>
          <p:cNvGrpSpPr/>
          <p:nvPr/>
        </p:nvGrpSpPr>
        <p:grpSpPr>
          <a:xfrm>
            <a:off x="10140658" y="3033953"/>
            <a:ext cx="8147341" cy="7250872"/>
            <a:chOff x="10140658" y="3033953"/>
            <a:chExt cx="8147341" cy="7250872"/>
          </a:xfrm>
        </p:grpSpPr>
        <p:pic>
          <p:nvPicPr>
            <p:cNvPr id="579" name="Google Shape;579;p34"/>
            <p:cNvPicPr preferRelativeResize="0"/>
            <p:nvPr/>
          </p:nvPicPr>
          <p:blipFill rotWithShape="1">
            <a:blip r:embed="rId5">
              <a:alphaModFix/>
            </a:blip>
            <a:srcRect b="0" l="0" r="0" t="0"/>
            <a:stretch/>
          </p:blipFill>
          <p:spPr>
            <a:xfrm>
              <a:off x="15785327" y="8257696"/>
              <a:ext cx="2501343" cy="2027129"/>
            </a:xfrm>
            <a:prstGeom prst="rect">
              <a:avLst/>
            </a:prstGeom>
            <a:noFill/>
            <a:ln>
              <a:noFill/>
            </a:ln>
          </p:spPr>
        </p:pic>
        <p:pic>
          <p:nvPicPr>
            <p:cNvPr id="580" name="Google Shape;580;p34"/>
            <p:cNvPicPr preferRelativeResize="0"/>
            <p:nvPr/>
          </p:nvPicPr>
          <p:blipFill rotWithShape="1">
            <a:blip r:embed="rId6">
              <a:alphaModFix/>
            </a:blip>
            <a:srcRect b="0" l="0" r="0" t="0"/>
            <a:stretch/>
          </p:blipFill>
          <p:spPr>
            <a:xfrm>
              <a:off x="10140658" y="3033953"/>
              <a:ext cx="8147341" cy="5448299"/>
            </a:xfrm>
            <a:prstGeom prst="rect">
              <a:avLst/>
            </a:prstGeom>
            <a:noFill/>
            <a:ln>
              <a:noFill/>
            </a:ln>
          </p:spPr>
        </p:pic>
      </p:grpSp>
      <p:pic>
        <p:nvPicPr>
          <p:cNvPr id="581" name="Google Shape;581;p34"/>
          <p:cNvPicPr preferRelativeResize="0"/>
          <p:nvPr/>
        </p:nvPicPr>
        <p:blipFill rotWithShape="1">
          <a:blip r:embed="rId7">
            <a:alphaModFix/>
          </a:blip>
          <a:srcRect b="0" l="0" r="0" t="0"/>
          <a:stretch/>
        </p:blipFill>
        <p:spPr>
          <a:xfrm>
            <a:off x="-5727" y="7437823"/>
            <a:ext cx="2779677" cy="2849176"/>
          </a:xfrm>
          <a:prstGeom prst="rect">
            <a:avLst/>
          </a:prstGeom>
          <a:noFill/>
          <a:ln>
            <a:noFill/>
          </a:ln>
        </p:spPr>
      </p:pic>
      <p:sp>
        <p:nvSpPr>
          <p:cNvPr id="582" name="Google Shape;582;p34"/>
          <p:cNvSpPr txBox="1"/>
          <p:nvPr/>
        </p:nvSpPr>
        <p:spPr>
          <a:xfrm>
            <a:off x="1016000" y="4356370"/>
            <a:ext cx="8063230" cy="2959100"/>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150">
                <a:solidFill>
                  <a:srgbClr val="C84826"/>
                </a:solidFill>
                <a:latin typeface="Calibri"/>
                <a:ea typeface="Calibri"/>
                <a:cs typeface="Calibri"/>
                <a:sym typeface="Calibri"/>
              </a:rPr>
              <a:t>The	"window"		dance	formation	is	a specific	arrangement		where	dancers		 are positioned		in	a	way		 that	resembles		the panes	of	a		window	frame.</a:t>
            </a:r>
            <a:endParaRPr sz="4150">
              <a:latin typeface="Calibri"/>
              <a:ea typeface="Calibri"/>
              <a:cs typeface="Calibri"/>
              <a:sym typeface="Calibri"/>
            </a:endParaRPr>
          </a:p>
        </p:txBody>
      </p:sp>
      <p:sp>
        <p:nvSpPr>
          <p:cNvPr id="583" name="Google Shape;583;p34"/>
          <p:cNvSpPr txBox="1"/>
          <p:nvPr>
            <p:ph type="title"/>
          </p:nvPr>
        </p:nvSpPr>
        <p:spPr>
          <a:xfrm>
            <a:off x="3109163" y="628160"/>
            <a:ext cx="8004809" cy="2720340"/>
          </a:xfrm>
          <a:prstGeom prst="rect">
            <a:avLst/>
          </a:prstGeom>
          <a:noFill/>
          <a:ln>
            <a:noFill/>
          </a:ln>
        </p:spPr>
        <p:txBody>
          <a:bodyPr anchorCtr="0" anchor="t" bIns="0" lIns="0" spcFirstLastPara="1" rIns="0" wrap="square" tIns="243825">
            <a:spAutoFit/>
          </a:bodyPr>
          <a:lstStyle/>
          <a:p>
            <a:pPr indent="1017905" lvl="0" marL="12700" marR="5080" rtl="0" algn="l">
              <a:lnSpc>
                <a:spcPct val="101675"/>
              </a:lnSpc>
              <a:spcBef>
                <a:spcPts val="0"/>
              </a:spcBef>
              <a:spcAft>
                <a:spcPts val="0"/>
              </a:spcAft>
              <a:buNone/>
            </a:pPr>
            <a:r>
              <a:rPr lang="en-US" sz="9550"/>
              <a:t>WINDOW FORMATION</a:t>
            </a:r>
            <a:endParaRPr sz="955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grpSp>
        <p:nvGrpSpPr>
          <p:cNvPr id="588" name="Google Shape;588;p35"/>
          <p:cNvGrpSpPr/>
          <p:nvPr/>
        </p:nvGrpSpPr>
        <p:grpSpPr>
          <a:xfrm>
            <a:off x="-6024" y="-10548"/>
            <a:ext cx="18294024" cy="10297630"/>
            <a:chOff x="-6024" y="-10548"/>
            <a:chExt cx="18294024" cy="10297630"/>
          </a:xfrm>
        </p:grpSpPr>
        <p:sp>
          <p:nvSpPr>
            <p:cNvPr id="589" name="Google Shape;589;p35"/>
            <p:cNvSpPr/>
            <p:nvPr/>
          </p:nvSpPr>
          <p:spPr>
            <a:xfrm>
              <a:off x="0" y="8671642"/>
              <a:ext cx="18288000" cy="1615440"/>
            </a:xfrm>
            <a:custGeom>
              <a:rect b="b" l="l" r="r" t="t"/>
              <a:pathLst>
                <a:path extrusionOk="0" h="1615440" w="18288000">
                  <a:moveTo>
                    <a:pt x="18288000" y="1615357"/>
                  </a:moveTo>
                  <a:lnTo>
                    <a:pt x="0" y="1615357"/>
                  </a:lnTo>
                  <a:lnTo>
                    <a:pt x="0" y="0"/>
                  </a:lnTo>
                  <a:lnTo>
                    <a:pt x="18288000" y="0"/>
                  </a:lnTo>
                  <a:lnTo>
                    <a:pt x="18288000" y="1615357"/>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0" name="Google Shape;590;p35"/>
            <p:cNvSpPr/>
            <p:nvPr/>
          </p:nvSpPr>
          <p:spPr>
            <a:xfrm>
              <a:off x="0" y="8664192"/>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91" name="Google Shape;591;p35"/>
            <p:cNvPicPr preferRelativeResize="0"/>
            <p:nvPr/>
          </p:nvPicPr>
          <p:blipFill rotWithShape="1">
            <a:blip r:embed="rId3">
              <a:alphaModFix/>
            </a:blip>
            <a:srcRect b="0" l="0" r="0" t="0"/>
            <a:stretch/>
          </p:blipFill>
          <p:spPr>
            <a:xfrm>
              <a:off x="2004166" y="1028703"/>
              <a:ext cx="14792324" cy="8324849"/>
            </a:xfrm>
            <a:prstGeom prst="rect">
              <a:avLst/>
            </a:prstGeom>
            <a:noFill/>
            <a:ln>
              <a:noFill/>
            </a:ln>
          </p:spPr>
        </p:pic>
        <p:sp>
          <p:nvSpPr>
            <p:cNvPr id="592" name="Google Shape;592;p35"/>
            <p:cNvSpPr/>
            <p:nvPr/>
          </p:nvSpPr>
          <p:spPr>
            <a:xfrm>
              <a:off x="-6024" y="-10548"/>
              <a:ext cx="2782570" cy="2253615"/>
            </a:xfrm>
            <a:custGeom>
              <a:rect b="b" l="l" r="r" t="t"/>
              <a:pathLst>
                <a:path extrusionOk="0" h="2253615" w="2782570">
                  <a:moveTo>
                    <a:pt x="2882" y="289163"/>
                  </a:moveTo>
                  <a:lnTo>
                    <a:pt x="994" y="288853"/>
                  </a:lnTo>
                  <a:lnTo>
                    <a:pt x="6025" y="10551"/>
                  </a:lnTo>
                  <a:lnTo>
                    <a:pt x="2882" y="289163"/>
                  </a:lnTo>
                  <a:close/>
                </a:path>
                <a:path extrusionOk="0" h="2253615" w="2782570">
                  <a:moveTo>
                    <a:pt x="594727" y="207274"/>
                  </a:moveTo>
                  <a:lnTo>
                    <a:pt x="509018" y="167630"/>
                  </a:lnTo>
                  <a:lnTo>
                    <a:pt x="459412" y="151540"/>
                  </a:lnTo>
                  <a:lnTo>
                    <a:pt x="402208" y="125146"/>
                  </a:lnTo>
                  <a:lnTo>
                    <a:pt x="349889" y="110554"/>
                  </a:lnTo>
                  <a:lnTo>
                    <a:pt x="290381" y="85434"/>
                  </a:lnTo>
                  <a:lnTo>
                    <a:pt x="230029" y="60780"/>
                  </a:lnTo>
                  <a:lnTo>
                    <a:pt x="169037" y="36479"/>
                  </a:lnTo>
                  <a:lnTo>
                    <a:pt x="107611" y="12419"/>
                  </a:lnTo>
                  <a:lnTo>
                    <a:pt x="85495" y="10167"/>
                  </a:lnTo>
                  <a:lnTo>
                    <a:pt x="191338" y="9655"/>
                  </a:lnTo>
                  <a:lnTo>
                    <a:pt x="214015" y="11625"/>
                  </a:lnTo>
                  <a:lnTo>
                    <a:pt x="270235" y="38562"/>
                  </a:lnTo>
                  <a:lnTo>
                    <a:pt x="318331" y="55488"/>
                  </a:lnTo>
                  <a:lnTo>
                    <a:pt x="364146" y="73673"/>
                  </a:lnTo>
                  <a:lnTo>
                    <a:pt x="401245" y="82175"/>
                  </a:lnTo>
                  <a:lnTo>
                    <a:pt x="441609" y="103373"/>
                  </a:lnTo>
                  <a:lnTo>
                    <a:pt x="476031" y="84351"/>
                  </a:lnTo>
                  <a:lnTo>
                    <a:pt x="594727" y="207274"/>
                  </a:lnTo>
                  <a:close/>
                </a:path>
                <a:path extrusionOk="0" h="2253615" w="2782570">
                  <a:moveTo>
                    <a:pt x="476031" y="84351"/>
                  </a:moveTo>
                  <a:lnTo>
                    <a:pt x="441609" y="103373"/>
                  </a:lnTo>
                  <a:lnTo>
                    <a:pt x="349067" y="9500"/>
                  </a:lnTo>
                  <a:lnTo>
                    <a:pt x="403450" y="9186"/>
                  </a:lnTo>
                  <a:lnTo>
                    <a:pt x="476031" y="84351"/>
                  </a:lnTo>
                  <a:close/>
                </a:path>
                <a:path extrusionOk="0" h="2253615" w="2782570">
                  <a:moveTo>
                    <a:pt x="1224530" y="4441"/>
                  </a:moveTo>
                  <a:lnTo>
                    <a:pt x="403450" y="9186"/>
                  </a:lnTo>
                  <a:lnTo>
                    <a:pt x="402987" y="8707"/>
                  </a:lnTo>
                  <a:lnTo>
                    <a:pt x="1224713" y="4154"/>
                  </a:lnTo>
                  <a:lnTo>
                    <a:pt x="1224530" y="4441"/>
                  </a:lnTo>
                  <a:close/>
                </a:path>
                <a:path extrusionOk="0" h="2253615" w="2782570">
                  <a:moveTo>
                    <a:pt x="483878" y="384539"/>
                  </a:moveTo>
                  <a:lnTo>
                    <a:pt x="193373" y="545072"/>
                  </a:lnTo>
                  <a:lnTo>
                    <a:pt x="230642" y="509977"/>
                  </a:lnTo>
                  <a:lnTo>
                    <a:pt x="271020" y="487664"/>
                  </a:lnTo>
                  <a:lnTo>
                    <a:pt x="301783" y="456163"/>
                  </a:lnTo>
                  <a:lnTo>
                    <a:pt x="363377" y="422126"/>
                  </a:lnTo>
                  <a:lnTo>
                    <a:pt x="381038" y="397865"/>
                  </a:lnTo>
                  <a:lnTo>
                    <a:pt x="354162" y="398216"/>
                  </a:lnTo>
                  <a:lnTo>
                    <a:pt x="316696" y="389917"/>
                  </a:lnTo>
                  <a:lnTo>
                    <a:pt x="275324" y="383777"/>
                  </a:lnTo>
                  <a:lnTo>
                    <a:pt x="224455" y="368384"/>
                  </a:lnTo>
                  <a:lnTo>
                    <a:pt x="176913" y="365654"/>
                  </a:lnTo>
                  <a:lnTo>
                    <a:pt x="120967" y="353066"/>
                  </a:lnTo>
                  <a:lnTo>
                    <a:pt x="63303" y="341428"/>
                  </a:lnTo>
                  <a:lnTo>
                    <a:pt x="4467" y="330437"/>
                  </a:lnTo>
                  <a:lnTo>
                    <a:pt x="2403" y="331578"/>
                  </a:lnTo>
                  <a:lnTo>
                    <a:pt x="2882" y="289163"/>
                  </a:lnTo>
                  <a:lnTo>
                    <a:pt x="61720" y="298799"/>
                  </a:lnTo>
                  <a:lnTo>
                    <a:pt x="123772" y="308013"/>
                  </a:lnTo>
                  <a:lnTo>
                    <a:pt x="189882" y="329484"/>
                  </a:lnTo>
                  <a:lnTo>
                    <a:pt x="240913" y="330287"/>
                  </a:lnTo>
                  <a:lnTo>
                    <a:pt x="294556" y="344147"/>
                  </a:lnTo>
                  <a:lnTo>
                    <a:pt x="337812" y="349246"/>
                  </a:lnTo>
                  <a:lnTo>
                    <a:pt x="376096" y="357093"/>
                  </a:lnTo>
                  <a:lnTo>
                    <a:pt x="408685" y="368086"/>
                  </a:lnTo>
                  <a:lnTo>
                    <a:pt x="428717" y="371518"/>
                  </a:lnTo>
                  <a:lnTo>
                    <a:pt x="435469" y="367787"/>
                  </a:lnTo>
                  <a:lnTo>
                    <a:pt x="483878" y="384539"/>
                  </a:lnTo>
                  <a:close/>
                </a:path>
                <a:path extrusionOk="0" h="2253615" w="2782570">
                  <a:moveTo>
                    <a:pt x="384895" y="453738"/>
                  </a:moveTo>
                  <a:lnTo>
                    <a:pt x="105391" y="608193"/>
                  </a:lnTo>
                  <a:lnTo>
                    <a:pt x="147382" y="570488"/>
                  </a:lnTo>
                  <a:lnTo>
                    <a:pt x="406164" y="427484"/>
                  </a:lnTo>
                  <a:lnTo>
                    <a:pt x="384895" y="453738"/>
                  </a:lnTo>
                  <a:close/>
                </a:path>
                <a:path extrusionOk="0" h="2253615" w="2782570">
                  <a:moveTo>
                    <a:pt x="274613" y="529182"/>
                  </a:moveTo>
                  <a:lnTo>
                    <a:pt x="10639" y="675054"/>
                  </a:lnTo>
                  <a:lnTo>
                    <a:pt x="55569" y="635725"/>
                  </a:lnTo>
                  <a:lnTo>
                    <a:pt x="312324" y="493841"/>
                  </a:lnTo>
                  <a:lnTo>
                    <a:pt x="274613" y="529182"/>
                  </a:lnTo>
                  <a:close/>
                </a:path>
                <a:path extrusionOk="0" h="2253615" w="2782570">
                  <a:moveTo>
                    <a:pt x="2469" y="856155"/>
                  </a:moveTo>
                  <a:lnTo>
                    <a:pt x="899" y="680437"/>
                  </a:lnTo>
                  <a:lnTo>
                    <a:pt x="226596" y="555716"/>
                  </a:lnTo>
                  <a:lnTo>
                    <a:pt x="181206" y="595300"/>
                  </a:lnTo>
                  <a:lnTo>
                    <a:pt x="82521" y="678836"/>
                  </a:lnTo>
                  <a:lnTo>
                    <a:pt x="24399" y="710954"/>
                  </a:lnTo>
                  <a:lnTo>
                    <a:pt x="3832" y="736820"/>
                  </a:lnTo>
                  <a:lnTo>
                    <a:pt x="2469" y="856155"/>
                  </a:lnTo>
                  <a:close/>
                </a:path>
                <a:path extrusionOk="0" h="2253615" w="2782570">
                  <a:moveTo>
                    <a:pt x="1887162" y="612"/>
                  </a:moveTo>
                  <a:lnTo>
                    <a:pt x="1877410" y="6001"/>
                  </a:lnTo>
                  <a:lnTo>
                    <a:pt x="1319094" y="10004"/>
                  </a:lnTo>
                  <a:lnTo>
                    <a:pt x="1251054" y="33102"/>
                  </a:lnTo>
                  <a:lnTo>
                    <a:pt x="1196038" y="49002"/>
                  </a:lnTo>
                  <a:lnTo>
                    <a:pt x="1224530" y="4441"/>
                  </a:lnTo>
                  <a:lnTo>
                    <a:pt x="1887162" y="612"/>
                  </a:lnTo>
                  <a:close/>
                </a:path>
                <a:path extrusionOk="0" h="2253615" w="2782570">
                  <a:moveTo>
                    <a:pt x="4381" y="1070043"/>
                  </a:moveTo>
                  <a:lnTo>
                    <a:pt x="0" y="1072465"/>
                  </a:lnTo>
                  <a:lnTo>
                    <a:pt x="2469" y="856155"/>
                  </a:lnTo>
                  <a:lnTo>
                    <a:pt x="4381" y="1070043"/>
                  </a:lnTo>
                  <a:close/>
                </a:path>
                <a:path extrusionOk="0" h="2253615" w="2782570">
                  <a:moveTo>
                    <a:pt x="447274" y="2231911"/>
                  </a:moveTo>
                  <a:lnTo>
                    <a:pt x="408080" y="2253570"/>
                  </a:lnTo>
                  <a:lnTo>
                    <a:pt x="387136" y="2250642"/>
                  </a:lnTo>
                  <a:lnTo>
                    <a:pt x="368066" y="2246679"/>
                  </a:lnTo>
                  <a:lnTo>
                    <a:pt x="321959" y="2228654"/>
                  </a:lnTo>
                  <a:lnTo>
                    <a:pt x="291335" y="2202074"/>
                  </a:lnTo>
                  <a:lnTo>
                    <a:pt x="265665" y="2172756"/>
                  </a:lnTo>
                  <a:lnTo>
                    <a:pt x="238821" y="2129585"/>
                  </a:lnTo>
                  <a:lnTo>
                    <a:pt x="223090" y="2094775"/>
                  </a:lnTo>
                  <a:lnTo>
                    <a:pt x="206202" y="2046102"/>
                  </a:lnTo>
                  <a:lnTo>
                    <a:pt x="194307" y="1994671"/>
                  </a:lnTo>
                  <a:lnTo>
                    <a:pt x="187412" y="1940477"/>
                  </a:lnTo>
                  <a:lnTo>
                    <a:pt x="185528" y="1883513"/>
                  </a:lnTo>
                  <a:lnTo>
                    <a:pt x="180498" y="1813787"/>
                  </a:lnTo>
                  <a:lnTo>
                    <a:pt x="183964" y="1753868"/>
                  </a:lnTo>
                  <a:lnTo>
                    <a:pt x="188809" y="1693186"/>
                  </a:lnTo>
                  <a:lnTo>
                    <a:pt x="200196" y="1643389"/>
                  </a:lnTo>
                  <a:lnTo>
                    <a:pt x="211011" y="1593910"/>
                  </a:lnTo>
                  <a:lnTo>
                    <a:pt x="220276" y="1545286"/>
                  </a:lnTo>
                  <a:lnTo>
                    <a:pt x="227016" y="1498058"/>
                  </a:lnTo>
                  <a:lnTo>
                    <a:pt x="236394" y="1463874"/>
                  </a:lnTo>
                  <a:lnTo>
                    <a:pt x="244366" y="1430466"/>
                  </a:lnTo>
                  <a:lnTo>
                    <a:pt x="256794" y="1394596"/>
                  </a:lnTo>
                  <a:lnTo>
                    <a:pt x="266992" y="1345457"/>
                  </a:lnTo>
                  <a:lnTo>
                    <a:pt x="286689" y="1305570"/>
                  </a:lnTo>
                  <a:lnTo>
                    <a:pt x="303060" y="1253020"/>
                  </a:lnTo>
                  <a:lnTo>
                    <a:pt x="327833" y="1210328"/>
                  </a:lnTo>
                  <a:lnTo>
                    <a:pt x="348184" y="1155579"/>
                  </a:lnTo>
                  <a:lnTo>
                    <a:pt x="369703" y="1100184"/>
                  </a:lnTo>
                  <a:lnTo>
                    <a:pt x="391842" y="1044446"/>
                  </a:lnTo>
                  <a:lnTo>
                    <a:pt x="420192" y="999778"/>
                  </a:lnTo>
                  <a:lnTo>
                    <a:pt x="441926" y="944264"/>
                  </a:lnTo>
                  <a:lnTo>
                    <a:pt x="462637" y="889316"/>
                  </a:lnTo>
                  <a:lnTo>
                    <a:pt x="487914" y="846346"/>
                  </a:lnTo>
                  <a:lnTo>
                    <a:pt x="504931" y="793438"/>
                  </a:lnTo>
                  <a:lnTo>
                    <a:pt x="525419" y="753114"/>
                  </a:lnTo>
                  <a:lnTo>
                    <a:pt x="542691" y="714568"/>
                  </a:lnTo>
                  <a:lnTo>
                    <a:pt x="562337" y="689210"/>
                  </a:lnTo>
                  <a:lnTo>
                    <a:pt x="348719" y="807256"/>
                  </a:lnTo>
                  <a:lnTo>
                    <a:pt x="396175" y="766530"/>
                  </a:lnTo>
                  <a:lnTo>
                    <a:pt x="440210" y="727695"/>
                  </a:lnTo>
                  <a:lnTo>
                    <a:pt x="485982" y="702402"/>
                  </a:lnTo>
                  <a:lnTo>
                    <a:pt x="520232" y="668974"/>
                  </a:lnTo>
                  <a:lnTo>
                    <a:pt x="554257" y="650171"/>
                  </a:lnTo>
                  <a:lnTo>
                    <a:pt x="574800" y="624318"/>
                  </a:lnTo>
                  <a:lnTo>
                    <a:pt x="602210" y="609172"/>
                  </a:lnTo>
                  <a:lnTo>
                    <a:pt x="662721" y="561232"/>
                  </a:lnTo>
                  <a:lnTo>
                    <a:pt x="627648" y="638618"/>
                  </a:lnTo>
                  <a:lnTo>
                    <a:pt x="620277" y="657192"/>
                  </a:lnTo>
                  <a:lnTo>
                    <a:pt x="605498" y="679860"/>
                  </a:lnTo>
                  <a:lnTo>
                    <a:pt x="590354" y="717231"/>
                  </a:lnTo>
                  <a:lnTo>
                    <a:pt x="569611" y="757696"/>
                  </a:lnTo>
                  <a:lnTo>
                    <a:pt x="550310" y="811865"/>
                  </a:lnTo>
                  <a:lnTo>
                    <a:pt x="521079" y="857021"/>
                  </a:lnTo>
                  <a:lnTo>
                    <a:pt x="495098" y="914881"/>
                  </a:lnTo>
                  <a:lnTo>
                    <a:pt x="467133" y="973838"/>
                  </a:lnTo>
                  <a:lnTo>
                    <a:pt x="444228" y="1044500"/>
                  </a:lnTo>
                  <a:lnTo>
                    <a:pt x="415007" y="1104151"/>
                  </a:lnTo>
                  <a:lnTo>
                    <a:pt x="386515" y="1163400"/>
                  </a:lnTo>
                  <a:lnTo>
                    <a:pt x="359654" y="1221746"/>
                  </a:lnTo>
                  <a:lnTo>
                    <a:pt x="341468" y="1289800"/>
                  </a:lnTo>
                  <a:lnTo>
                    <a:pt x="320583" y="1344845"/>
                  </a:lnTo>
                  <a:lnTo>
                    <a:pt x="297904" y="1386380"/>
                  </a:lnTo>
                  <a:lnTo>
                    <a:pt x="286611" y="1436124"/>
                  </a:lnTo>
                  <a:lnTo>
                    <a:pt x="275331" y="1471359"/>
                  </a:lnTo>
                  <a:lnTo>
                    <a:pt x="271326" y="1502575"/>
                  </a:lnTo>
                  <a:lnTo>
                    <a:pt x="258277" y="1524287"/>
                  </a:lnTo>
                  <a:lnTo>
                    <a:pt x="255213" y="1569484"/>
                  </a:lnTo>
                  <a:lnTo>
                    <a:pt x="244330" y="1604500"/>
                  </a:lnTo>
                  <a:lnTo>
                    <a:pt x="238519" y="1651214"/>
                  </a:lnTo>
                  <a:lnTo>
                    <a:pt x="226144" y="1745060"/>
                  </a:lnTo>
                  <a:lnTo>
                    <a:pt x="226945" y="1802622"/>
                  </a:lnTo>
                  <a:lnTo>
                    <a:pt x="222989" y="1848311"/>
                  </a:lnTo>
                  <a:lnTo>
                    <a:pt x="227168" y="1904006"/>
                  </a:lnTo>
                  <a:lnTo>
                    <a:pt x="227816" y="1947152"/>
                  </a:lnTo>
                  <a:lnTo>
                    <a:pt x="237823" y="1999626"/>
                  </a:lnTo>
                  <a:lnTo>
                    <a:pt x="245525" y="2038874"/>
                  </a:lnTo>
                  <a:lnTo>
                    <a:pt x="263811" y="2086774"/>
                  </a:lnTo>
                  <a:lnTo>
                    <a:pt x="281016" y="2120769"/>
                  </a:lnTo>
                  <a:lnTo>
                    <a:pt x="310031" y="2162740"/>
                  </a:lnTo>
                  <a:lnTo>
                    <a:pt x="339190" y="2190130"/>
                  </a:lnTo>
                  <a:lnTo>
                    <a:pt x="375245" y="2213710"/>
                  </a:lnTo>
                  <a:lnTo>
                    <a:pt x="380348" y="2210890"/>
                  </a:lnTo>
                  <a:lnTo>
                    <a:pt x="393048" y="2218373"/>
                  </a:lnTo>
                  <a:lnTo>
                    <a:pt x="500566" y="2158958"/>
                  </a:lnTo>
                  <a:lnTo>
                    <a:pt x="480855" y="2184352"/>
                  </a:lnTo>
                  <a:lnTo>
                    <a:pt x="463040" y="2208697"/>
                  </a:lnTo>
                  <a:lnTo>
                    <a:pt x="447274" y="2231911"/>
                  </a:lnTo>
                  <a:close/>
                </a:path>
                <a:path extrusionOk="0" h="2253615" w="2782570">
                  <a:moveTo>
                    <a:pt x="1572150" y="116684"/>
                  </a:moveTo>
                  <a:lnTo>
                    <a:pt x="1401542" y="210963"/>
                  </a:lnTo>
                  <a:lnTo>
                    <a:pt x="1343662" y="184943"/>
                  </a:lnTo>
                  <a:lnTo>
                    <a:pt x="1449081" y="155690"/>
                  </a:lnTo>
                  <a:lnTo>
                    <a:pt x="1479782" y="138725"/>
                  </a:lnTo>
                  <a:lnTo>
                    <a:pt x="1523141" y="129265"/>
                  </a:lnTo>
                  <a:lnTo>
                    <a:pt x="1572150" y="116684"/>
                  </a:lnTo>
                  <a:close/>
                </a:path>
                <a:path extrusionOk="0" h="2253615" w="2782570">
                  <a:moveTo>
                    <a:pt x="2777345" y="900805"/>
                  </a:moveTo>
                  <a:lnTo>
                    <a:pt x="2695488" y="946040"/>
                  </a:lnTo>
                  <a:lnTo>
                    <a:pt x="2735180" y="895104"/>
                  </a:lnTo>
                  <a:lnTo>
                    <a:pt x="2744136" y="890154"/>
                  </a:lnTo>
                  <a:lnTo>
                    <a:pt x="2744871" y="875247"/>
                  </a:lnTo>
                  <a:lnTo>
                    <a:pt x="2722783" y="814947"/>
                  </a:lnTo>
                  <a:lnTo>
                    <a:pt x="2698397" y="784919"/>
                  </a:lnTo>
                  <a:lnTo>
                    <a:pt x="2661848" y="747112"/>
                  </a:lnTo>
                  <a:lnTo>
                    <a:pt x="2620326" y="712053"/>
                  </a:lnTo>
                  <a:lnTo>
                    <a:pt x="2574885" y="679159"/>
                  </a:lnTo>
                  <a:lnTo>
                    <a:pt x="2526578" y="647849"/>
                  </a:lnTo>
                  <a:lnTo>
                    <a:pt x="2476458" y="617541"/>
                  </a:lnTo>
                  <a:lnTo>
                    <a:pt x="2425578" y="587652"/>
                  </a:lnTo>
                  <a:lnTo>
                    <a:pt x="2374992" y="557602"/>
                  </a:lnTo>
                  <a:lnTo>
                    <a:pt x="2331891" y="537916"/>
                  </a:lnTo>
                  <a:lnTo>
                    <a:pt x="2303601" y="524547"/>
                  </a:lnTo>
                  <a:lnTo>
                    <a:pt x="2270051" y="514085"/>
                  </a:lnTo>
                  <a:lnTo>
                    <a:pt x="2225754" y="495060"/>
                  </a:lnTo>
                  <a:lnTo>
                    <a:pt x="2177504" y="478219"/>
                  </a:lnTo>
                  <a:lnTo>
                    <a:pt x="2125955" y="463202"/>
                  </a:lnTo>
                  <a:lnTo>
                    <a:pt x="2065622" y="438537"/>
                  </a:lnTo>
                  <a:lnTo>
                    <a:pt x="2003298" y="414973"/>
                  </a:lnTo>
                  <a:lnTo>
                    <a:pt x="1939637" y="392148"/>
                  </a:lnTo>
                  <a:lnTo>
                    <a:pt x="1810919" y="347268"/>
                  </a:lnTo>
                  <a:lnTo>
                    <a:pt x="1747170" y="324492"/>
                  </a:lnTo>
                  <a:lnTo>
                    <a:pt x="1684700" y="301008"/>
                  </a:lnTo>
                  <a:lnTo>
                    <a:pt x="1630302" y="287565"/>
                  </a:lnTo>
                  <a:lnTo>
                    <a:pt x="1572352" y="261584"/>
                  </a:lnTo>
                  <a:lnTo>
                    <a:pt x="1523781" y="244921"/>
                  </a:lnTo>
                  <a:lnTo>
                    <a:pt x="1405682" y="208675"/>
                  </a:lnTo>
                  <a:lnTo>
                    <a:pt x="1619796" y="90355"/>
                  </a:lnTo>
                  <a:lnTo>
                    <a:pt x="1677487" y="72976"/>
                  </a:lnTo>
                  <a:lnTo>
                    <a:pt x="1463221" y="191379"/>
                  </a:lnTo>
                  <a:lnTo>
                    <a:pt x="1495150" y="202738"/>
                  </a:lnTo>
                  <a:lnTo>
                    <a:pt x="1530649" y="212123"/>
                  </a:lnTo>
                  <a:lnTo>
                    <a:pt x="1575403" y="230896"/>
                  </a:lnTo>
                  <a:lnTo>
                    <a:pt x="1622816" y="248198"/>
                  </a:lnTo>
                  <a:lnTo>
                    <a:pt x="1672436" y="264282"/>
                  </a:lnTo>
                  <a:lnTo>
                    <a:pt x="1723807" y="279398"/>
                  </a:lnTo>
                  <a:lnTo>
                    <a:pt x="1782612" y="304906"/>
                  </a:lnTo>
                  <a:lnTo>
                    <a:pt x="1836121" y="318841"/>
                  </a:lnTo>
                  <a:lnTo>
                    <a:pt x="1896154" y="343671"/>
                  </a:lnTo>
                  <a:lnTo>
                    <a:pt x="1949982" y="357429"/>
                  </a:lnTo>
                  <a:lnTo>
                    <a:pt x="2009425" y="382585"/>
                  </a:lnTo>
                  <a:lnTo>
                    <a:pt x="2061751" y="397173"/>
                  </a:lnTo>
                  <a:lnTo>
                    <a:pt x="2118785" y="423661"/>
                  </a:lnTo>
                  <a:lnTo>
                    <a:pt x="2167792" y="440083"/>
                  </a:lnTo>
                  <a:lnTo>
                    <a:pt x="2214457" y="457799"/>
                  </a:lnTo>
                  <a:lnTo>
                    <a:pt x="2258326" y="477060"/>
                  </a:lnTo>
                  <a:lnTo>
                    <a:pt x="2292805" y="487009"/>
                  </a:lnTo>
                  <a:lnTo>
                    <a:pt x="2323578" y="499006"/>
                  </a:lnTo>
                  <a:lnTo>
                    <a:pt x="2350190" y="513303"/>
                  </a:lnTo>
                  <a:lnTo>
                    <a:pt x="2383814" y="523724"/>
                  </a:lnTo>
                  <a:lnTo>
                    <a:pt x="2431769" y="555229"/>
                  </a:lnTo>
                  <a:lnTo>
                    <a:pt x="2474662" y="575029"/>
                  </a:lnTo>
                  <a:lnTo>
                    <a:pt x="2523794" y="605884"/>
                  </a:lnTo>
                  <a:lnTo>
                    <a:pt x="2572050" y="637222"/>
                  </a:lnTo>
                  <a:lnTo>
                    <a:pt x="2618453" y="669584"/>
                  </a:lnTo>
                  <a:lnTo>
                    <a:pt x="2662026" y="703510"/>
                  </a:lnTo>
                  <a:lnTo>
                    <a:pt x="2695656" y="728430"/>
                  </a:lnTo>
                  <a:lnTo>
                    <a:pt x="2730641" y="767101"/>
                  </a:lnTo>
                  <a:lnTo>
                    <a:pt x="2759868" y="808955"/>
                  </a:lnTo>
                  <a:lnTo>
                    <a:pt x="2776221" y="843422"/>
                  </a:lnTo>
                  <a:lnTo>
                    <a:pt x="2778021" y="856928"/>
                  </a:lnTo>
                  <a:lnTo>
                    <a:pt x="2782419" y="883501"/>
                  </a:lnTo>
                  <a:lnTo>
                    <a:pt x="2777345" y="900805"/>
                  </a:lnTo>
                  <a:close/>
                </a:path>
                <a:path extrusionOk="0" h="2253615" w="2782570">
                  <a:moveTo>
                    <a:pt x="229233" y="945790"/>
                  </a:moveTo>
                  <a:lnTo>
                    <a:pt x="40896" y="1049865"/>
                  </a:lnTo>
                  <a:lnTo>
                    <a:pt x="88291" y="1009173"/>
                  </a:lnTo>
                  <a:lnTo>
                    <a:pt x="292682" y="838222"/>
                  </a:lnTo>
                  <a:lnTo>
                    <a:pt x="529346" y="707441"/>
                  </a:lnTo>
                  <a:lnTo>
                    <a:pt x="497417" y="739586"/>
                  </a:lnTo>
                  <a:lnTo>
                    <a:pt x="455027" y="763011"/>
                  </a:lnTo>
                  <a:lnTo>
                    <a:pt x="415210" y="799515"/>
                  </a:lnTo>
                  <a:lnTo>
                    <a:pt x="366442" y="826464"/>
                  </a:lnTo>
                  <a:lnTo>
                    <a:pt x="229233" y="945790"/>
                  </a:lnTo>
                  <a:close/>
                </a:path>
                <a:path extrusionOk="0" h="2253615" w="2782570">
                  <a:moveTo>
                    <a:pt x="1993237" y="0"/>
                  </a:moveTo>
                  <a:lnTo>
                    <a:pt x="1938717" y="30128"/>
                  </a:lnTo>
                  <a:lnTo>
                    <a:pt x="1766788" y="81633"/>
                  </a:lnTo>
                  <a:lnTo>
                    <a:pt x="1717760" y="108725"/>
                  </a:lnTo>
                  <a:lnTo>
                    <a:pt x="1664657" y="123569"/>
                  </a:lnTo>
                  <a:lnTo>
                    <a:pt x="1614214" y="136943"/>
                  </a:lnTo>
                  <a:lnTo>
                    <a:pt x="1567026" y="148518"/>
                  </a:lnTo>
                  <a:lnTo>
                    <a:pt x="1463221" y="191379"/>
                  </a:lnTo>
                  <a:lnTo>
                    <a:pt x="1677487" y="72976"/>
                  </a:lnTo>
                  <a:lnTo>
                    <a:pt x="1865275" y="12707"/>
                  </a:lnTo>
                  <a:lnTo>
                    <a:pt x="1887162" y="612"/>
                  </a:lnTo>
                  <a:lnTo>
                    <a:pt x="1993237" y="0"/>
                  </a:lnTo>
                  <a:close/>
                </a:path>
                <a:path extrusionOk="0" h="2253615" w="2782570">
                  <a:moveTo>
                    <a:pt x="8646" y="1125691"/>
                  </a:moveTo>
                  <a:lnTo>
                    <a:pt x="4897" y="1127763"/>
                  </a:lnTo>
                  <a:lnTo>
                    <a:pt x="4381" y="1070043"/>
                  </a:lnTo>
                  <a:lnTo>
                    <a:pt x="176768" y="974782"/>
                  </a:lnTo>
                  <a:lnTo>
                    <a:pt x="87760" y="1052970"/>
                  </a:lnTo>
                  <a:lnTo>
                    <a:pt x="46589" y="1090223"/>
                  </a:lnTo>
                  <a:lnTo>
                    <a:pt x="8646" y="1125691"/>
                  </a:lnTo>
                  <a:close/>
                </a:path>
                <a:path extrusionOk="0" h="2253615" w="2782570">
                  <a:moveTo>
                    <a:pt x="500566" y="2158958"/>
                  </a:moveTo>
                  <a:lnTo>
                    <a:pt x="428846" y="2198591"/>
                  </a:lnTo>
                  <a:lnTo>
                    <a:pt x="436350" y="2179943"/>
                  </a:lnTo>
                  <a:lnTo>
                    <a:pt x="452408" y="2171069"/>
                  </a:lnTo>
                  <a:lnTo>
                    <a:pt x="464932" y="2149647"/>
                  </a:lnTo>
                  <a:lnTo>
                    <a:pt x="480250" y="2126681"/>
                  </a:lnTo>
                  <a:lnTo>
                    <a:pt x="498553" y="2102066"/>
                  </a:lnTo>
                  <a:lnTo>
                    <a:pt x="513892" y="2064587"/>
                  </a:lnTo>
                  <a:lnTo>
                    <a:pt x="532595" y="2025250"/>
                  </a:lnTo>
                  <a:lnTo>
                    <a:pt x="548713" y="1972839"/>
                  </a:lnTo>
                  <a:lnTo>
                    <a:pt x="574715" y="1929468"/>
                  </a:lnTo>
                  <a:lnTo>
                    <a:pt x="592373" y="1861706"/>
                  </a:lnTo>
                  <a:lnTo>
                    <a:pt x="614155" y="1791665"/>
                  </a:lnTo>
                  <a:lnTo>
                    <a:pt x="640251" y="1719239"/>
                  </a:lnTo>
                  <a:lnTo>
                    <a:pt x="664713" y="1633216"/>
                  </a:lnTo>
                  <a:lnTo>
                    <a:pt x="687729" y="1533490"/>
                  </a:lnTo>
                  <a:lnTo>
                    <a:pt x="715629" y="1431066"/>
                  </a:lnTo>
                  <a:lnTo>
                    <a:pt x="737548" y="1360949"/>
                  </a:lnTo>
                  <a:lnTo>
                    <a:pt x="752240" y="1280324"/>
                  </a:lnTo>
                  <a:lnTo>
                    <a:pt x="771608" y="1211617"/>
                  </a:lnTo>
                  <a:lnTo>
                    <a:pt x="789140" y="1143924"/>
                  </a:lnTo>
                  <a:lnTo>
                    <a:pt x="798322" y="1066344"/>
                  </a:lnTo>
                  <a:lnTo>
                    <a:pt x="817198" y="1012410"/>
                  </a:lnTo>
                  <a:lnTo>
                    <a:pt x="826977" y="949002"/>
                  </a:lnTo>
                  <a:lnTo>
                    <a:pt x="839562" y="898544"/>
                  </a:lnTo>
                  <a:lnTo>
                    <a:pt x="848440" y="850134"/>
                  </a:lnTo>
                  <a:lnTo>
                    <a:pt x="853238" y="803979"/>
                  </a:lnTo>
                  <a:lnTo>
                    <a:pt x="859720" y="771395"/>
                  </a:lnTo>
                  <a:lnTo>
                    <a:pt x="867512" y="752588"/>
                  </a:lnTo>
                  <a:lnTo>
                    <a:pt x="870101" y="736656"/>
                  </a:lnTo>
                  <a:lnTo>
                    <a:pt x="867114" y="723806"/>
                  </a:lnTo>
                  <a:lnTo>
                    <a:pt x="899620" y="575332"/>
                  </a:lnTo>
                  <a:lnTo>
                    <a:pt x="907162" y="730677"/>
                  </a:lnTo>
                  <a:lnTo>
                    <a:pt x="910121" y="743543"/>
                  </a:lnTo>
                  <a:lnTo>
                    <a:pt x="908218" y="759096"/>
                  </a:lnTo>
                  <a:lnTo>
                    <a:pt x="908407" y="787994"/>
                  </a:lnTo>
                  <a:lnTo>
                    <a:pt x="917642" y="840895"/>
                  </a:lnTo>
                  <a:lnTo>
                    <a:pt x="917870" y="855270"/>
                  </a:lnTo>
                  <a:lnTo>
                    <a:pt x="882431" y="874854"/>
                  </a:lnTo>
                  <a:lnTo>
                    <a:pt x="873288" y="908909"/>
                  </a:lnTo>
                  <a:lnTo>
                    <a:pt x="862061" y="944115"/>
                  </a:lnTo>
                  <a:lnTo>
                    <a:pt x="855042" y="991497"/>
                  </a:lnTo>
                  <a:lnTo>
                    <a:pt x="846246" y="1039861"/>
                  </a:lnTo>
                  <a:lnTo>
                    <a:pt x="835826" y="1089123"/>
                  </a:lnTo>
                  <a:lnTo>
                    <a:pt x="823935" y="1139197"/>
                  </a:lnTo>
                  <a:lnTo>
                    <a:pt x="810726" y="1190000"/>
                  </a:lnTo>
                  <a:lnTo>
                    <a:pt x="802490" y="1252556"/>
                  </a:lnTo>
                  <a:lnTo>
                    <a:pt x="787103" y="1304562"/>
                  </a:lnTo>
                  <a:lnTo>
                    <a:pt x="770857" y="1357043"/>
                  </a:lnTo>
                  <a:lnTo>
                    <a:pt x="760044" y="1421023"/>
                  </a:lnTo>
                  <a:lnTo>
                    <a:pt x="742539" y="1474200"/>
                  </a:lnTo>
                  <a:lnTo>
                    <a:pt x="730774" y="1538706"/>
                  </a:lnTo>
                  <a:lnTo>
                    <a:pt x="694377" y="1645826"/>
                  </a:lnTo>
                  <a:lnTo>
                    <a:pt x="682330" y="1710488"/>
                  </a:lnTo>
                  <a:lnTo>
                    <a:pt x="646748" y="1817157"/>
                  </a:lnTo>
                  <a:lnTo>
                    <a:pt x="629658" y="1870105"/>
                  </a:lnTo>
                  <a:lnTo>
                    <a:pt x="613239" y="1922681"/>
                  </a:lnTo>
                  <a:lnTo>
                    <a:pt x="591506" y="1963693"/>
                  </a:lnTo>
                  <a:lnTo>
                    <a:pt x="576890" y="2015274"/>
                  </a:lnTo>
                  <a:lnTo>
                    <a:pt x="557265" y="2055121"/>
                  </a:lnTo>
                  <a:lnTo>
                    <a:pt x="538924" y="2094258"/>
                  </a:lnTo>
                  <a:lnTo>
                    <a:pt x="522019" y="2132602"/>
                  </a:lnTo>
                  <a:lnTo>
                    <a:pt x="500566" y="2158958"/>
                  </a:lnTo>
                  <a:close/>
                </a:path>
                <a:path extrusionOk="0" h="2253615" w="2782570">
                  <a:moveTo>
                    <a:pt x="2231005" y="1840765"/>
                  </a:moveTo>
                  <a:lnTo>
                    <a:pt x="2191104" y="1862814"/>
                  </a:lnTo>
                  <a:lnTo>
                    <a:pt x="2198323" y="1844324"/>
                  </a:lnTo>
                  <a:lnTo>
                    <a:pt x="2194712" y="1817316"/>
                  </a:lnTo>
                  <a:lnTo>
                    <a:pt x="2180931" y="1781428"/>
                  </a:lnTo>
                  <a:lnTo>
                    <a:pt x="2157638" y="1736296"/>
                  </a:lnTo>
                  <a:lnTo>
                    <a:pt x="2125490" y="1681555"/>
                  </a:lnTo>
                  <a:lnTo>
                    <a:pt x="2097424" y="1639060"/>
                  </a:lnTo>
                  <a:lnTo>
                    <a:pt x="2061821" y="1586228"/>
                  </a:lnTo>
                  <a:lnTo>
                    <a:pt x="2025477" y="1533806"/>
                  </a:lnTo>
                  <a:lnTo>
                    <a:pt x="1995189" y="1492539"/>
                  </a:lnTo>
                  <a:lnTo>
                    <a:pt x="1965045" y="1451192"/>
                  </a:lnTo>
                  <a:lnTo>
                    <a:pt x="1935753" y="1409374"/>
                  </a:lnTo>
                  <a:lnTo>
                    <a:pt x="1907368" y="1367055"/>
                  </a:lnTo>
                  <a:lnTo>
                    <a:pt x="1879942" y="1324206"/>
                  </a:lnTo>
                  <a:lnTo>
                    <a:pt x="1853530" y="1280797"/>
                  </a:lnTo>
                  <a:lnTo>
                    <a:pt x="1834811" y="1247638"/>
                  </a:lnTo>
                  <a:lnTo>
                    <a:pt x="1815530" y="1214789"/>
                  </a:lnTo>
                  <a:lnTo>
                    <a:pt x="1789615" y="1171105"/>
                  </a:lnTo>
                  <a:lnTo>
                    <a:pt x="1763270" y="1127659"/>
                  </a:lnTo>
                  <a:lnTo>
                    <a:pt x="1730423" y="1073304"/>
                  </a:lnTo>
                  <a:lnTo>
                    <a:pt x="1697279" y="1019114"/>
                  </a:lnTo>
                  <a:lnTo>
                    <a:pt x="1663904" y="965052"/>
                  </a:lnTo>
                  <a:lnTo>
                    <a:pt x="1624224" y="899972"/>
                  </a:lnTo>
                  <a:lnTo>
                    <a:pt x="1590584" y="846056"/>
                  </a:lnTo>
                  <a:lnTo>
                    <a:pt x="1556912" y="792158"/>
                  </a:lnTo>
                  <a:lnTo>
                    <a:pt x="1523272" y="738241"/>
                  </a:lnTo>
                  <a:lnTo>
                    <a:pt x="1489731" y="684270"/>
                  </a:lnTo>
                  <a:lnTo>
                    <a:pt x="1456356" y="630208"/>
                  </a:lnTo>
                  <a:lnTo>
                    <a:pt x="1408781" y="554990"/>
                  </a:lnTo>
                  <a:lnTo>
                    <a:pt x="1374937" y="501186"/>
                  </a:lnTo>
                  <a:lnTo>
                    <a:pt x="1361795" y="479446"/>
                  </a:lnTo>
                  <a:lnTo>
                    <a:pt x="1361492" y="479613"/>
                  </a:lnTo>
                  <a:lnTo>
                    <a:pt x="1327466" y="425911"/>
                  </a:lnTo>
                  <a:lnTo>
                    <a:pt x="1403277" y="456523"/>
                  </a:lnTo>
                  <a:lnTo>
                    <a:pt x="1461202" y="482518"/>
                  </a:lnTo>
                  <a:lnTo>
                    <a:pt x="1419372" y="505634"/>
                  </a:lnTo>
                  <a:lnTo>
                    <a:pt x="1459764" y="570320"/>
                  </a:lnTo>
                  <a:lnTo>
                    <a:pt x="1507246" y="645589"/>
                  </a:lnTo>
                  <a:lnTo>
                    <a:pt x="1534298" y="688644"/>
                  </a:lnTo>
                  <a:lnTo>
                    <a:pt x="1567590" y="742753"/>
                  </a:lnTo>
                  <a:lnTo>
                    <a:pt x="1594798" y="785722"/>
                  </a:lnTo>
                  <a:lnTo>
                    <a:pt x="1628154" y="839796"/>
                  </a:lnTo>
                  <a:lnTo>
                    <a:pt x="1661474" y="893889"/>
                  </a:lnTo>
                  <a:lnTo>
                    <a:pt x="1688572" y="936919"/>
                  </a:lnTo>
                  <a:lnTo>
                    <a:pt x="1721681" y="991129"/>
                  </a:lnTo>
                  <a:lnTo>
                    <a:pt x="1754616" y="1045434"/>
                  </a:lnTo>
                  <a:lnTo>
                    <a:pt x="1781193" y="1088752"/>
                  </a:lnTo>
                  <a:lnTo>
                    <a:pt x="1807505" y="1132217"/>
                  </a:lnTo>
                  <a:lnTo>
                    <a:pt x="1853012" y="1208578"/>
                  </a:lnTo>
                  <a:lnTo>
                    <a:pt x="1872116" y="1241524"/>
                  </a:lnTo>
                  <a:lnTo>
                    <a:pt x="1884633" y="1263610"/>
                  </a:lnTo>
                  <a:lnTo>
                    <a:pt x="1911045" y="1307019"/>
                  </a:lnTo>
                  <a:lnTo>
                    <a:pt x="1938471" y="1349868"/>
                  </a:lnTo>
                  <a:lnTo>
                    <a:pt x="1966856" y="1392187"/>
                  </a:lnTo>
                  <a:lnTo>
                    <a:pt x="1996147" y="1434005"/>
                  </a:lnTo>
                  <a:lnTo>
                    <a:pt x="2026292" y="1475351"/>
                  </a:lnTo>
                  <a:lnTo>
                    <a:pt x="2107549" y="1589962"/>
                  </a:lnTo>
                  <a:lnTo>
                    <a:pt x="2142808" y="1642983"/>
                  </a:lnTo>
                  <a:lnTo>
                    <a:pt x="2176001" y="1697146"/>
                  </a:lnTo>
                  <a:lnTo>
                    <a:pt x="2200590" y="1741563"/>
                  </a:lnTo>
                  <a:lnTo>
                    <a:pt x="2216173" y="1776455"/>
                  </a:lnTo>
                  <a:lnTo>
                    <a:pt x="2228491" y="1813151"/>
                  </a:lnTo>
                  <a:lnTo>
                    <a:pt x="2231005" y="1840765"/>
                  </a:lnTo>
                  <a:close/>
                </a:path>
                <a:path extrusionOk="0" h="2253615" w="2782570">
                  <a:moveTo>
                    <a:pt x="1533021" y="2095961"/>
                  </a:moveTo>
                  <a:lnTo>
                    <a:pt x="1472827" y="2129225"/>
                  </a:lnTo>
                  <a:lnTo>
                    <a:pt x="1483507" y="2108822"/>
                  </a:lnTo>
                  <a:lnTo>
                    <a:pt x="1492625" y="2089282"/>
                  </a:lnTo>
                  <a:lnTo>
                    <a:pt x="1499534" y="2085464"/>
                  </a:lnTo>
                  <a:lnTo>
                    <a:pt x="1501219" y="2070032"/>
                  </a:lnTo>
                  <a:lnTo>
                    <a:pt x="1497626" y="2043015"/>
                  </a:lnTo>
                  <a:lnTo>
                    <a:pt x="1494841" y="2015552"/>
                  </a:lnTo>
                  <a:lnTo>
                    <a:pt x="1492810" y="1987672"/>
                  </a:lnTo>
                  <a:lnTo>
                    <a:pt x="1491482" y="1959404"/>
                  </a:lnTo>
                  <a:lnTo>
                    <a:pt x="1484663" y="1919668"/>
                  </a:lnTo>
                  <a:lnTo>
                    <a:pt x="1478440" y="1879604"/>
                  </a:lnTo>
                  <a:lnTo>
                    <a:pt x="1472760" y="1839239"/>
                  </a:lnTo>
                  <a:lnTo>
                    <a:pt x="1461430" y="1787495"/>
                  </a:lnTo>
                  <a:lnTo>
                    <a:pt x="1456677" y="1746619"/>
                  </a:lnTo>
                  <a:lnTo>
                    <a:pt x="1446168" y="1694421"/>
                  </a:lnTo>
                  <a:lnTo>
                    <a:pt x="1435989" y="1642041"/>
                  </a:lnTo>
                  <a:lnTo>
                    <a:pt x="1419950" y="1578399"/>
                  </a:lnTo>
                  <a:lnTo>
                    <a:pt x="1410274" y="1525741"/>
                  </a:lnTo>
                  <a:lnTo>
                    <a:pt x="1394631" y="1461880"/>
                  </a:lnTo>
                  <a:lnTo>
                    <a:pt x="1385245" y="1409062"/>
                  </a:lnTo>
                  <a:lnTo>
                    <a:pt x="1354340" y="1281129"/>
                  </a:lnTo>
                  <a:lnTo>
                    <a:pt x="1344992" y="1228290"/>
                  </a:lnTo>
                  <a:lnTo>
                    <a:pt x="1329411" y="1164394"/>
                  </a:lnTo>
                  <a:lnTo>
                    <a:pt x="1313685" y="1100579"/>
                  </a:lnTo>
                  <a:lnTo>
                    <a:pt x="1297758" y="1036874"/>
                  </a:lnTo>
                  <a:lnTo>
                    <a:pt x="1281580" y="973309"/>
                  </a:lnTo>
                  <a:lnTo>
                    <a:pt x="1265095" y="909912"/>
                  </a:lnTo>
                  <a:lnTo>
                    <a:pt x="1254391" y="857823"/>
                  </a:lnTo>
                  <a:lnTo>
                    <a:pt x="1237137" y="794852"/>
                  </a:lnTo>
                  <a:lnTo>
                    <a:pt x="1225557" y="743247"/>
                  </a:lnTo>
                  <a:lnTo>
                    <a:pt x="1169202" y="527869"/>
                  </a:lnTo>
                  <a:lnTo>
                    <a:pt x="1245673" y="674126"/>
                  </a:lnTo>
                  <a:lnTo>
                    <a:pt x="1281333" y="741427"/>
                  </a:lnTo>
                  <a:lnTo>
                    <a:pt x="1299204" y="775055"/>
                  </a:lnTo>
                  <a:lnTo>
                    <a:pt x="1323159" y="819822"/>
                  </a:lnTo>
                  <a:lnTo>
                    <a:pt x="1288820" y="838798"/>
                  </a:lnTo>
                  <a:lnTo>
                    <a:pt x="1297138" y="877704"/>
                  </a:lnTo>
                  <a:lnTo>
                    <a:pt x="1310679" y="928226"/>
                  </a:lnTo>
                  <a:lnTo>
                    <a:pt x="1323383" y="979211"/>
                  </a:lnTo>
                  <a:lnTo>
                    <a:pt x="1335328" y="1030614"/>
                  </a:lnTo>
                  <a:lnTo>
                    <a:pt x="1346595" y="1082393"/>
                  </a:lnTo>
                  <a:lnTo>
                    <a:pt x="1363401" y="1145611"/>
                  </a:lnTo>
                  <a:lnTo>
                    <a:pt x="1373548" y="1198009"/>
                  </a:lnTo>
                  <a:lnTo>
                    <a:pt x="1389393" y="1261759"/>
                  </a:lnTo>
                  <a:lnTo>
                    <a:pt x="1404876" y="1325708"/>
                  </a:lnTo>
                  <a:lnTo>
                    <a:pt x="1420076" y="1389814"/>
                  </a:lnTo>
                  <a:lnTo>
                    <a:pt x="1428934" y="1442924"/>
                  </a:lnTo>
                  <a:lnTo>
                    <a:pt x="1458636" y="1571522"/>
                  </a:lnTo>
                  <a:lnTo>
                    <a:pt x="1467360" y="1624706"/>
                  </a:lnTo>
                  <a:lnTo>
                    <a:pt x="1482337" y="1688935"/>
                  </a:lnTo>
                  <a:lnTo>
                    <a:pt x="1491368" y="1741949"/>
                  </a:lnTo>
                  <a:lnTo>
                    <a:pt x="1500671" y="1794813"/>
                  </a:lnTo>
                  <a:lnTo>
                    <a:pt x="1510326" y="1847482"/>
                  </a:lnTo>
                  <a:lnTo>
                    <a:pt x="1520411" y="1899914"/>
                  </a:lnTo>
                  <a:lnTo>
                    <a:pt x="1524868" y="1940954"/>
                  </a:lnTo>
                  <a:lnTo>
                    <a:pt x="1529914" y="1981669"/>
                  </a:lnTo>
                  <a:lnTo>
                    <a:pt x="1535629" y="2022015"/>
                  </a:lnTo>
                  <a:lnTo>
                    <a:pt x="1535952" y="2050838"/>
                  </a:lnTo>
                  <a:lnTo>
                    <a:pt x="1537103" y="2079205"/>
                  </a:lnTo>
                  <a:lnTo>
                    <a:pt x="1533021" y="2095961"/>
                  </a:lnTo>
                  <a:close/>
                </a:path>
                <a:path extrusionOk="0" h="2253615" w="2782570">
                  <a:moveTo>
                    <a:pt x="2716708" y="977817"/>
                  </a:moveTo>
                  <a:lnTo>
                    <a:pt x="2684958" y="995362"/>
                  </a:lnTo>
                  <a:lnTo>
                    <a:pt x="2647534" y="1001541"/>
                  </a:lnTo>
                  <a:lnTo>
                    <a:pt x="2604483" y="996329"/>
                  </a:lnTo>
                  <a:lnTo>
                    <a:pt x="2561988" y="990810"/>
                  </a:lnTo>
                  <a:lnTo>
                    <a:pt x="2513955" y="973850"/>
                  </a:lnTo>
                  <a:lnTo>
                    <a:pt x="2466567" y="956533"/>
                  </a:lnTo>
                  <a:lnTo>
                    <a:pt x="2419871" y="938834"/>
                  </a:lnTo>
                  <a:lnTo>
                    <a:pt x="2373911" y="920728"/>
                  </a:lnTo>
                  <a:lnTo>
                    <a:pt x="2294952" y="877354"/>
                  </a:lnTo>
                  <a:lnTo>
                    <a:pt x="2263524" y="865719"/>
                  </a:lnTo>
                  <a:lnTo>
                    <a:pt x="2222596" y="844832"/>
                  </a:lnTo>
                  <a:lnTo>
                    <a:pt x="2178729" y="825570"/>
                  </a:lnTo>
                  <a:lnTo>
                    <a:pt x="2132347" y="807697"/>
                  </a:lnTo>
                  <a:lnTo>
                    <a:pt x="2077736" y="779871"/>
                  </a:lnTo>
                  <a:lnTo>
                    <a:pt x="2027595" y="764075"/>
                  </a:lnTo>
                  <a:lnTo>
                    <a:pt x="1970073" y="737858"/>
                  </a:lnTo>
                  <a:lnTo>
                    <a:pt x="1911730" y="712093"/>
                  </a:lnTo>
                  <a:lnTo>
                    <a:pt x="1794278" y="660988"/>
                  </a:lnTo>
                  <a:lnTo>
                    <a:pt x="1736017" y="635179"/>
                  </a:lnTo>
                  <a:lnTo>
                    <a:pt x="1684769" y="619995"/>
                  </a:lnTo>
                  <a:lnTo>
                    <a:pt x="1628680" y="592985"/>
                  </a:lnTo>
                  <a:lnTo>
                    <a:pt x="1580452" y="576133"/>
                  </a:lnTo>
                  <a:lnTo>
                    <a:pt x="1534370" y="558095"/>
                  </a:lnTo>
                  <a:lnTo>
                    <a:pt x="1450337" y="517525"/>
                  </a:lnTo>
                  <a:lnTo>
                    <a:pt x="1419372" y="505634"/>
                  </a:lnTo>
                  <a:lnTo>
                    <a:pt x="1461202" y="482518"/>
                  </a:lnTo>
                  <a:lnTo>
                    <a:pt x="1496528" y="491999"/>
                  </a:lnTo>
                  <a:lnTo>
                    <a:pt x="1541537" y="510631"/>
                  </a:lnTo>
                  <a:lnTo>
                    <a:pt x="1595702" y="538703"/>
                  </a:lnTo>
                  <a:lnTo>
                    <a:pt x="1646222" y="554289"/>
                  </a:lnTo>
                  <a:lnTo>
                    <a:pt x="1704851" y="579896"/>
                  </a:lnTo>
                  <a:lnTo>
                    <a:pt x="1764923" y="604704"/>
                  </a:lnTo>
                  <a:lnTo>
                    <a:pt x="1825916" y="629004"/>
                  </a:lnTo>
                  <a:lnTo>
                    <a:pt x="1887303" y="653086"/>
                  </a:lnTo>
                  <a:lnTo>
                    <a:pt x="1954700" y="688348"/>
                  </a:lnTo>
                  <a:lnTo>
                    <a:pt x="2015303" y="712863"/>
                  </a:lnTo>
                  <a:lnTo>
                    <a:pt x="2074728" y="738029"/>
                  </a:lnTo>
                  <a:lnTo>
                    <a:pt x="2132450" y="764137"/>
                  </a:lnTo>
                  <a:lnTo>
                    <a:pt x="2181804" y="780367"/>
                  </a:lnTo>
                  <a:lnTo>
                    <a:pt x="2234545" y="809227"/>
                  </a:lnTo>
                  <a:lnTo>
                    <a:pt x="2277869" y="828790"/>
                  </a:lnTo>
                  <a:lnTo>
                    <a:pt x="2311252" y="839344"/>
                  </a:lnTo>
                  <a:lnTo>
                    <a:pt x="2403109" y="890092"/>
                  </a:lnTo>
                  <a:lnTo>
                    <a:pt x="2452585" y="906255"/>
                  </a:lnTo>
                  <a:lnTo>
                    <a:pt x="2507241" y="934056"/>
                  </a:lnTo>
                  <a:lnTo>
                    <a:pt x="2548745" y="940123"/>
                  </a:lnTo>
                  <a:lnTo>
                    <a:pt x="2595602" y="957733"/>
                  </a:lnTo>
                  <a:lnTo>
                    <a:pt x="2662748" y="949631"/>
                  </a:lnTo>
                  <a:lnTo>
                    <a:pt x="2695488" y="946040"/>
                  </a:lnTo>
                  <a:lnTo>
                    <a:pt x="2777345" y="900805"/>
                  </a:lnTo>
                  <a:lnTo>
                    <a:pt x="2769147" y="919837"/>
                  </a:lnTo>
                  <a:lnTo>
                    <a:pt x="2716708" y="977817"/>
                  </a:lnTo>
                  <a:close/>
                </a:path>
                <a:path extrusionOk="0" h="2253615" w="2782570">
                  <a:moveTo>
                    <a:pt x="1494298" y="2160863"/>
                  </a:moveTo>
                  <a:lnTo>
                    <a:pt x="1468003" y="2175394"/>
                  </a:lnTo>
                  <a:lnTo>
                    <a:pt x="1436089" y="2178529"/>
                  </a:lnTo>
                  <a:lnTo>
                    <a:pt x="1394493" y="2172513"/>
                  </a:lnTo>
                  <a:lnTo>
                    <a:pt x="1355828" y="2164877"/>
                  </a:lnTo>
                  <a:lnTo>
                    <a:pt x="1314665" y="2144120"/>
                  </a:lnTo>
                  <a:lnTo>
                    <a:pt x="1271714" y="2109850"/>
                  </a:lnTo>
                  <a:lnTo>
                    <a:pt x="1227685" y="2061675"/>
                  </a:lnTo>
                  <a:lnTo>
                    <a:pt x="1195565" y="2021420"/>
                  </a:lnTo>
                  <a:lnTo>
                    <a:pt x="1170301" y="1977376"/>
                  </a:lnTo>
                  <a:lnTo>
                    <a:pt x="1149664" y="1930775"/>
                  </a:lnTo>
                  <a:lnTo>
                    <a:pt x="1138869" y="1893237"/>
                  </a:lnTo>
                  <a:lnTo>
                    <a:pt x="1124713" y="1843056"/>
                  </a:lnTo>
                  <a:lnTo>
                    <a:pt x="1112408" y="1791851"/>
                  </a:lnTo>
                  <a:lnTo>
                    <a:pt x="1101028" y="1740135"/>
                  </a:lnTo>
                  <a:lnTo>
                    <a:pt x="1089845" y="1688310"/>
                  </a:lnTo>
                  <a:lnTo>
                    <a:pt x="1078167" y="1636759"/>
                  </a:lnTo>
                  <a:lnTo>
                    <a:pt x="1065132" y="1585958"/>
                  </a:lnTo>
                  <a:lnTo>
                    <a:pt x="1049874" y="1536384"/>
                  </a:lnTo>
                  <a:lnTo>
                    <a:pt x="1031532" y="1488516"/>
                  </a:lnTo>
                  <a:lnTo>
                    <a:pt x="1003101" y="1431721"/>
                  </a:lnTo>
                  <a:lnTo>
                    <a:pt x="986422" y="1397434"/>
                  </a:lnTo>
                  <a:lnTo>
                    <a:pt x="972949" y="1361376"/>
                  </a:lnTo>
                  <a:lnTo>
                    <a:pt x="956137" y="1312662"/>
                  </a:lnTo>
                  <a:lnTo>
                    <a:pt x="947858" y="1273733"/>
                  </a:lnTo>
                  <a:lnTo>
                    <a:pt x="935432" y="1222595"/>
                  </a:lnTo>
                  <a:lnTo>
                    <a:pt x="924591" y="1170582"/>
                  </a:lnTo>
                  <a:lnTo>
                    <a:pt x="914930" y="1117916"/>
                  </a:lnTo>
                  <a:lnTo>
                    <a:pt x="906044" y="1064822"/>
                  </a:lnTo>
                  <a:lnTo>
                    <a:pt x="888978" y="958243"/>
                  </a:lnTo>
                  <a:lnTo>
                    <a:pt x="886127" y="916315"/>
                  </a:lnTo>
                  <a:lnTo>
                    <a:pt x="882431" y="874854"/>
                  </a:lnTo>
                  <a:lnTo>
                    <a:pt x="917870" y="855270"/>
                  </a:lnTo>
                  <a:lnTo>
                    <a:pt x="918325" y="884021"/>
                  </a:lnTo>
                  <a:lnTo>
                    <a:pt x="929687" y="950248"/>
                  </a:lnTo>
                  <a:lnTo>
                    <a:pt x="934128" y="1005799"/>
                  </a:lnTo>
                  <a:lnTo>
                    <a:pt x="944742" y="1072439"/>
                  </a:lnTo>
                  <a:lnTo>
                    <a:pt x="956206" y="1138610"/>
                  </a:lnTo>
                  <a:lnTo>
                    <a:pt x="969336" y="1203860"/>
                  </a:lnTo>
                  <a:lnTo>
                    <a:pt x="984949" y="1267738"/>
                  </a:lnTo>
                  <a:lnTo>
                    <a:pt x="997721" y="1318685"/>
                  </a:lnTo>
                  <a:lnTo>
                    <a:pt x="1020747" y="1378466"/>
                  </a:lnTo>
                  <a:lnTo>
                    <a:pt x="1036426" y="1413305"/>
                  </a:lnTo>
                  <a:lnTo>
                    <a:pt x="1059300" y="1458670"/>
                  </a:lnTo>
                  <a:lnTo>
                    <a:pt x="1079162" y="1505698"/>
                  </a:lnTo>
                  <a:lnTo>
                    <a:pt x="1090399" y="1542992"/>
                  </a:lnTo>
                  <a:lnTo>
                    <a:pt x="1105811" y="1592480"/>
                  </a:lnTo>
                  <a:lnTo>
                    <a:pt x="1119786" y="1642762"/>
                  </a:lnTo>
                  <a:lnTo>
                    <a:pt x="1126709" y="1682440"/>
                  </a:lnTo>
                  <a:lnTo>
                    <a:pt x="1139381" y="1733442"/>
                  </a:lnTo>
                  <a:lnTo>
                    <a:pt x="1150843" y="1785113"/>
                  </a:lnTo>
                  <a:lnTo>
                    <a:pt x="1157215" y="1825095"/>
                  </a:lnTo>
                  <a:lnTo>
                    <a:pt x="1171639" y="1875129"/>
                  </a:lnTo>
                  <a:lnTo>
                    <a:pt x="1188840" y="1923628"/>
                  </a:lnTo>
                  <a:lnTo>
                    <a:pt x="1203543" y="1959006"/>
                  </a:lnTo>
                  <a:lnTo>
                    <a:pt x="1262021" y="2042701"/>
                  </a:lnTo>
                  <a:lnTo>
                    <a:pt x="1308222" y="2089676"/>
                  </a:lnTo>
                  <a:lnTo>
                    <a:pt x="1347744" y="2111339"/>
                  </a:lnTo>
                  <a:lnTo>
                    <a:pt x="1391532" y="2130645"/>
                  </a:lnTo>
                  <a:lnTo>
                    <a:pt x="1432114" y="2137222"/>
                  </a:lnTo>
                  <a:lnTo>
                    <a:pt x="1455383" y="2138864"/>
                  </a:lnTo>
                  <a:lnTo>
                    <a:pt x="1533021" y="2095961"/>
                  </a:lnTo>
                  <a:lnTo>
                    <a:pt x="1529925" y="2112173"/>
                  </a:lnTo>
                  <a:lnTo>
                    <a:pt x="1513413" y="2135799"/>
                  </a:lnTo>
                  <a:lnTo>
                    <a:pt x="1494298" y="2160863"/>
                  </a:lnTo>
                  <a:close/>
                </a:path>
                <a:path extrusionOk="0" h="2253615" w="2782570">
                  <a:moveTo>
                    <a:pt x="2217296" y="1891844"/>
                  </a:moveTo>
                  <a:lnTo>
                    <a:pt x="2168836" y="1918623"/>
                  </a:lnTo>
                  <a:lnTo>
                    <a:pt x="2148239" y="1915503"/>
                  </a:lnTo>
                  <a:lnTo>
                    <a:pt x="2128371" y="1911981"/>
                  </a:lnTo>
                  <a:lnTo>
                    <a:pt x="2101271" y="1912456"/>
                  </a:lnTo>
                  <a:lnTo>
                    <a:pt x="2028794" y="1880001"/>
                  </a:lnTo>
                  <a:lnTo>
                    <a:pt x="1990180" y="1857836"/>
                  </a:lnTo>
                  <a:lnTo>
                    <a:pt x="1952446" y="1835184"/>
                  </a:lnTo>
                  <a:lnTo>
                    <a:pt x="1915903" y="1811874"/>
                  </a:lnTo>
                  <a:lnTo>
                    <a:pt x="1874726" y="1776624"/>
                  </a:lnTo>
                  <a:lnTo>
                    <a:pt x="1835366" y="1740370"/>
                  </a:lnTo>
                  <a:lnTo>
                    <a:pt x="1798134" y="1702940"/>
                  </a:lnTo>
                  <a:lnTo>
                    <a:pt x="1763344" y="1664160"/>
                  </a:lnTo>
                  <a:lnTo>
                    <a:pt x="1725170" y="1612750"/>
                  </a:lnTo>
                  <a:lnTo>
                    <a:pt x="1696200" y="1570754"/>
                  </a:lnTo>
                  <a:lnTo>
                    <a:pt x="1670119" y="1527162"/>
                  </a:lnTo>
                  <a:lnTo>
                    <a:pt x="1650445" y="1494530"/>
                  </a:lnTo>
                  <a:lnTo>
                    <a:pt x="1624883" y="1450651"/>
                  </a:lnTo>
                  <a:lnTo>
                    <a:pt x="1599554" y="1406644"/>
                  </a:lnTo>
                  <a:lnTo>
                    <a:pt x="1574439" y="1362518"/>
                  </a:lnTo>
                  <a:lnTo>
                    <a:pt x="1543383" y="1307174"/>
                  </a:lnTo>
                  <a:lnTo>
                    <a:pt x="1475711" y="1185057"/>
                  </a:lnTo>
                  <a:lnTo>
                    <a:pt x="1433046" y="1107126"/>
                  </a:lnTo>
                  <a:lnTo>
                    <a:pt x="1402705" y="1051386"/>
                  </a:lnTo>
                  <a:lnTo>
                    <a:pt x="1378593" y="1006706"/>
                  </a:lnTo>
                  <a:lnTo>
                    <a:pt x="1354552" y="961986"/>
                  </a:lnTo>
                  <a:lnTo>
                    <a:pt x="1330565" y="917237"/>
                  </a:lnTo>
                  <a:lnTo>
                    <a:pt x="1306614" y="872468"/>
                  </a:lnTo>
                  <a:lnTo>
                    <a:pt x="1288820" y="838798"/>
                  </a:lnTo>
                  <a:lnTo>
                    <a:pt x="1323159" y="819822"/>
                  </a:lnTo>
                  <a:lnTo>
                    <a:pt x="1371068" y="909356"/>
                  </a:lnTo>
                  <a:lnTo>
                    <a:pt x="1431393" y="1021032"/>
                  </a:lnTo>
                  <a:lnTo>
                    <a:pt x="1461679" y="1076802"/>
                  </a:lnTo>
                  <a:lnTo>
                    <a:pt x="1486003" y="1121365"/>
                  </a:lnTo>
                  <a:lnTo>
                    <a:pt x="1516526" y="1177004"/>
                  </a:lnTo>
                  <a:lnTo>
                    <a:pt x="1571872" y="1276930"/>
                  </a:lnTo>
                  <a:lnTo>
                    <a:pt x="1621585" y="1365467"/>
                  </a:lnTo>
                  <a:lnTo>
                    <a:pt x="1646859" y="1409505"/>
                  </a:lnTo>
                  <a:lnTo>
                    <a:pt x="1678557" y="1464495"/>
                  </a:lnTo>
                  <a:lnTo>
                    <a:pt x="1704427" y="1508203"/>
                  </a:lnTo>
                  <a:lnTo>
                    <a:pt x="1724497" y="1540616"/>
                  </a:lnTo>
                  <a:lnTo>
                    <a:pt x="1759752" y="1593640"/>
                  </a:lnTo>
                  <a:lnTo>
                    <a:pt x="1798412" y="1644782"/>
                  </a:lnTo>
                  <a:lnTo>
                    <a:pt x="1833943" y="1683152"/>
                  </a:lnTo>
                  <a:lnTo>
                    <a:pt x="1878226" y="1731187"/>
                  </a:lnTo>
                  <a:lnTo>
                    <a:pt x="1918589" y="1766887"/>
                  </a:lnTo>
                  <a:lnTo>
                    <a:pt x="1954636" y="1790470"/>
                  </a:lnTo>
                  <a:lnTo>
                    <a:pt x="1998249" y="1824374"/>
                  </a:lnTo>
                  <a:lnTo>
                    <a:pt x="2036755" y="1846600"/>
                  </a:lnTo>
                  <a:lnTo>
                    <a:pt x="2069757" y="1857364"/>
                  </a:lnTo>
                  <a:lnTo>
                    <a:pt x="2136089" y="1878714"/>
                  </a:lnTo>
                  <a:lnTo>
                    <a:pt x="2147006" y="1872681"/>
                  </a:lnTo>
                  <a:lnTo>
                    <a:pt x="2165416" y="1877009"/>
                  </a:lnTo>
                  <a:lnTo>
                    <a:pt x="2231005" y="1840765"/>
                  </a:lnTo>
                  <a:lnTo>
                    <a:pt x="2229452" y="1870625"/>
                  </a:lnTo>
                  <a:lnTo>
                    <a:pt x="2217296" y="1891844"/>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93" name="Google Shape;593;p35"/>
            <p:cNvPicPr preferRelativeResize="0"/>
            <p:nvPr/>
          </p:nvPicPr>
          <p:blipFill rotWithShape="1">
            <a:blip r:embed="rId4">
              <a:alphaModFix/>
            </a:blip>
            <a:srcRect b="0" l="0" r="0" t="0"/>
            <a:stretch/>
          </p:blipFill>
          <p:spPr>
            <a:xfrm>
              <a:off x="-5727" y="7437826"/>
              <a:ext cx="2779677" cy="2849173"/>
            </a:xfrm>
            <a:prstGeom prst="rect">
              <a:avLst/>
            </a:prstGeom>
            <a:noFill/>
            <a:ln>
              <a:noFill/>
            </a:ln>
          </p:spPr>
        </p:pic>
        <p:pic>
          <p:nvPicPr>
            <p:cNvPr id="594" name="Google Shape;594;p35"/>
            <p:cNvPicPr preferRelativeResize="0"/>
            <p:nvPr/>
          </p:nvPicPr>
          <p:blipFill rotWithShape="1">
            <a:blip r:embed="rId5">
              <a:alphaModFix/>
            </a:blip>
            <a:srcRect b="0" l="0" r="0" t="0"/>
            <a:stretch/>
          </p:blipFill>
          <p:spPr>
            <a:xfrm>
              <a:off x="15447689" y="7845228"/>
              <a:ext cx="2839770" cy="2441755"/>
            </a:xfrm>
            <a:prstGeom prst="rect">
              <a:avLst/>
            </a:prstGeom>
            <a:noFill/>
            <a:ln>
              <a:noFill/>
            </a:ln>
          </p:spPr>
        </p:pic>
        <p:pic>
          <p:nvPicPr>
            <p:cNvPr id="595" name="Google Shape;595;p35"/>
            <p:cNvPicPr preferRelativeResize="0"/>
            <p:nvPr/>
          </p:nvPicPr>
          <p:blipFill rotWithShape="1">
            <a:blip r:embed="rId6">
              <a:alphaModFix/>
            </a:blip>
            <a:srcRect b="0" l="0" r="0" t="0"/>
            <a:stretch/>
          </p:blipFill>
          <p:spPr>
            <a:xfrm>
              <a:off x="16532156" y="365228"/>
              <a:ext cx="1755843" cy="1919118"/>
            </a:xfrm>
            <a:prstGeom prst="rect">
              <a:avLst/>
            </a:prstGeom>
            <a:noFill/>
            <a:ln>
              <a:noFill/>
            </a:ln>
          </p:spPr>
        </p:pic>
        <p:pic>
          <p:nvPicPr>
            <p:cNvPr id="596" name="Google Shape;596;p35"/>
            <p:cNvPicPr preferRelativeResize="0"/>
            <p:nvPr/>
          </p:nvPicPr>
          <p:blipFill rotWithShape="1">
            <a:blip r:embed="rId7">
              <a:alphaModFix/>
            </a:blip>
            <a:srcRect b="0" l="0" r="0" t="0"/>
            <a:stretch/>
          </p:blipFill>
          <p:spPr>
            <a:xfrm>
              <a:off x="4185921" y="2"/>
              <a:ext cx="10429753" cy="1845212"/>
            </a:xfrm>
            <a:prstGeom prst="rect">
              <a:avLst/>
            </a:prstGeom>
            <a:noFill/>
            <a:ln>
              <a:noFill/>
            </a:ln>
          </p:spPr>
        </p:pic>
      </p:grpSp>
      <p:pic>
        <p:nvPicPr>
          <p:cNvPr descr="PATHFIT 3&#10;Unit 4: Fundamental Dance Skills&#10;&#10;Music: https://www.bensound.com/" id="597" name="Google Shape;597;p35" title="FORMATIONS COMMONLY USED IN DANCE">
            <a:hlinkClick r:id="rId8"/>
          </p:cNvPr>
          <p:cNvPicPr preferRelativeResize="0"/>
          <p:nvPr/>
        </p:nvPicPr>
        <p:blipFill>
          <a:blip r:embed="rId9">
            <a:alphaModFix/>
          </a:blip>
          <a:stretch>
            <a:fillRect/>
          </a:stretch>
        </p:blipFill>
        <p:spPr>
          <a:xfrm>
            <a:off x="2028850" y="949525"/>
            <a:ext cx="14893250" cy="837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4"/>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61"/>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76"/>
                </a:lnTo>
                <a:lnTo>
                  <a:pt x="1352791" y="3202076"/>
                </a:lnTo>
                <a:lnTo>
                  <a:pt x="1352689"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89" name="Google Shape;89;p4"/>
          <p:cNvGrpSpPr/>
          <p:nvPr/>
        </p:nvGrpSpPr>
        <p:grpSpPr>
          <a:xfrm>
            <a:off x="-5854" y="-4725"/>
            <a:ext cx="2704465" cy="10291736"/>
            <a:chOff x="-5854" y="-4725"/>
            <a:chExt cx="2704465" cy="10291736"/>
          </a:xfrm>
        </p:grpSpPr>
        <p:sp>
          <p:nvSpPr>
            <p:cNvPr id="90" name="Google Shape;90;p4"/>
            <p:cNvSpPr/>
            <p:nvPr/>
          </p:nvSpPr>
          <p:spPr>
            <a:xfrm>
              <a:off x="7420" y="0"/>
              <a:ext cx="1985010" cy="10287000"/>
            </a:xfrm>
            <a:custGeom>
              <a:rect b="b" l="l" r="r" t="t"/>
              <a:pathLst>
                <a:path extrusionOk="0" h="10287000" w="1985010">
                  <a:moveTo>
                    <a:pt x="1984931" y="0"/>
                  </a:moveTo>
                  <a:lnTo>
                    <a:pt x="1984931" y="10286999"/>
                  </a:lnTo>
                  <a:lnTo>
                    <a:pt x="0" y="10286999"/>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 name="Google Shape;91;p4"/>
            <p:cNvSpPr/>
            <p:nvPr/>
          </p:nvSpPr>
          <p:spPr>
            <a:xfrm>
              <a:off x="0" y="11"/>
              <a:ext cx="2000250" cy="10287000"/>
            </a:xfrm>
            <a:custGeom>
              <a:rect b="b" l="l" r="r" t="t"/>
              <a:pathLst>
                <a:path extrusionOk="0" h="10287000" w="2000250">
                  <a:moveTo>
                    <a:pt x="14859" y="0"/>
                  </a:moveTo>
                  <a:lnTo>
                    <a:pt x="0" y="0"/>
                  </a:lnTo>
                  <a:lnTo>
                    <a:pt x="0" y="10286987"/>
                  </a:lnTo>
                  <a:lnTo>
                    <a:pt x="14859" y="10286987"/>
                  </a:lnTo>
                  <a:lnTo>
                    <a:pt x="14859" y="0"/>
                  </a:lnTo>
                  <a:close/>
                </a:path>
                <a:path extrusionOk="0" h="10287000" w="2000250">
                  <a:moveTo>
                    <a:pt x="1999792" y="0"/>
                  </a:moveTo>
                  <a:lnTo>
                    <a:pt x="1984895" y="0"/>
                  </a:lnTo>
                  <a:lnTo>
                    <a:pt x="1984895" y="10286987"/>
                  </a:lnTo>
                  <a:lnTo>
                    <a:pt x="1999792" y="10286987"/>
                  </a:lnTo>
                  <a:lnTo>
                    <a:pt x="1999792"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2" name="Google Shape;92;p4"/>
            <p:cNvPicPr preferRelativeResize="0"/>
            <p:nvPr/>
          </p:nvPicPr>
          <p:blipFill rotWithShape="1">
            <a:blip r:embed="rId3">
              <a:alphaModFix/>
            </a:blip>
            <a:srcRect b="0" l="0" r="0" t="0"/>
            <a:stretch/>
          </p:blipFill>
          <p:spPr>
            <a:xfrm>
              <a:off x="0" y="-4725"/>
              <a:ext cx="2384355" cy="2296455"/>
            </a:xfrm>
            <a:prstGeom prst="rect">
              <a:avLst/>
            </a:prstGeom>
            <a:noFill/>
            <a:ln>
              <a:noFill/>
            </a:ln>
          </p:spPr>
        </p:pic>
        <p:sp>
          <p:nvSpPr>
            <p:cNvPr id="93" name="Google Shape;93;p4"/>
            <p:cNvSpPr/>
            <p:nvPr/>
          </p:nvSpPr>
          <p:spPr>
            <a:xfrm>
              <a:off x="-5854" y="8072393"/>
              <a:ext cx="2704465" cy="2214245"/>
            </a:xfrm>
            <a:custGeom>
              <a:rect b="b" l="l" r="r" t="t"/>
              <a:pathLst>
                <a:path extrusionOk="0" h="2214245" w="2704465">
                  <a:moveTo>
                    <a:pt x="670246" y="1217374"/>
                  </a:moveTo>
                  <a:lnTo>
                    <a:pt x="635647" y="1236494"/>
                  </a:lnTo>
                  <a:lnTo>
                    <a:pt x="613292" y="1118337"/>
                  </a:lnTo>
                  <a:lnTo>
                    <a:pt x="602782" y="1066140"/>
                  </a:lnTo>
                  <a:lnTo>
                    <a:pt x="593475" y="1013279"/>
                  </a:lnTo>
                  <a:lnTo>
                    <a:pt x="585171" y="959863"/>
                  </a:lnTo>
                  <a:lnTo>
                    <a:pt x="571529" y="894896"/>
                  </a:lnTo>
                  <a:lnTo>
                    <a:pt x="558487" y="829597"/>
                  </a:lnTo>
                  <a:lnTo>
                    <a:pt x="551981" y="775187"/>
                  </a:lnTo>
                  <a:lnTo>
                    <a:pt x="527081" y="643936"/>
                  </a:lnTo>
                  <a:lnTo>
                    <a:pt x="514421" y="578426"/>
                  </a:lnTo>
                  <a:lnTo>
                    <a:pt x="501354" y="513141"/>
                  </a:lnTo>
                  <a:lnTo>
                    <a:pt x="493816" y="459302"/>
                  </a:lnTo>
                  <a:lnTo>
                    <a:pt x="485466" y="405912"/>
                  </a:lnTo>
                  <a:lnTo>
                    <a:pt x="476104" y="353081"/>
                  </a:lnTo>
                  <a:lnTo>
                    <a:pt x="465528" y="300920"/>
                  </a:lnTo>
                  <a:lnTo>
                    <a:pt x="459675" y="260651"/>
                  </a:lnTo>
                  <a:lnTo>
                    <a:pt x="452205" y="221276"/>
                  </a:lnTo>
                  <a:lnTo>
                    <a:pt x="449055" y="194014"/>
                  </a:lnTo>
                  <a:lnTo>
                    <a:pt x="450024" y="178978"/>
                  </a:lnTo>
                  <a:lnTo>
                    <a:pt x="451891" y="105440"/>
                  </a:lnTo>
                  <a:lnTo>
                    <a:pt x="465715" y="54297"/>
                  </a:lnTo>
                  <a:lnTo>
                    <a:pt x="489311" y="26757"/>
                  </a:lnTo>
                  <a:lnTo>
                    <a:pt x="532518" y="2881"/>
                  </a:lnTo>
                  <a:lnTo>
                    <a:pt x="563974" y="0"/>
                  </a:lnTo>
                  <a:lnTo>
                    <a:pt x="597885" y="10263"/>
                  </a:lnTo>
                  <a:lnTo>
                    <a:pt x="516134" y="55438"/>
                  </a:lnTo>
                  <a:lnTo>
                    <a:pt x="496950" y="80541"/>
                  </a:lnTo>
                  <a:lnTo>
                    <a:pt x="490667" y="127516"/>
                  </a:lnTo>
                  <a:lnTo>
                    <a:pt x="486155" y="173513"/>
                  </a:lnTo>
                  <a:lnTo>
                    <a:pt x="490595" y="200062"/>
                  </a:lnTo>
                  <a:lnTo>
                    <a:pt x="492569" y="227973"/>
                  </a:lnTo>
                  <a:lnTo>
                    <a:pt x="498491" y="268204"/>
                  </a:lnTo>
                  <a:lnTo>
                    <a:pt x="508636" y="320602"/>
                  </a:lnTo>
                  <a:lnTo>
                    <a:pt x="517140" y="373908"/>
                  </a:lnTo>
                  <a:lnTo>
                    <a:pt x="524277" y="427968"/>
                  </a:lnTo>
                  <a:lnTo>
                    <a:pt x="536461" y="493741"/>
                  </a:lnTo>
                  <a:lnTo>
                    <a:pt x="547829" y="559965"/>
                  </a:lnTo>
                  <a:lnTo>
                    <a:pt x="564793" y="637598"/>
                  </a:lnTo>
                  <a:lnTo>
                    <a:pt x="585917" y="770936"/>
                  </a:lnTo>
                  <a:lnTo>
                    <a:pt x="602903" y="848556"/>
                  </a:lnTo>
                  <a:lnTo>
                    <a:pt x="614308" y="914759"/>
                  </a:lnTo>
                  <a:lnTo>
                    <a:pt x="626545" y="980503"/>
                  </a:lnTo>
                  <a:lnTo>
                    <a:pt x="639889" y="1045635"/>
                  </a:lnTo>
                  <a:lnTo>
                    <a:pt x="648475" y="1098895"/>
                  </a:lnTo>
                  <a:lnTo>
                    <a:pt x="658718" y="1151239"/>
                  </a:lnTo>
                  <a:lnTo>
                    <a:pt x="664752" y="1191408"/>
                  </a:lnTo>
                  <a:lnTo>
                    <a:pt x="670246" y="1217374"/>
                  </a:lnTo>
                  <a:close/>
                </a:path>
                <a:path extrusionOk="0" h="2214245" w="2704465">
                  <a:moveTo>
                    <a:pt x="1053611" y="1426059"/>
                  </a:moveTo>
                  <a:lnTo>
                    <a:pt x="1042386" y="1374258"/>
                  </a:lnTo>
                  <a:lnTo>
                    <a:pt x="1024521" y="1297123"/>
                  </a:lnTo>
                  <a:lnTo>
                    <a:pt x="1001859" y="1208138"/>
                  </a:lnTo>
                  <a:lnTo>
                    <a:pt x="983288" y="1145895"/>
                  </a:lnTo>
                  <a:lnTo>
                    <a:pt x="971886" y="1094191"/>
                  </a:lnTo>
                  <a:lnTo>
                    <a:pt x="955166" y="1030924"/>
                  </a:lnTo>
                  <a:lnTo>
                    <a:pt x="939056" y="967322"/>
                  </a:lnTo>
                  <a:lnTo>
                    <a:pt x="917204" y="892390"/>
                  </a:lnTo>
                  <a:lnTo>
                    <a:pt x="886130" y="764550"/>
                  </a:lnTo>
                  <a:lnTo>
                    <a:pt x="864208" y="689657"/>
                  </a:lnTo>
                  <a:lnTo>
                    <a:pt x="847979" y="626120"/>
                  </a:lnTo>
                  <a:lnTo>
                    <a:pt x="831094" y="562944"/>
                  </a:lnTo>
                  <a:lnTo>
                    <a:pt x="813342" y="500249"/>
                  </a:lnTo>
                  <a:lnTo>
                    <a:pt x="800651" y="449257"/>
                  </a:lnTo>
                  <a:lnTo>
                    <a:pt x="786671" y="398978"/>
                  </a:lnTo>
                  <a:lnTo>
                    <a:pt x="771190" y="349528"/>
                  </a:lnTo>
                  <a:lnTo>
                    <a:pt x="760138" y="312132"/>
                  </a:lnTo>
                  <a:lnTo>
                    <a:pt x="744336" y="262860"/>
                  </a:lnTo>
                  <a:lnTo>
                    <a:pt x="719290" y="204195"/>
                  </a:lnTo>
                  <a:lnTo>
                    <a:pt x="688007" y="148976"/>
                  </a:lnTo>
                  <a:lnTo>
                    <a:pt x="657460" y="107852"/>
                  </a:lnTo>
                  <a:lnTo>
                    <a:pt x="622347" y="69250"/>
                  </a:lnTo>
                  <a:lnTo>
                    <a:pt x="566320" y="42207"/>
                  </a:lnTo>
                  <a:lnTo>
                    <a:pt x="540937" y="41732"/>
                  </a:lnTo>
                  <a:lnTo>
                    <a:pt x="597885" y="10263"/>
                  </a:lnTo>
                  <a:lnTo>
                    <a:pt x="634003" y="33807"/>
                  </a:lnTo>
                  <a:lnTo>
                    <a:pt x="665942" y="59661"/>
                  </a:lnTo>
                  <a:lnTo>
                    <a:pt x="699594" y="99069"/>
                  </a:lnTo>
                  <a:lnTo>
                    <a:pt x="728573" y="141060"/>
                  </a:lnTo>
                  <a:lnTo>
                    <a:pt x="758770" y="196879"/>
                  </a:lnTo>
                  <a:lnTo>
                    <a:pt x="783799" y="255554"/>
                  </a:lnTo>
                  <a:lnTo>
                    <a:pt x="786906" y="268338"/>
                  </a:lnTo>
                  <a:lnTo>
                    <a:pt x="794431" y="293182"/>
                  </a:lnTo>
                  <a:lnTo>
                    <a:pt x="806524" y="330003"/>
                  </a:lnTo>
                  <a:lnTo>
                    <a:pt x="817199" y="367607"/>
                  </a:lnTo>
                  <a:lnTo>
                    <a:pt x="826607" y="405912"/>
                  </a:lnTo>
                  <a:lnTo>
                    <a:pt x="841038" y="455941"/>
                  </a:lnTo>
                  <a:lnTo>
                    <a:pt x="854506" y="506504"/>
                  </a:lnTo>
                  <a:lnTo>
                    <a:pt x="873299" y="568624"/>
                  </a:lnTo>
                  <a:lnTo>
                    <a:pt x="885293" y="620001"/>
                  </a:lnTo>
                  <a:lnTo>
                    <a:pt x="902916" y="682768"/>
                  </a:lnTo>
                  <a:lnTo>
                    <a:pt x="920182" y="745733"/>
                  </a:lnTo>
                  <a:lnTo>
                    <a:pt x="937240" y="808812"/>
                  </a:lnTo>
                  <a:lnTo>
                    <a:pt x="948105" y="860813"/>
                  </a:lnTo>
                  <a:lnTo>
                    <a:pt x="965205" y="923869"/>
                  </a:lnTo>
                  <a:lnTo>
                    <a:pt x="982553" y="986788"/>
                  </a:lnTo>
                  <a:lnTo>
                    <a:pt x="994161" y="1038378"/>
                  </a:lnTo>
                  <a:lnTo>
                    <a:pt x="1012459" y="1100772"/>
                  </a:lnTo>
                  <a:lnTo>
                    <a:pt x="1025321" y="1151670"/>
                  </a:lnTo>
                  <a:lnTo>
                    <a:pt x="1039036" y="1202095"/>
                  </a:lnTo>
                  <a:lnTo>
                    <a:pt x="1047618" y="1240856"/>
                  </a:lnTo>
                  <a:lnTo>
                    <a:pt x="1057356" y="1278978"/>
                  </a:lnTo>
                  <a:lnTo>
                    <a:pt x="1062264" y="1305268"/>
                  </a:lnTo>
                  <a:lnTo>
                    <a:pt x="1127637" y="1269143"/>
                  </a:lnTo>
                  <a:lnTo>
                    <a:pt x="1090748" y="1362034"/>
                  </a:lnTo>
                  <a:lnTo>
                    <a:pt x="1079653" y="1368165"/>
                  </a:lnTo>
                  <a:lnTo>
                    <a:pt x="1081324" y="1381743"/>
                  </a:lnTo>
                  <a:lnTo>
                    <a:pt x="1053611" y="1426059"/>
                  </a:lnTo>
                  <a:close/>
                </a:path>
                <a:path extrusionOk="0" h="2214245" w="2704465">
                  <a:moveTo>
                    <a:pt x="468711" y="1546260"/>
                  </a:moveTo>
                  <a:lnTo>
                    <a:pt x="435580" y="1564569"/>
                  </a:lnTo>
                  <a:lnTo>
                    <a:pt x="343089" y="1470668"/>
                  </a:lnTo>
                  <a:lnTo>
                    <a:pt x="332352" y="1462100"/>
                  </a:lnTo>
                  <a:lnTo>
                    <a:pt x="313366" y="1443589"/>
                  </a:lnTo>
                  <a:lnTo>
                    <a:pt x="286306" y="1415039"/>
                  </a:lnTo>
                  <a:lnTo>
                    <a:pt x="263625" y="1398571"/>
                  </a:lnTo>
                  <a:lnTo>
                    <a:pt x="227081" y="1360760"/>
                  </a:lnTo>
                  <a:lnTo>
                    <a:pt x="195266" y="1334838"/>
                  </a:lnTo>
                  <a:lnTo>
                    <a:pt x="156078" y="1298488"/>
                  </a:lnTo>
                  <a:lnTo>
                    <a:pt x="115831" y="1262724"/>
                  </a:lnTo>
                  <a:lnTo>
                    <a:pt x="68562" y="1216340"/>
                  </a:lnTo>
                  <a:lnTo>
                    <a:pt x="26722" y="1181456"/>
                  </a:lnTo>
                  <a:lnTo>
                    <a:pt x="0" y="1152719"/>
                  </a:lnTo>
                  <a:lnTo>
                    <a:pt x="459" y="702930"/>
                  </a:lnTo>
                  <a:lnTo>
                    <a:pt x="39934" y="739121"/>
                  </a:lnTo>
                  <a:lnTo>
                    <a:pt x="3896" y="759035"/>
                  </a:lnTo>
                  <a:lnTo>
                    <a:pt x="3806" y="1107113"/>
                  </a:lnTo>
                  <a:lnTo>
                    <a:pt x="53429" y="1152197"/>
                  </a:lnTo>
                  <a:lnTo>
                    <a:pt x="95342" y="1187040"/>
                  </a:lnTo>
                  <a:lnTo>
                    <a:pt x="142683" y="1233385"/>
                  </a:lnTo>
                  <a:lnTo>
                    <a:pt x="182998" y="1269111"/>
                  </a:lnTo>
                  <a:lnTo>
                    <a:pt x="222249" y="1305426"/>
                  </a:lnTo>
                  <a:lnTo>
                    <a:pt x="260260" y="1342426"/>
                  </a:lnTo>
                  <a:lnTo>
                    <a:pt x="290714" y="1369100"/>
                  </a:lnTo>
                  <a:lnTo>
                    <a:pt x="319575" y="1396655"/>
                  </a:lnTo>
                  <a:lnTo>
                    <a:pt x="340527" y="1414079"/>
                  </a:lnTo>
                  <a:lnTo>
                    <a:pt x="359532" y="1432579"/>
                  </a:lnTo>
                  <a:lnTo>
                    <a:pt x="376414" y="1452252"/>
                  </a:lnTo>
                  <a:lnTo>
                    <a:pt x="468711" y="1546260"/>
                  </a:lnTo>
                  <a:close/>
                </a:path>
                <a:path extrusionOk="0" h="2214245" w="2704465">
                  <a:moveTo>
                    <a:pt x="684913" y="1281775"/>
                  </a:moveTo>
                  <a:lnTo>
                    <a:pt x="650064" y="1301033"/>
                  </a:lnTo>
                  <a:lnTo>
                    <a:pt x="639290" y="1292485"/>
                  </a:lnTo>
                  <a:lnTo>
                    <a:pt x="597869" y="1257370"/>
                  </a:lnTo>
                  <a:lnTo>
                    <a:pt x="535378" y="1204896"/>
                  </a:lnTo>
                  <a:lnTo>
                    <a:pt x="495196" y="1169096"/>
                  </a:lnTo>
                  <a:lnTo>
                    <a:pt x="453417" y="1134178"/>
                  </a:lnTo>
                  <a:lnTo>
                    <a:pt x="410240" y="1100034"/>
                  </a:lnTo>
                  <a:lnTo>
                    <a:pt x="359726" y="1055442"/>
                  </a:lnTo>
                  <a:lnTo>
                    <a:pt x="308214" y="1011402"/>
                  </a:lnTo>
                  <a:lnTo>
                    <a:pt x="255906" y="967802"/>
                  </a:lnTo>
                  <a:lnTo>
                    <a:pt x="203000" y="924532"/>
                  </a:lnTo>
                  <a:lnTo>
                    <a:pt x="149696" y="881482"/>
                  </a:lnTo>
                  <a:lnTo>
                    <a:pt x="90057" y="827432"/>
                  </a:lnTo>
                  <a:lnTo>
                    <a:pt x="36560" y="784489"/>
                  </a:lnTo>
                  <a:lnTo>
                    <a:pt x="3896" y="759035"/>
                  </a:lnTo>
                  <a:lnTo>
                    <a:pt x="39934" y="739121"/>
                  </a:lnTo>
                  <a:lnTo>
                    <a:pt x="59671" y="757216"/>
                  </a:lnTo>
                  <a:lnTo>
                    <a:pt x="104985" y="790180"/>
                  </a:lnTo>
                  <a:lnTo>
                    <a:pt x="156463" y="834239"/>
                  </a:lnTo>
                  <a:lnTo>
                    <a:pt x="207815" y="878368"/>
                  </a:lnTo>
                  <a:lnTo>
                    <a:pt x="258892" y="922648"/>
                  </a:lnTo>
                  <a:lnTo>
                    <a:pt x="303406" y="956054"/>
                  </a:lnTo>
                  <a:lnTo>
                    <a:pt x="353484" y="1000887"/>
                  </a:lnTo>
                  <a:lnTo>
                    <a:pt x="396699" y="1035011"/>
                  </a:lnTo>
                  <a:lnTo>
                    <a:pt x="439039" y="1069618"/>
                  </a:lnTo>
                  <a:lnTo>
                    <a:pt x="480356" y="1104790"/>
                  </a:lnTo>
                  <a:lnTo>
                    <a:pt x="520500" y="1140612"/>
                  </a:lnTo>
                  <a:lnTo>
                    <a:pt x="553181" y="1166056"/>
                  </a:lnTo>
                  <a:lnTo>
                    <a:pt x="590528" y="1203422"/>
                  </a:lnTo>
                  <a:lnTo>
                    <a:pt x="613974" y="1219468"/>
                  </a:lnTo>
                  <a:lnTo>
                    <a:pt x="635647" y="1236494"/>
                  </a:lnTo>
                  <a:lnTo>
                    <a:pt x="670246" y="1217374"/>
                  </a:lnTo>
                  <a:lnTo>
                    <a:pt x="672993" y="1230358"/>
                  </a:lnTo>
                  <a:lnTo>
                    <a:pt x="677575" y="1256828"/>
                  </a:lnTo>
                  <a:lnTo>
                    <a:pt x="684913" y="1281775"/>
                  </a:lnTo>
                  <a:close/>
                </a:path>
                <a:path extrusionOk="0" h="2214245" w="2704465">
                  <a:moveTo>
                    <a:pt x="1127637" y="1269143"/>
                  </a:moveTo>
                  <a:lnTo>
                    <a:pt x="1062264" y="1305268"/>
                  </a:lnTo>
                  <a:lnTo>
                    <a:pt x="1077919" y="1282116"/>
                  </a:lnTo>
                  <a:lnTo>
                    <a:pt x="1091350" y="1245692"/>
                  </a:lnTo>
                  <a:lnTo>
                    <a:pt x="1108301" y="1207322"/>
                  </a:lnTo>
                  <a:lnTo>
                    <a:pt x="1128378" y="1167226"/>
                  </a:lnTo>
                  <a:lnTo>
                    <a:pt x="1145047" y="1114511"/>
                  </a:lnTo>
                  <a:lnTo>
                    <a:pt x="1164053" y="1060504"/>
                  </a:lnTo>
                  <a:lnTo>
                    <a:pt x="1191141" y="1016534"/>
                  </a:lnTo>
                  <a:lnTo>
                    <a:pt x="1213638" y="960598"/>
                  </a:lnTo>
                  <a:lnTo>
                    <a:pt x="1237288" y="904026"/>
                  </a:lnTo>
                  <a:lnTo>
                    <a:pt x="1335537" y="675719"/>
                  </a:lnTo>
                  <a:lnTo>
                    <a:pt x="1359040" y="619228"/>
                  </a:lnTo>
                  <a:lnTo>
                    <a:pt x="1381330" y="563407"/>
                  </a:lnTo>
                  <a:lnTo>
                    <a:pt x="1402012" y="508475"/>
                  </a:lnTo>
                  <a:lnTo>
                    <a:pt x="1426831" y="465757"/>
                  </a:lnTo>
                  <a:lnTo>
                    <a:pt x="1443116" y="413255"/>
                  </a:lnTo>
                  <a:lnTo>
                    <a:pt x="1462749" y="373403"/>
                  </a:lnTo>
                  <a:lnTo>
                    <a:pt x="1479197" y="335312"/>
                  </a:lnTo>
                  <a:lnTo>
                    <a:pt x="1498205" y="310307"/>
                  </a:lnTo>
                  <a:lnTo>
                    <a:pt x="1507100" y="276389"/>
                  </a:lnTo>
                  <a:lnTo>
                    <a:pt x="1517766" y="255994"/>
                  </a:lnTo>
                  <a:lnTo>
                    <a:pt x="1588390" y="187965"/>
                  </a:lnTo>
                  <a:lnTo>
                    <a:pt x="1636041" y="176134"/>
                  </a:lnTo>
                  <a:lnTo>
                    <a:pt x="1681100" y="165736"/>
                  </a:lnTo>
                  <a:lnTo>
                    <a:pt x="1716279" y="175297"/>
                  </a:lnTo>
                  <a:lnTo>
                    <a:pt x="1586945" y="246768"/>
                  </a:lnTo>
                  <a:lnTo>
                    <a:pt x="1555067" y="278885"/>
                  </a:lnTo>
                  <a:lnTo>
                    <a:pt x="1542632" y="300257"/>
                  </a:lnTo>
                  <a:lnTo>
                    <a:pt x="1530936" y="335723"/>
                  </a:lnTo>
                  <a:lnTo>
                    <a:pt x="1508247" y="362763"/>
                  </a:lnTo>
                  <a:lnTo>
                    <a:pt x="1493527" y="414400"/>
                  </a:lnTo>
                  <a:lnTo>
                    <a:pt x="1468909" y="457006"/>
                  </a:lnTo>
                  <a:lnTo>
                    <a:pt x="1447215" y="512498"/>
                  </a:lnTo>
                  <a:lnTo>
                    <a:pt x="1422854" y="569463"/>
                  </a:lnTo>
                  <a:lnTo>
                    <a:pt x="1396373" y="627600"/>
                  </a:lnTo>
                  <a:lnTo>
                    <a:pt x="1368318" y="686607"/>
                  </a:lnTo>
                  <a:lnTo>
                    <a:pt x="1345375" y="757290"/>
                  </a:lnTo>
                  <a:lnTo>
                    <a:pt x="1286317" y="876932"/>
                  </a:lnTo>
                  <a:lnTo>
                    <a:pt x="1263574" y="947505"/>
                  </a:lnTo>
                  <a:lnTo>
                    <a:pt x="1235851" y="1006328"/>
                  </a:lnTo>
                  <a:lnTo>
                    <a:pt x="1209836" y="1064207"/>
                  </a:lnTo>
                  <a:lnTo>
                    <a:pt x="1186074" y="1120842"/>
                  </a:lnTo>
                  <a:lnTo>
                    <a:pt x="1165112" y="1175929"/>
                  </a:lnTo>
                  <a:lnTo>
                    <a:pt x="1127637" y="1269143"/>
                  </a:lnTo>
                  <a:close/>
                </a:path>
                <a:path extrusionOk="0" h="2214245" w="2704465">
                  <a:moveTo>
                    <a:pt x="1442749" y="1385034"/>
                  </a:moveTo>
                  <a:lnTo>
                    <a:pt x="1196148" y="1521307"/>
                  </a:lnTo>
                  <a:lnTo>
                    <a:pt x="1224606" y="1462078"/>
                  </a:lnTo>
                  <a:lnTo>
                    <a:pt x="1248241" y="1434516"/>
                  </a:lnTo>
                  <a:lnTo>
                    <a:pt x="1266088" y="1410152"/>
                  </a:lnTo>
                  <a:lnTo>
                    <a:pt x="1283111" y="1371743"/>
                  </a:lnTo>
                  <a:lnTo>
                    <a:pt x="1304886" y="1330708"/>
                  </a:lnTo>
                  <a:lnTo>
                    <a:pt x="1330850" y="1287358"/>
                  </a:lnTo>
                  <a:lnTo>
                    <a:pt x="1360439" y="1242004"/>
                  </a:lnTo>
                  <a:lnTo>
                    <a:pt x="1393091" y="1194958"/>
                  </a:lnTo>
                  <a:lnTo>
                    <a:pt x="1422104" y="1135422"/>
                  </a:lnTo>
                  <a:lnTo>
                    <a:pt x="1453053" y="1074816"/>
                  </a:lnTo>
                  <a:lnTo>
                    <a:pt x="1491514" y="1024561"/>
                  </a:lnTo>
                  <a:lnTo>
                    <a:pt x="1591087" y="839026"/>
                  </a:lnTo>
                  <a:lnTo>
                    <a:pt x="1623270" y="777738"/>
                  </a:lnTo>
                  <a:lnTo>
                    <a:pt x="1660149" y="728356"/>
                  </a:lnTo>
                  <a:lnTo>
                    <a:pt x="1688884" y="668974"/>
                  </a:lnTo>
                  <a:lnTo>
                    <a:pt x="1715051" y="611011"/>
                  </a:lnTo>
                  <a:lnTo>
                    <a:pt x="1744223" y="565888"/>
                  </a:lnTo>
                  <a:lnTo>
                    <a:pt x="1769701" y="522806"/>
                  </a:lnTo>
                  <a:lnTo>
                    <a:pt x="1790921" y="482078"/>
                  </a:lnTo>
                  <a:lnTo>
                    <a:pt x="1807319" y="444014"/>
                  </a:lnTo>
                  <a:lnTo>
                    <a:pt x="1830256" y="358833"/>
                  </a:lnTo>
                  <a:lnTo>
                    <a:pt x="1830662" y="315106"/>
                  </a:lnTo>
                  <a:lnTo>
                    <a:pt x="1819230" y="277919"/>
                  </a:lnTo>
                  <a:lnTo>
                    <a:pt x="1795642" y="247451"/>
                  </a:lnTo>
                  <a:lnTo>
                    <a:pt x="1759577" y="223877"/>
                  </a:lnTo>
                  <a:lnTo>
                    <a:pt x="1719413" y="217069"/>
                  </a:lnTo>
                  <a:lnTo>
                    <a:pt x="1672157" y="214180"/>
                  </a:lnTo>
                  <a:lnTo>
                    <a:pt x="1626988" y="224640"/>
                  </a:lnTo>
                  <a:lnTo>
                    <a:pt x="1716279" y="175297"/>
                  </a:lnTo>
                  <a:lnTo>
                    <a:pt x="1733869" y="180078"/>
                  </a:lnTo>
                  <a:lnTo>
                    <a:pt x="1773959" y="186927"/>
                  </a:lnTo>
                  <a:lnTo>
                    <a:pt x="1809161" y="210978"/>
                  </a:lnTo>
                  <a:lnTo>
                    <a:pt x="1837698" y="238711"/>
                  </a:lnTo>
                  <a:lnTo>
                    <a:pt x="1857534" y="271254"/>
                  </a:lnTo>
                  <a:lnTo>
                    <a:pt x="1872770" y="320839"/>
                  </a:lnTo>
                  <a:lnTo>
                    <a:pt x="1869093" y="366374"/>
                  </a:lnTo>
                  <a:lnTo>
                    <a:pt x="1850605" y="420094"/>
                  </a:lnTo>
                  <a:lnTo>
                    <a:pt x="1841746" y="453992"/>
                  </a:lnTo>
                  <a:lnTo>
                    <a:pt x="1828552" y="490285"/>
                  </a:lnTo>
                  <a:lnTo>
                    <a:pt x="1805291" y="517641"/>
                  </a:lnTo>
                  <a:lnTo>
                    <a:pt x="1784641" y="558054"/>
                  </a:lnTo>
                  <a:lnTo>
                    <a:pt x="1767008" y="611301"/>
                  </a:lnTo>
                  <a:lnTo>
                    <a:pt x="1740518" y="654942"/>
                  </a:lnTo>
                  <a:lnTo>
                    <a:pt x="1711713" y="699862"/>
                  </a:lnTo>
                  <a:lnTo>
                    <a:pt x="1687135" y="756947"/>
                  </a:lnTo>
                  <a:lnTo>
                    <a:pt x="1654911" y="803757"/>
                  </a:lnTo>
                  <a:lnTo>
                    <a:pt x="1627721" y="862285"/>
                  </a:lnTo>
                  <a:lnTo>
                    <a:pt x="1593693" y="910091"/>
                  </a:lnTo>
                  <a:lnTo>
                    <a:pt x="1565508" y="969170"/>
                  </a:lnTo>
                  <a:lnTo>
                    <a:pt x="1531291" y="1017081"/>
                  </a:lnTo>
                  <a:lnTo>
                    <a:pt x="1503724" y="1075818"/>
                  </a:lnTo>
                  <a:lnTo>
                    <a:pt x="1470932" y="1122941"/>
                  </a:lnTo>
                  <a:lnTo>
                    <a:pt x="1445599" y="1180444"/>
                  </a:lnTo>
                  <a:lnTo>
                    <a:pt x="1415848" y="1225886"/>
                  </a:lnTo>
                  <a:lnTo>
                    <a:pt x="1388224" y="1270154"/>
                  </a:lnTo>
                  <a:lnTo>
                    <a:pt x="1363129" y="1313023"/>
                  </a:lnTo>
                  <a:lnTo>
                    <a:pt x="1340968" y="1354272"/>
                  </a:lnTo>
                  <a:lnTo>
                    <a:pt x="1316005" y="1382568"/>
                  </a:lnTo>
                  <a:lnTo>
                    <a:pt x="1300922" y="1419905"/>
                  </a:lnTo>
                  <a:lnTo>
                    <a:pt x="1283845" y="1443843"/>
                  </a:lnTo>
                  <a:lnTo>
                    <a:pt x="1353507" y="1419848"/>
                  </a:lnTo>
                  <a:lnTo>
                    <a:pt x="1442749" y="1385034"/>
                  </a:lnTo>
                  <a:close/>
                </a:path>
                <a:path extrusionOk="0" h="2214245" w="2704465">
                  <a:moveTo>
                    <a:pt x="588699" y="1668470"/>
                  </a:moveTo>
                  <a:lnTo>
                    <a:pt x="509128" y="1639935"/>
                  </a:lnTo>
                  <a:lnTo>
                    <a:pt x="453383" y="1612735"/>
                  </a:lnTo>
                  <a:lnTo>
                    <a:pt x="402318" y="1597450"/>
                  </a:lnTo>
                  <a:lnTo>
                    <a:pt x="343860" y="1571750"/>
                  </a:lnTo>
                  <a:lnTo>
                    <a:pt x="284352" y="1546629"/>
                  </a:lnTo>
                  <a:lnTo>
                    <a:pt x="230139" y="1533084"/>
                  </a:lnTo>
                  <a:lnTo>
                    <a:pt x="169147" y="1508784"/>
                  </a:lnTo>
                  <a:lnTo>
                    <a:pt x="46063" y="1460791"/>
                  </a:lnTo>
                  <a:lnTo>
                    <a:pt x="5451" y="1443856"/>
                  </a:lnTo>
                  <a:lnTo>
                    <a:pt x="5615" y="1410637"/>
                  </a:lnTo>
                  <a:lnTo>
                    <a:pt x="42664" y="1419166"/>
                  </a:lnTo>
                  <a:lnTo>
                    <a:pt x="103058" y="1443797"/>
                  </a:lnTo>
                  <a:lnTo>
                    <a:pt x="156218" y="1457924"/>
                  </a:lnTo>
                  <a:lnTo>
                    <a:pt x="214125" y="1483929"/>
                  </a:lnTo>
                  <a:lnTo>
                    <a:pt x="264206" y="1499758"/>
                  </a:lnTo>
                  <a:lnTo>
                    <a:pt x="318441" y="1527792"/>
                  </a:lnTo>
                  <a:lnTo>
                    <a:pt x="358117" y="1534869"/>
                  </a:lnTo>
                  <a:lnTo>
                    <a:pt x="401355" y="1554479"/>
                  </a:lnTo>
                  <a:lnTo>
                    <a:pt x="435580" y="1564569"/>
                  </a:lnTo>
                  <a:lnTo>
                    <a:pt x="468711" y="1546260"/>
                  </a:lnTo>
                  <a:lnTo>
                    <a:pt x="588699" y="1668470"/>
                  </a:lnTo>
                  <a:close/>
                </a:path>
                <a:path extrusionOk="0" h="2214245" w="2704465">
                  <a:moveTo>
                    <a:pt x="3890" y="1760803"/>
                  </a:moveTo>
                  <a:lnTo>
                    <a:pt x="2267" y="1760515"/>
                  </a:lnTo>
                  <a:lnTo>
                    <a:pt x="1196" y="1442081"/>
                  </a:lnTo>
                  <a:lnTo>
                    <a:pt x="5451" y="1443856"/>
                  </a:lnTo>
                  <a:lnTo>
                    <a:pt x="3890" y="1760803"/>
                  </a:lnTo>
                  <a:close/>
                </a:path>
                <a:path extrusionOk="0" h="2214245" w="2704465">
                  <a:moveTo>
                    <a:pt x="693118" y="1335246"/>
                  </a:moveTo>
                  <a:lnTo>
                    <a:pt x="651900" y="1300018"/>
                  </a:lnTo>
                  <a:lnTo>
                    <a:pt x="683003" y="1282830"/>
                  </a:lnTo>
                  <a:lnTo>
                    <a:pt x="693118" y="1335246"/>
                  </a:lnTo>
                  <a:close/>
                </a:path>
                <a:path extrusionOk="0" h="2214245" w="2704465">
                  <a:moveTo>
                    <a:pt x="428827" y="1843822"/>
                  </a:moveTo>
                  <a:lnTo>
                    <a:pt x="381148" y="1870169"/>
                  </a:lnTo>
                  <a:lnTo>
                    <a:pt x="348134" y="1859411"/>
                  </a:lnTo>
                  <a:lnTo>
                    <a:pt x="316806" y="1862222"/>
                  </a:lnTo>
                  <a:lnTo>
                    <a:pt x="269295" y="1844973"/>
                  </a:lnTo>
                  <a:lnTo>
                    <a:pt x="224565" y="1840688"/>
                  </a:lnTo>
                  <a:lnTo>
                    <a:pt x="170884" y="1826849"/>
                  </a:lnTo>
                  <a:lnTo>
                    <a:pt x="121077" y="1825370"/>
                  </a:lnTo>
                  <a:lnTo>
                    <a:pt x="63413" y="1813732"/>
                  </a:lnTo>
                  <a:lnTo>
                    <a:pt x="3681" y="1803237"/>
                  </a:lnTo>
                  <a:lnTo>
                    <a:pt x="3890" y="1760803"/>
                  </a:lnTo>
                  <a:lnTo>
                    <a:pt x="61830" y="1771103"/>
                  </a:lnTo>
                  <a:lnTo>
                    <a:pt x="123882" y="1780317"/>
                  </a:lnTo>
                  <a:lnTo>
                    <a:pt x="183854" y="1790680"/>
                  </a:lnTo>
                  <a:lnTo>
                    <a:pt x="241023" y="1802591"/>
                  </a:lnTo>
                  <a:lnTo>
                    <a:pt x="294666" y="1816451"/>
                  </a:lnTo>
                  <a:lnTo>
                    <a:pt x="337922" y="1821550"/>
                  </a:lnTo>
                  <a:lnTo>
                    <a:pt x="376206" y="1829397"/>
                  </a:lnTo>
                  <a:lnTo>
                    <a:pt x="408795" y="1840391"/>
                  </a:lnTo>
                  <a:lnTo>
                    <a:pt x="428827" y="1843822"/>
                  </a:lnTo>
                  <a:close/>
                </a:path>
                <a:path extrusionOk="0" h="2214245" w="2704465">
                  <a:moveTo>
                    <a:pt x="440052" y="1881122"/>
                  </a:moveTo>
                  <a:lnTo>
                    <a:pt x="147492" y="2042792"/>
                  </a:lnTo>
                  <a:lnTo>
                    <a:pt x="187345" y="2006268"/>
                  </a:lnTo>
                  <a:lnTo>
                    <a:pt x="230752" y="1982281"/>
                  </a:lnTo>
                  <a:lnTo>
                    <a:pt x="264991" y="1948859"/>
                  </a:lnTo>
                  <a:lnTo>
                    <a:pt x="334874" y="1910242"/>
                  </a:lnTo>
                  <a:lnTo>
                    <a:pt x="357348" y="1883321"/>
                  </a:lnTo>
                  <a:lnTo>
                    <a:pt x="435579" y="1840091"/>
                  </a:lnTo>
                  <a:lnTo>
                    <a:pt x="477849" y="1845735"/>
                  </a:lnTo>
                  <a:lnTo>
                    <a:pt x="440052" y="1881122"/>
                  </a:lnTo>
                  <a:close/>
                </a:path>
                <a:path extrusionOk="0" h="2214245" w="2704465">
                  <a:moveTo>
                    <a:pt x="274723" y="2001486"/>
                  </a:moveTo>
                  <a:lnTo>
                    <a:pt x="10749" y="2147358"/>
                  </a:lnTo>
                  <a:lnTo>
                    <a:pt x="99362" y="2069388"/>
                  </a:lnTo>
                  <a:lnTo>
                    <a:pt x="378866" y="1914934"/>
                  </a:lnTo>
                  <a:lnTo>
                    <a:pt x="351460" y="1944580"/>
                  </a:lnTo>
                  <a:lnTo>
                    <a:pt x="312434" y="1966145"/>
                  </a:lnTo>
                  <a:lnTo>
                    <a:pt x="274723" y="2001486"/>
                  </a:lnTo>
                  <a:close/>
                </a:path>
                <a:path extrusionOk="0" h="2214245" w="2704465">
                  <a:moveTo>
                    <a:pt x="5794" y="2208101"/>
                  </a:moveTo>
                  <a:lnTo>
                    <a:pt x="3086" y="2209597"/>
                  </a:lnTo>
                  <a:lnTo>
                    <a:pt x="2856" y="2151720"/>
                  </a:lnTo>
                  <a:lnTo>
                    <a:pt x="226706" y="2028020"/>
                  </a:lnTo>
                  <a:lnTo>
                    <a:pt x="181316" y="2067604"/>
                  </a:lnTo>
                  <a:lnTo>
                    <a:pt x="126933" y="2097656"/>
                  </a:lnTo>
                  <a:lnTo>
                    <a:pt x="24509" y="2183258"/>
                  </a:lnTo>
                  <a:lnTo>
                    <a:pt x="5794" y="2208101"/>
                  </a:lnTo>
                  <a:close/>
                </a:path>
                <a:path extrusionOk="0" h="2214245" w="2704465">
                  <a:moveTo>
                    <a:pt x="2024220" y="1165221"/>
                  </a:moveTo>
                  <a:lnTo>
                    <a:pt x="1789831" y="1294744"/>
                  </a:lnTo>
                  <a:lnTo>
                    <a:pt x="1588037" y="1362753"/>
                  </a:lnTo>
                  <a:lnTo>
                    <a:pt x="1531071" y="1394232"/>
                  </a:lnTo>
                  <a:lnTo>
                    <a:pt x="1471428" y="1412690"/>
                  </a:lnTo>
                  <a:lnTo>
                    <a:pt x="1416076" y="1428777"/>
                  </a:lnTo>
                  <a:lnTo>
                    <a:pt x="1327695" y="1463115"/>
                  </a:lnTo>
                  <a:lnTo>
                    <a:pt x="1245025" y="1494297"/>
                  </a:lnTo>
                  <a:lnTo>
                    <a:pt x="1490119" y="1358858"/>
                  </a:lnTo>
                  <a:lnTo>
                    <a:pt x="1546693" y="1342096"/>
                  </a:lnTo>
                  <a:lnTo>
                    <a:pt x="1605723" y="1323977"/>
                  </a:lnTo>
                  <a:lnTo>
                    <a:pt x="1660461" y="1293729"/>
                  </a:lnTo>
                  <a:lnTo>
                    <a:pt x="1848074" y="1233557"/>
                  </a:lnTo>
                  <a:lnTo>
                    <a:pt x="1904102" y="1202596"/>
                  </a:lnTo>
                  <a:lnTo>
                    <a:pt x="2024220" y="1165221"/>
                  </a:lnTo>
                  <a:close/>
                </a:path>
                <a:path extrusionOk="0" h="2214245" w="2704465">
                  <a:moveTo>
                    <a:pt x="429239" y="2206123"/>
                  </a:moveTo>
                  <a:lnTo>
                    <a:pt x="425479" y="2208200"/>
                  </a:lnTo>
                  <a:lnTo>
                    <a:pt x="3086" y="2209597"/>
                  </a:lnTo>
                  <a:lnTo>
                    <a:pt x="429239" y="2206123"/>
                  </a:lnTo>
                  <a:close/>
                </a:path>
                <a:path extrusionOk="0" h="2214245" w="2704465">
                  <a:moveTo>
                    <a:pt x="2259197" y="1078875"/>
                  </a:moveTo>
                  <a:lnTo>
                    <a:pt x="2050932" y="1193963"/>
                  </a:lnTo>
                  <a:lnTo>
                    <a:pt x="1852355" y="1260193"/>
                  </a:lnTo>
                  <a:lnTo>
                    <a:pt x="2074813" y="1137263"/>
                  </a:lnTo>
                  <a:lnTo>
                    <a:pt x="2128514" y="1122089"/>
                  </a:lnTo>
                  <a:lnTo>
                    <a:pt x="2178575" y="1108926"/>
                  </a:lnTo>
                  <a:lnTo>
                    <a:pt x="2218246" y="1087003"/>
                  </a:lnTo>
                  <a:lnTo>
                    <a:pt x="2259197" y="1078875"/>
                  </a:lnTo>
                  <a:close/>
                </a:path>
                <a:path extrusionOk="0" h="2214245" w="2704465">
                  <a:moveTo>
                    <a:pt x="2464681" y="1226345"/>
                  </a:moveTo>
                  <a:lnTo>
                    <a:pt x="2362646" y="1282729"/>
                  </a:lnTo>
                  <a:lnTo>
                    <a:pt x="2404487" y="1245107"/>
                  </a:lnTo>
                  <a:lnTo>
                    <a:pt x="2427871" y="1203183"/>
                  </a:lnTo>
                  <a:lnTo>
                    <a:pt x="2439046" y="1168005"/>
                  </a:lnTo>
                  <a:lnTo>
                    <a:pt x="2431978" y="1128408"/>
                  </a:lnTo>
                  <a:lnTo>
                    <a:pt x="2419735" y="1106171"/>
                  </a:lnTo>
                  <a:lnTo>
                    <a:pt x="2398536" y="1088883"/>
                  </a:lnTo>
                  <a:lnTo>
                    <a:pt x="2375978" y="1086848"/>
                  </a:lnTo>
                  <a:lnTo>
                    <a:pt x="2347379" y="1088150"/>
                  </a:lnTo>
                  <a:lnTo>
                    <a:pt x="2346269" y="1088764"/>
                  </a:lnTo>
                  <a:lnTo>
                    <a:pt x="2321728" y="1087824"/>
                  </a:lnTo>
                  <a:lnTo>
                    <a:pt x="2295185" y="1102492"/>
                  </a:lnTo>
                  <a:lnTo>
                    <a:pt x="2255189" y="1110092"/>
                  </a:lnTo>
                  <a:lnTo>
                    <a:pt x="2214849" y="1132384"/>
                  </a:lnTo>
                  <a:lnTo>
                    <a:pt x="2162714" y="1146693"/>
                  </a:lnTo>
                  <a:lnTo>
                    <a:pt x="2105752" y="1163669"/>
                  </a:lnTo>
                  <a:lnTo>
                    <a:pt x="2311803" y="1049805"/>
                  </a:lnTo>
                  <a:lnTo>
                    <a:pt x="2334517" y="1051754"/>
                  </a:lnTo>
                  <a:lnTo>
                    <a:pt x="2375230" y="1043757"/>
                  </a:lnTo>
                  <a:lnTo>
                    <a:pt x="2412918" y="1051933"/>
                  </a:lnTo>
                  <a:lnTo>
                    <a:pt x="2445081" y="1077663"/>
                  </a:lnTo>
                  <a:lnTo>
                    <a:pt x="2469219" y="1122329"/>
                  </a:lnTo>
                  <a:lnTo>
                    <a:pt x="2473057" y="1149210"/>
                  </a:lnTo>
                  <a:lnTo>
                    <a:pt x="2475650" y="1191281"/>
                  </a:lnTo>
                  <a:lnTo>
                    <a:pt x="2464681" y="1226345"/>
                  </a:lnTo>
                  <a:close/>
                </a:path>
                <a:path extrusionOk="0" h="2214245" w="2704465">
                  <a:moveTo>
                    <a:pt x="529456" y="2179745"/>
                  </a:moveTo>
                  <a:lnTo>
                    <a:pt x="482508" y="2205689"/>
                  </a:lnTo>
                  <a:lnTo>
                    <a:pt x="429239" y="2206123"/>
                  </a:lnTo>
                  <a:lnTo>
                    <a:pt x="440320" y="2199999"/>
                  </a:lnTo>
                  <a:lnTo>
                    <a:pt x="479953" y="2163597"/>
                  </a:lnTo>
                  <a:lnTo>
                    <a:pt x="520342" y="2141278"/>
                  </a:lnTo>
                  <a:lnTo>
                    <a:pt x="548228" y="2111367"/>
                  </a:lnTo>
                  <a:lnTo>
                    <a:pt x="602320" y="2081476"/>
                  </a:lnTo>
                  <a:lnTo>
                    <a:pt x="662831" y="2033536"/>
                  </a:lnTo>
                  <a:lnTo>
                    <a:pt x="627758" y="2110922"/>
                  </a:lnTo>
                  <a:lnTo>
                    <a:pt x="556308" y="2150405"/>
                  </a:lnTo>
                  <a:lnTo>
                    <a:pt x="529456" y="2179745"/>
                  </a:lnTo>
                  <a:close/>
                </a:path>
                <a:path extrusionOk="0" h="2214245" w="2704465">
                  <a:moveTo>
                    <a:pt x="2685824" y="2191727"/>
                  </a:moveTo>
                  <a:lnTo>
                    <a:pt x="2652315" y="2210244"/>
                  </a:lnTo>
                  <a:lnTo>
                    <a:pt x="2620436" y="2184357"/>
                  </a:lnTo>
                  <a:lnTo>
                    <a:pt x="2574995" y="2151463"/>
                  </a:lnTo>
                  <a:lnTo>
                    <a:pt x="2526688" y="2120153"/>
                  </a:lnTo>
                  <a:lnTo>
                    <a:pt x="2476568" y="2089845"/>
                  </a:lnTo>
                  <a:lnTo>
                    <a:pt x="2425688" y="2059956"/>
                  </a:lnTo>
                  <a:lnTo>
                    <a:pt x="2375102" y="2029906"/>
                  </a:lnTo>
                  <a:lnTo>
                    <a:pt x="2332001" y="2010220"/>
                  </a:lnTo>
                  <a:lnTo>
                    <a:pt x="2303711" y="1996851"/>
                  </a:lnTo>
                  <a:lnTo>
                    <a:pt x="2270161" y="1986389"/>
                  </a:lnTo>
                  <a:lnTo>
                    <a:pt x="2225864" y="1967364"/>
                  </a:lnTo>
                  <a:lnTo>
                    <a:pt x="2177614" y="1950523"/>
                  </a:lnTo>
                  <a:lnTo>
                    <a:pt x="2119926" y="1924397"/>
                  </a:lnTo>
                  <a:lnTo>
                    <a:pt x="2065732" y="1910841"/>
                  </a:lnTo>
                  <a:lnTo>
                    <a:pt x="2003408" y="1887277"/>
                  </a:lnTo>
                  <a:lnTo>
                    <a:pt x="1939747" y="1864452"/>
                  </a:lnTo>
                  <a:lnTo>
                    <a:pt x="1811029" y="1819573"/>
                  </a:lnTo>
                  <a:lnTo>
                    <a:pt x="1747280" y="1796796"/>
                  </a:lnTo>
                  <a:lnTo>
                    <a:pt x="1684810" y="1773312"/>
                  </a:lnTo>
                  <a:lnTo>
                    <a:pt x="1624273" y="1748760"/>
                  </a:lnTo>
                  <a:lnTo>
                    <a:pt x="1572462" y="1733888"/>
                  </a:lnTo>
                  <a:lnTo>
                    <a:pt x="1523891" y="1717225"/>
                  </a:lnTo>
                  <a:lnTo>
                    <a:pt x="1405791" y="1680979"/>
                  </a:lnTo>
                  <a:lnTo>
                    <a:pt x="1395513" y="1672158"/>
                  </a:lnTo>
                  <a:lnTo>
                    <a:pt x="1343771" y="1657247"/>
                  </a:lnTo>
                  <a:lnTo>
                    <a:pt x="1443052" y="1616885"/>
                  </a:lnTo>
                  <a:lnTo>
                    <a:pt x="1479892" y="1611029"/>
                  </a:lnTo>
                  <a:lnTo>
                    <a:pt x="1523251" y="1601569"/>
                  </a:lnTo>
                  <a:lnTo>
                    <a:pt x="1566121" y="1577880"/>
                  </a:lnTo>
                  <a:lnTo>
                    <a:pt x="1619906" y="1562659"/>
                  </a:lnTo>
                  <a:lnTo>
                    <a:pt x="1677597" y="1545280"/>
                  </a:lnTo>
                  <a:lnTo>
                    <a:pt x="1463331" y="1663684"/>
                  </a:lnTo>
                  <a:lnTo>
                    <a:pt x="1495260" y="1675042"/>
                  </a:lnTo>
                  <a:lnTo>
                    <a:pt x="1530759" y="1684427"/>
                  </a:lnTo>
                  <a:lnTo>
                    <a:pt x="1569374" y="1692091"/>
                  </a:lnTo>
                  <a:lnTo>
                    <a:pt x="1616788" y="1709394"/>
                  </a:lnTo>
                  <a:lnTo>
                    <a:pt x="1666407" y="1725477"/>
                  </a:lnTo>
                  <a:lnTo>
                    <a:pt x="1723917" y="1751702"/>
                  </a:lnTo>
                  <a:lnTo>
                    <a:pt x="1776583" y="1766102"/>
                  </a:lnTo>
                  <a:lnTo>
                    <a:pt x="1836231" y="1791145"/>
                  </a:lnTo>
                  <a:lnTo>
                    <a:pt x="1890126" y="1804866"/>
                  </a:lnTo>
                  <a:lnTo>
                    <a:pt x="1950091" y="1829733"/>
                  </a:lnTo>
                  <a:lnTo>
                    <a:pt x="2009535" y="1854890"/>
                  </a:lnTo>
                  <a:lnTo>
                    <a:pt x="2061861" y="1869477"/>
                  </a:lnTo>
                  <a:lnTo>
                    <a:pt x="2112756" y="1884856"/>
                  </a:lnTo>
                  <a:lnTo>
                    <a:pt x="2167902" y="1912387"/>
                  </a:lnTo>
                  <a:lnTo>
                    <a:pt x="2214567" y="1930103"/>
                  </a:lnTo>
                  <a:lnTo>
                    <a:pt x="2252298" y="1938255"/>
                  </a:lnTo>
                  <a:lnTo>
                    <a:pt x="2292915" y="1959313"/>
                  </a:lnTo>
                  <a:lnTo>
                    <a:pt x="2323688" y="1971311"/>
                  </a:lnTo>
                  <a:lnTo>
                    <a:pt x="2344161" y="1974498"/>
                  </a:lnTo>
                  <a:lnTo>
                    <a:pt x="2383924" y="1996029"/>
                  </a:lnTo>
                  <a:lnTo>
                    <a:pt x="2425741" y="2016424"/>
                  </a:lnTo>
                  <a:lnTo>
                    <a:pt x="2474772" y="2047334"/>
                  </a:lnTo>
                  <a:lnTo>
                    <a:pt x="2517766" y="2067079"/>
                  </a:lnTo>
                  <a:lnTo>
                    <a:pt x="2566021" y="2098417"/>
                  </a:lnTo>
                  <a:lnTo>
                    <a:pt x="2612424" y="2130780"/>
                  </a:lnTo>
                  <a:lnTo>
                    <a:pt x="2655998" y="2164705"/>
                  </a:lnTo>
                  <a:lnTo>
                    <a:pt x="2685824" y="2191727"/>
                  </a:lnTo>
                  <a:close/>
                </a:path>
                <a:path extrusionOk="0" h="2214245" w="2704465">
                  <a:moveTo>
                    <a:pt x="580547" y="2207550"/>
                  </a:moveTo>
                  <a:lnTo>
                    <a:pt x="531295" y="2207731"/>
                  </a:lnTo>
                  <a:lnTo>
                    <a:pt x="542801" y="2186872"/>
                  </a:lnTo>
                  <a:lnTo>
                    <a:pt x="556308" y="2150405"/>
                  </a:lnTo>
                  <a:lnTo>
                    <a:pt x="627758" y="2110922"/>
                  </a:lnTo>
                  <a:lnTo>
                    <a:pt x="620387" y="2129497"/>
                  </a:lnTo>
                  <a:lnTo>
                    <a:pt x="605608" y="2152164"/>
                  </a:lnTo>
                  <a:lnTo>
                    <a:pt x="590464" y="2189535"/>
                  </a:lnTo>
                  <a:lnTo>
                    <a:pt x="580547" y="2207550"/>
                  </a:lnTo>
                  <a:close/>
                </a:path>
                <a:path extrusionOk="0" h="2214245" w="2704465">
                  <a:moveTo>
                    <a:pt x="2111425" y="1392552"/>
                  </a:moveTo>
                  <a:lnTo>
                    <a:pt x="1881041" y="1519863"/>
                  </a:lnTo>
                  <a:lnTo>
                    <a:pt x="1711731" y="1569921"/>
                  </a:lnTo>
                  <a:lnTo>
                    <a:pt x="1664767" y="1595873"/>
                  </a:lnTo>
                  <a:lnTo>
                    <a:pt x="1614324" y="1609247"/>
                  </a:lnTo>
                  <a:lnTo>
                    <a:pt x="1567136" y="1620822"/>
                  </a:lnTo>
                  <a:lnTo>
                    <a:pt x="1463331" y="1663684"/>
                  </a:lnTo>
                  <a:lnTo>
                    <a:pt x="1677597" y="1545280"/>
                  </a:lnTo>
                  <a:lnTo>
                    <a:pt x="1801208" y="1505975"/>
                  </a:lnTo>
                  <a:lnTo>
                    <a:pt x="1859246" y="1473903"/>
                  </a:lnTo>
                  <a:lnTo>
                    <a:pt x="2050803" y="1411551"/>
                  </a:lnTo>
                  <a:lnTo>
                    <a:pt x="2111425" y="1392552"/>
                  </a:lnTo>
                  <a:close/>
                </a:path>
                <a:path extrusionOk="0" h="2214245" w="2704465">
                  <a:moveTo>
                    <a:pt x="866749" y="2210873"/>
                  </a:moveTo>
                  <a:lnTo>
                    <a:pt x="578992" y="2210376"/>
                  </a:lnTo>
                  <a:lnTo>
                    <a:pt x="580547" y="2207550"/>
                  </a:lnTo>
                  <a:lnTo>
                    <a:pt x="865851" y="2206503"/>
                  </a:lnTo>
                  <a:lnTo>
                    <a:pt x="866749" y="2210873"/>
                  </a:lnTo>
                  <a:close/>
                </a:path>
                <a:path extrusionOk="0" h="2214245" w="2704465">
                  <a:moveTo>
                    <a:pt x="1276899" y="2204993"/>
                  </a:moveTo>
                  <a:lnTo>
                    <a:pt x="865851" y="2206503"/>
                  </a:lnTo>
                  <a:lnTo>
                    <a:pt x="864072" y="2197851"/>
                  </a:lnTo>
                  <a:lnTo>
                    <a:pt x="867223" y="2196110"/>
                  </a:lnTo>
                  <a:lnTo>
                    <a:pt x="893591" y="2036528"/>
                  </a:lnTo>
                  <a:lnTo>
                    <a:pt x="907272" y="2202982"/>
                  </a:lnTo>
                  <a:lnTo>
                    <a:pt x="903315" y="2205168"/>
                  </a:lnTo>
                  <a:lnTo>
                    <a:pt x="1219760" y="2204314"/>
                  </a:lnTo>
                  <a:lnTo>
                    <a:pt x="1263651" y="2180059"/>
                  </a:lnTo>
                  <a:lnTo>
                    <a:pt x="1276899" y="2204993"/>
                  </a:lnTo>
                  <a:close/>
                </a:path>
                <a:path extrusionOk="0" h="2214245" w="2704465">
                  <a:moveTo>
                    <a:pt x="2414180" y="1297755"/>
                  </a:moveTo>
                  <a:lnTo>
                    <a:pt x="2282672" y="1370427"/>
                  </a:lnTo>
                  <a:lnTo>
                    <a:pt x="2239614" y="1379720"/>
                  </a:lnTo>
                  <a:lnTo>
                    <a:pt x="2198804" y="1402271"/>
                  </a:lnTo>
                  <a:lnTo>
                    <a:pt x="2148561" y="1415535"/>
                  </a:lnTo>
                  <a:lnTo>
                    <a:pt x="2101757" y="1441398"/>
                  </a:lnTo>
                  <a:lnTo>
                    <a:pt x="1932688" y="1491323"/>
                  </a:lnTo>
                  <a:lnTo>
                    <a:pt x="2162841" y="1364140"/>
                  </a:lnTo>
                  <a:lnTo>
                    <a:pt x="2216456" y="1349013"/>
                  </a:lnTo>
                  <a:lnTo>
                    <a:pt x="2265261" y="1336545"/>
                  </a:lnTo>
                  <a:lnTo>
                    <a:pt x="2464681" y="1226345"/>
                  </a:lnTo>
                  <a:lnTo>
                    <a:pt x="2440111" y="1254423"/>
                  </a:lnTo>
                  <a:lnTo>
                    <a:pt x="2414180" y="1297755"/>
                  </a:lnTo>
                  <a:close/>
                </a:path>
                <a:path extrusionOk="0" h="2214245" w="2704465">
                  <a:moveTo>
                    <a:pt x="1561562" y="2203948"/>
                  </a:moveTo>
                  <a:lnTo>
                    <a:pt x="1519873" y="2204101"/>
                  </a:lnTo>
                  <a:lnTo>
                    <a:pt x="1483702" y="2145466"/>
                  </a:lnTo>
                  <a:lnTo>
                    <a:pt x="1456466" y="2102512"/>
                  </a:lnTo>
                  <a:lnTo>
                    <a:pt x="1402752" y="2016185"/>
                  </a:lnTo>
                  <a:lnTo>
                    <a:pt x="1368909" y="1962381"/>
                  </a:lnTo>
                  <a:lnTo>
                    <a:pt x="1361905" y="1951750"/>
                  </a:lnTo>
                  <a:lnTo>
                    <a:pt x="1355464" y="1940809"/>
                  </a:lnTo>
                  <a:lnTo>
                    <a:pt x="1321437" y="1887106"/>
                  </a:lnTo>
                  <a:lnTo>
                    <a:pt x="1403386" y="1928828"/>
                  </a:lnTo>
                  <a:lnTo>
                    <a:pt x="1455173" y="1943714"/>
                  </a:lnTo>
                  <a:lnTo>
                    <a:pt x="1468995" y="1950577"/>
                  </a:lnTo>
                  <a:lnTo>
                    <a:pt x="1419482" y="1977938"/>
                  </a:lnTo>
                  <a:lnTo>
                    <a:pt x="1459874" y="2042624"/>
                  </a:lnTo>
                  <a:lnTo>
                    <a:pt x="1507356" y="2117893"/>
                  </a:lnTo>
                  <a:lnTo>
                    <a:pt x="1534408" y="2160949"/>
                  </a:lnTo>
                  <a:lnTo>
                    <a:pt x="1561562" y="2203948"/>
                  </a:lnTo>
                  <a:close/>
                </a:path>
                <a:path extrusionOk="0" h="2214245" w="2704465">
                  <a:moveTo>
                    <a:pt x="1263651" y="2180059"/>
                  </a:moveTo>
                  <a:lnTo>
                    <a:pt x="1219760" y="2204314"/>
                  </a:lnTo>
                  <a:lnTo>
                    <a:pt x="1169312" y="2000173"/>
                  </a:lnTo>
                  <a:lnTo>
                    <a:pt x="1245783" y="2146430"/>
                  </a:lnTo>
                  <a:lnTo>
                    <a:pt x="1263651" y="2180059"/>
                  </a:lnTo>
                  <a:close/>
                </a:path>
                <a:path extrusionOk="0" h="2214245" w="2704465">
                  <a:moveTo>
                    <a:pt x="2081589" y="2206603"/>
                  </a:moveTo>
                  <a:lnTo>
                    <a:pt x="1996446" y="2207176"/>
                  </a:lnTo>
                  <a:lnTo>
                    <a:pt x="1975774" y="2207072"/>
                  </a:lnTo>
                  <a:lnTo>
                    <a:pt x="1975330" y="2207317"/>
                  </a:lnTo>
                  <a:lnTo>
                    <a:pt x="1963915" y="2207394"/>
                  </a:lnTo>
                  <a:lnTo>
                    <a:pt x="1911840" y="2184398"/>
                  </a:lnTo>
                  <a:lnTo>
                    <a:pt x="1794388" y="2133292"/>
                  </a:lnTo>
                  <a:lnTo>
                    <a:pt x="1736127" y="2107483"/>
                  </a:lnTo>
                  <a:lnTo>
                    <a:pt x="1678740" y="2081191"/>
                  </a:lnTo>
                  <a:lnTo>
                    <a:pt x="1628790" y="2065290"/>
                  </a:lnTo>
                  <a:lnTo>
                    <a:pt x="1574424" y="2037328"/>
                  </a:lnTo>
                  <a:lnTo>
                    <a:pt x="1528341" y="2019290"/>
                  </a:lnTo>
                  <a:lnTo>
                    <a:pt x="1450447" y="1989829"/>
                  </a:lnTo>
                  <a:lnTo>
                    <a:pt x="1419482" y="1977938"/>
                  </a:lnTo>
                  <a:lnTo>
                    <a:pt x="1468995" y="1950577"/>
                  </a:lnTo>
                  <a:lnTo>
                    <a:pt x="1496638" y="1964303"/>
                  </a:lnTo>
                  <a:lnTo>
                    <a:pt x="1541647" y="1982935"/>
                  </a:lnTo>
                  <a:lnTo>
                    <a:pt x="1589673" y="1999899"/>
                  </a:lnTo>
                  <a:lnTo>
                    <a:pt x="1646332" y="2026593"/>
                  </a:lnTo>
                  <a:lnTo>
                    <a:pt x="1704961" y="2052200"/>
                  </a:lnTo>
                  <a:lnTo>
                    <a:pt x="1765033" y="2077008"/>
                  </a:lnTo>
                  <a:lnTo>
                    <a:pt x="1826025" y="2101308"/>
                  </a:lnTo>
                  <a:lnTo>
                    <a:pt x="1948671" y="2149544"/>
                  </a:lnTo>
                  <a:lnTo>
                    <a:pt x="2009275" y="2174058"/>
                  </a:lnTo>
                  <a:lnTo>
                    <a:pt x="2068699" y="2199225"/>
                  </a:lnTo>
                  <a:lnTo>
                    <a:pt x="2081589" y="2206603"/>
                  </a:lnTo>
                  <a:close/>
                </a:path>
                <a:path extrusionOk="0" h="2214245" w="2704465">
                  <a:moveTo>
                    <a:pt x="2622631" y="2210318"/>
                  </a:moveTo>
                  <a:lnTo>
                    <a:pt x="1281519" y="2213689"/>
                  </a:lnTo>
                  <a:lnTo>
                    <a:pt x="1276899" y="2204993"/>
                  </a:lnTo>
                  <a:lnTo>
                    <a:pt x="1519873" y="2204101"/>
                  </a:lnTo>
                  <a:lnTo>
                    <a:pt x="1523729" y="2210353"/>
                  </a:lnTo>
                  <a:lnTo>
                    <a:pt x="1963915" y="2207394"/>
                  </a:lnTo>
                  <a:lnTo>
                    <a:pt x="1970183" y="2210162"/>
                  </a:lnTo>
                  <a:lnTo>
                    <a:pt x="1975330" y="2207317"/>
                  </a:lnTo>
                  <a:lnTo>
                    <a:pt x="1996446" y="2207176"/>
                  </a:lnTo>
                  <a:lnTo>
                    <a:pt x="2622631" y="2210318"/>
                  </a:lnTo>
                  <a:close/>
                </a:path>
                <a:path extrusionOk="0" h="2214245" w="2704465">
                  <a:moveTo>
                    <a:pt x="2703925" y="2210726"/>
                  </a:moveTo>
                  <a:lnTo>
                    <a:pt x="2622631" y="2210318"/>
                  </a:lnTo>
                  <a:lnTo>
                    <a:pt x="2652315" y="2210244"/>
                  </a:lnTo>
                  <a:lnTo>
                    <a:pt x="2685824" y="2191727"/>
                  </a:lnTo>
                  <a:lnTo>
                    <a:pt x="2695766" y="2200734"/>
                  </a:lnTo>
                  <a:lnTo>
                    <a:pt x="2703925"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94" name="Google Shape;94;p4"/>
          <p:cNvSpPr/>
          <p:nvPr/>
        </p:nvSpPr>
        <p:spPr>
          <a:xfrm>
            <a:off x="15170050" y="-12200"/>
            <a:ext cx="3119120" cy="1858010"/>
          </a:xfrm>
          <a:custGeom>
            <a:rect b="b" l="l" r="r" t="t"/>
            <a:pathLst>
              <a:path extrusionOk="0" h="1858010" w="3119119">
                <a:moveTo>
                  <a:pt x="2458688" y="11514"/>
                </a:moveTo>
                <a:lnTo>
                  <a:pt x="2451109" y="1393"/>
                </a:lnTo>
                <a:lnTo>
                  <a:pt x="2459266" y="11517"/>
                </a:lnTo>
                <a:lnTo>
                  <a:pt x="2458688" y="11514"/>
                </a:lnTo>
                <a:close/>
              </a:path>
              <a:path extrusionOk="0" h="1858010" w="3119119">
                <a:moveTo>
                  <a:pt x="3118521" y="892148"/>
                </a:moveTo>
                <a:lnTo>
                  <a:pt x="3118086" y="892123"/>
                </a:lnTo>
                <a:lnTo>
                  <a:pt x="3105955" y="865987"/>
                </a:lnTo>
                <a:lnTo>
                  <a:pt x="3079220" y="813573"/>
                </a:lnTo>
                <a:lnTo>
                  <a:pt x="3053282" y="773919"/>
                </a:lnTo>
                <a:lnTo>
                  <a:pt x="3036498" y="747512"/>
                </a:lnTo>
                <a:lnTo>
                  <a:pt x="3013712" y="720755"/>
                </a:lnTo>
                <a:lnTo>
                  <a:pt x="2986411" y="681021"/>
                </a:lnTo>
                <a:lnTo>
                  <a:pt x="2954601" y="641024"/>
                </a:lnTo>
                <a:lnTo>
                  <a:pt x="2919027" y="600808"/>
                </a:lnTo>
                <a:lnTo>
                  <a:pt x="2881176" y="547745"/>
                </a:lnTo>
                <a:lnTo>
                  <a:pt x="2841054" y="494549"/>
                </a:lnTo>
                <a:lnTo>
                  <a:pt x="2799406" y="441265"/>
                </a:lnTo>
                <a:lnTo>
                  <a:pt x="2714520" y="334603"/>
                </a:lnTo>
                <a:lnTo>
                  <a:pt x="2672773" y="281313"/>
                </a:lnTo>
                <a:lnTo>
                  <a:pt x="2632484" y="228107"/>
                </a:lnTo>
                <a:lnTo>
                  <a:pt x="2593661" y="187701"/>
                </a:lnTo>
                <a:lnTo>
                  <a:pt x="2558528" y="134797"/>
                </a:lnTo>
                <a:lnTo>
                  <a:pt x="2459266" y="11517"/>
                </a:lnTo>
                <a:lnTo>
                  <a:pt x="2636362" y="12200"/>
                </a:lnTo>
                <a:lnTo>
                  <a:pt x="2690052" y="15332"/>
                </a:lnTo>
                <a:lnTo>
                  <a:pt x="2748112" y="31433"/>
                </a:lnTo>
                <a:lnTo>
                  <a:pt x="2503723" y="17176"/>
                </a:lnTo>
                <a:lnTo>
                  <a:pt x="2524659" y="43825"/>
                </a:lnTo>
                <a:lnTo>
                  <a:pt x="2549667" y="70711"/>
                </a:lnTo>
                <a:lnTo>
                  <a:pt x="2577489" y="110476"/>
                </a:lnTo>
                <a:lnTo>
                  <a:pt x="2608346" y="150417"/>
                </a:lnTo>
                <a:lnTo>
                  <a:pt x="2641718" y="190505"/>
                </a:lnTo>
                <a:lnTo>
                  <a:pt x="2677088" y="230709"/>
                </a:lnTo>
                <a:lnTo>
                  <a:pt x="2713197" y="283671"/>
                </a:lnTo>
                <a:lnTo>
                  <a:pt x="2751006" y="324018"/>
                </a:lnTo>
                <a:lnTo>
                  <a:pt x="2788516" y="377061"/>
                </a:lnTo>
                <a:lnTo>
                  <a:pt x="2826687" y="417429"/>
                </a:lnTo>
                <a:lnTo>
                  <a:pt x="2863523" y="470433"/>
                </a:lnTo>
                <a:lnTo>
                  <a:pt x="2899984" y="510701"/>
                </a:lnTo>
                <a:lnTo>
                  <a:pt x="2934071" y="563544"/>
                </a:lnTo>
                <a:lnTo>
                  <a:pt x="2966746" y="603592"/>
                </a:lnTo>
                <a:lnTo>
                  <a:pt x="2996749" y="643483"/>
                </a:lnTo>
                <a:lnTo>
                  <a:pt x="3023562" y="683189"/>
                </a:lnTo>
                <a:lnTo>
                  <a:pt x="3047407" y="710007"/>
                </a:lnTo>
                <a:lnTo>
                  <a:pt x="3067024" y="736579"/>
                </a:lnTo>
                <a:lnTo>
                  <a:pt x="3081895" y="762874"/>
                </a:lnTo>
                <a:lnTo>
                  <a:pt x="3104765" y="789636"/>
                </a:lnTo>
                <a:lnTo>
                  <a:pt x="3118406" y="815859"/>
                </a:lnTo>
                <a:lnTo>
                  <a:pt x="3118521" y="892148"/>
                </a:lnTo>
                <a:close/>
              </a:path>
              <a:path extrusionOk="0" h="1858010" w="3119119">
                <a:moveTo>
                  <a:pt x="3118086" y="892123"/>
                </a:moveTo>
                <a:lnTo>
                  <a:pt x="2458688" y="11514"/>
                </a:lnTo>
                <a:lnTo>
                  <a:pt x="2459266" y="11517"/>
                </a:lnTo>
                <a:lnTo>
                  <a:pt x="2558528" y="134797"/>
                </a:lnTo>
                <a:lnTo>
                  <a:pt x="2593661" y="187701"/>
                </a:lnTo>
                <a:lnTo>
                  <a:pt x="2632484" y="228107"/>
                </a:lnTo>
                <a:lnTo>
                  <a:pt x="2672773" y="281313"/>
                </a:lnTo>
                <a:lnTo>
                  <a:pt x="2714520" y="334603"/>
                </a:lnTo>
                <a:lnTo>
                  <a:pt x="2799406" y="441265"/>
                </a:lnTo>
                <a:lnTo>
                  <a:pt x="2841054" y="494549"/>
                </a:lnTo>
                <a:lnTo>
                  <a:pt x="2881176" y="547745"/>
                </a:lnTo>
                <a:lnTo>
                  <a:pt x="2919027" y="600808"/>
                </a:lnTo>
                <a:lnTo>
                  <a:pt x="2954601" y="641024"/>
                </a:lnTo>
                <a:lnTo>
                  <a:pt x="2986411" y="681021"/>
                </a:lnTo>
                <a:lnTo>
                  <a:pt x="3013712" y="720755"/>
                </a:lnTo>
                <a:lnTo>
                  <a:pt x="3036498" y="747512"/>
                </a:lnTo>
                <a:lnTo>
                  <a:pt x="3053282" y="773919"/>
                </a:lnTo>
                <a:lnTo>
                  <a:pt x="3079220" y="813573"/>
                </a:lnTo>
                <a:lnTo>
                  <a:pt x="3105955" y="865987"/>
                </a:lnTo>
                <a:lnTo>
                  <a:pt x="3118086" y="892123"/>
                </a:lnTo>
                <a:close/>
              </a:path>
              <a:path extrusionOk="0" h="1858010" w="3119119">
                <a:moveTo>
                  <a:pt x="1659311" y="211597"/>
                </a:moveTo>
                <a:lnTo>
                  <a:pt x="1429187" y="32048"/>
                </a:lnTo>
                <a:lnTo>
                  <a:pt x="1445777" y="19028"/>
                </a:lnTo>
                <a:lnTo>
                  <a:pt x="1469470" y="7697"/>
                </a:lnTo>
                <a:lnTo>
                  <a:pt x="2458688" y="11514"/>
                </a:lnTo>
                <a:lnTo>
                  <a:pt x="2510839" y="81160"/>
                </a:lnTo>
                <a:lnTo>
                  <a:pt x="1822182" y="40986"/>
                </a:lnTo>
                <a:lnTo>
                  <a:pt x="1715436" y="149183"/>
                </a:lnTo>
                <a:lnTo>
                  <a:pt x="1711103" y="161644"/>
                </a:lnTo>
                <a:lnTo>
                  <a:pt x="1700409" y="173734"/>
                </a:lnTo>
                <a:lnTo>
                  <a:pt x="1683780" y="185477"/>
                </a:lnTo>
                <a:lnTo>
                  <a:pt x="1660905" y="209571"/>
                </a:lnTo>
                <a:lnTo>
                  <a:pt x="1659311" y="211597"/>
                </a:lnTo>
                <a:close/>
              </a:path>
              <a:path extrusionOk="0" h="1858010" w="3119119">
                <a:moveTo>
                  <a:pt x="3118406" y="815859"/>
                </a:moveTo>
                <a:lnTo>
                  <a:pt x="3104765" y="789636"/>
                </a:lnTo>
                <a:lnTo>
                  <a:pt x="3081895" y="762874"/>
                </a:lnTo>
                <a:lnTo>
                  <a:pt x="3067024" y="736579"/>
                </a:lnTo>
                <a:lnTo>
                  <a:pt x="3047407" y="710007"/>
                </a:lnTo>
                <a:lnTo>
                  <a:pt x="3023562" y="683189"/>
                </a:lnTo>
                <a:lnTo>
                  <a:pt x="2996749" y="643483"/>
                </a:lnTo>
                <a:lnTo>
                  <a:pt x="2966746" y="603592"/>
                </a:lnTo>
                <a:lnTo>
                  <a:pt x="2934071" y="563544"/>
                </a:lnTo>
                <a:lnTo>
                  <a:pt x="2899984" y="510701"/>
                </a:lnTo>
                <a:lnTo>
                  <a:pt x="2863523" y="470433"/>
                </a:lnTo>
                <a:lnTo>
                  <a:pt x="2826687" y="417429"/>
                </a:lnTo>
                <a:lnTo>
                  <a:pt x="2788516" y="377061"/>
                </a:lnTo>
                <a:lnTo>
                  <a:pt x="2751006" y="324018"/>
                </a:lnTo>
                <a:lnTo>
                  <a:pt x="2713197" y="283671"/>
                </a:lnTo>
                <a:lnTo>
                  <a:pt x="2677088" y="230709"/>
                </a:lnTo>
                <a:lnTo>
                  <a:pt x="2641718" y="190505"/>
                </a:lnTo>
                <a:lnTo>
                  <a:pt x="2608346" y="150417"/>
                </a:lnTo>
                <a:lnTo>
                  <a:pt x="2577489" y="110476"/>
                </a:lnTo>
                <a:lnTo>
                  <a:pt x="2549667" y="70711"/>
                </a:lnTo>
                <a:lnTo>
                  <a:pt x="2524659" y="43825"/>
                </a:lnTo>
                <a:lnTo>
                  <a:pt x="2503723" y="17176"/>
                </a:lnTo>
                <a:lnTo>
                  <a:pt x="2614381" y="36345"/>
                </a:lnTo>
                <a:lnTo>
                  <a:pt x="2660462" y="51747"/>
                </a:lnTo>
                <a:lnTo>
                  <a:pt x="2710256" y="67366"/>
                </a:lnTo>
                <a:lnTo>
                  <a:pt x="2763083" y="83161"/>
                </a:lnTo>
                <a:lnTo>
                  <a:pt x="2819004" y="86423"/>
                </a:lnTo>
                <a:lnTo>
                  <a:pt x="2991881" y="134650"/>
                </a:lnTo>
                <a:lnTo>
                  <a:pt x="3050426" y="138065"/>
                </a:lnTo>
                <a:lnTo>
                  <a:pt x="3107191" y="154090"/>
                </a:lnTo>
                <a:lnTo>
                  <a:pt x="3118350" y="154741"/>
                </a:lnTo>
                <a:lnTo>
                  <a:pt x="3118441" y="549522"/>
                </a:lnTo>
                <a:lnTo>
                  <a:pt x="3118406" y="815859"/>
                </a:lnTo>
                <a:close/>
              </a:path>
              <a:path extrusionOk="0" h="1858010" w="3119119">
                <a:moveTo>
                  <a:pt x="3005014" y="97274"/>
                </a:moveTo>
                <a:lnTo>
                  <a:pt x="2763083" y="83161"/>
                </a:lnTo>
                <a:lnTo>
                  <a:pt x="2710256" y="67366"/>
                </a:lnTo>
                <a:lnTo>
                  <a:pt x="2660462" y="51747"/>
                </a:lnTo>
                <a:lnTo>
                  <a:pt x="2614381" y="36345"/>
                </a:lnTo>
                <a:lnTo>
                  <a:pt x="2503723" y="17176"/>
                </a:lnTo>
                <a:lnTo>
                  <a:pt x="2748112" y="31433"/>
                </a:lnTo>
                <a:lnTo>
                  <a:pt x="3005014" y="97274"/>
                </a:lnTo>
                <a:close/>
              </a:path>
              <a:path extrusionOk="0" h="1858010" w="3119119">
                <a:moveTo>
                  <a:pt x="555367" y="1200318"/>
                </a:moveTo>
                <a:lnTo>
                  <a:pt x="510662" y="1197710"/>
                </a:lnTo>
                <a:lnTo>
                  <a:pt x="480505" y="1170524"/>
                </a:lnTo>
                <a:lnTo>
                  <a:pt x="451140" y="1130669"/>
                </a:lnTo>
                <a:lnTo>
                  <a:pt x="439432" y="1091845"/>
                </a:lnTo>
                <a:lnTo>
                  <a:pt x="433377" y="1053351"/>
                </a:lnTo>
                <a:lnTo>
                  <a:pt x="433723" y="1002516"/>
                </a:lnTo>
                <a:lnTo>
                  <a:pt x="439003" y="964683"/>
                </a:lnTo>
                <a:lnTo>
                  <a:pt x="450705" y="914510"/>
                </a:lnTo>
                <a:lnTo>
                  <a:pt x="468101" y="864670"/>
                </a:lnTo>
                <a:lnTo>
                  <a:pt x="491201" y="815163"/>
                </a:lnTo>
                <a:lnTo>
                  <a:pt x="520015" y="765989"/>
                </a:lnTo>
                <a:lnTo>
                  <a:pt x="552983" y="704343"/>
                </a:lnTo>
                <a:lnTo>
                  <a:pt x="587900" y="655525"/>
                </a:lnTo>
                <a:lnTo>
                  <a:pt x="624390" y="606799"/>
                </a:lnTo>
                <a:lnTo>
                  <a:pt x="660601" y="570770"/>
                </a:lnTo>
                <a:lnTo>
                  <a:pt x="696898" y="522033"/>
                </a:lnTo>
                <a:lnTo>
                  <a:pt x="730689" y="485863"/>
                </a:lnTo>
                <a:lnTo>
                  <a:pt x="760861" y="462195"/>
                </a:lnTo>
                <a:lnTo>
                  <a:pt x="787038" y="438295"/>
                </a:lnTo>
                <a:lnTo>
                  <a:pt x="811613" y="414301"/>
                </a:lnTo>
                <a:lnTo>
                  <a:pt x="841271" y="390604"/>
                </a:lnTo>
                <a:lnTo>
                  <a:pt x="876125" y="354496"/>
                </a:lnTo>
                <a:lnTo>
                  <a:pt x="914074" y="331282"/>
                </a:lnTo>
                <a:lnTo>
                  <a:pt x="955969" y="295585"/>
                </a:lnTo>
                <a:lnTo>
                  <a:pt x="999707" y="272709"/>
                </a:lnTo>
                <a:lnTo>
                  <a:pt x="1046142" y="237276"/>
                </a:lnTo>
                <a:lnTo>
                  <a:pt x="1093909" y="201922"/>
                </a:lnTo>
                <a:lnTo>
                  <a:pt x="1142383" y="166608"/>
                </a:lnTo>
                <a:lnTo>
                  <a:pt x="1190200" y="143970"/>
                </a:lnTo>
                <a:lnTo>
                  <a:pt x="1238214" y="108630"/>
                </a:lnTo>
                <a:lnTo>
                  <a:pt x="1285059" y="73221"/>
                </a:lnTo>
                <a:lnTo>
                  <a:pt x="1329371" y="50379"/>
                </a:lnTo>
                <a:lnTo>
                  <a:pt x="1372004" y="14725"/>
                </a:lnTo>
                <a:lnTo>
                  <a:pt x="1392198" y="3189"/>
                </a:lnTo>
                <a:lnTo>
                  <a:pt x="1429187" y="32048"/>
                </a:lnTo>
                <a:lnTo>
                  <a:pt x="1400539" y="54531"/>
                </a:lnTo>
                <a:lnTo>
                  <a:pt x="1351716" y="77110"/>
                </a:lnTo>
                <a:lnTo>
                  <a:pt x="1298860" y="112168"/>
                </a:lnTo>
                <a:lnTo>
                  <a:pt x="1243741" y="147094"/>
                </a:lnTo>
                <a:lnTo>
                  <a:pt x="1186652" y="194618"/>
                </a:lnTo>
                <a:lnTo>
                  <a:pt x="1130100" y="229460"/>
                </a:lnTo>
                <a:lnTo>
                  <a:pt x="1074379" y="264351"/>
                </a:lnTo>
                <a:lnTo>
                  <a:pt x="1020519" y="299350"/>
                </a:lnTo>
                <a:lnTo>
                  <a:pt x="968813" y="347189"/>
                </a:lnTo>
                <a:lnTo>
                  <a:pt x="921769" y="382586"/>
                </a:lnTo>
                <a:lnTo>
                  <a:pt x="880419" y="405601"/>
                </a:lnTo>
                <a:lnTo>
                  <a:pt x="844315" y="441636"/>
                </a:lnTo>
                <a:lnTo>
                  <a:pt x="815968" y="465410"/>
                </a:lnTo>
                <a:lnTo>
                  <a:pt x="796657" y="476997"/>
                </a:lnTo>
                <a:lnTo>
                  <a:pt x="773293" y="501062"/>
                </a:lnTo>
                <a:lnTo>
                  <a:pt x="746576" y="537644"/>
                </a:lnTo>
                <a:lnTo>
                  <a:pt x="718681" y="561445"/>
                </a:lnTo>
                <a:lnTo>
                  <a:pt x="688830" y="597844"/>
                </a:lnTo>
                <a:lnTo>
                  <a:pt x="628269" y="670594"/>
                </a:lnTo>
                <a:lnTo>
                  <a:pt x="598219" y="719696"/>
                </a:lnTo>
                <a:lnTo>
                  <a:pt x="570484" y="756219"/>
                </a:lnTo>
                <a:lnTo>
                  <a:pt x="544287" y="805546"/>
                </a:lnTo>
                <a:lnTo>
                  <a:pt x="521803" y="842376"/>
                </a:lnTo>
                <a:lnTo>
                  <a:pt x="502253" y="892090"/>
                </a:lnTo>
                <a:lnTo>
                  <a:pt x="487815" y="929389"/>
                </a:lnTo>
                <a:lnTo>
                  <a:pt x="477707" y="979654"/>
                </a:lnTo>
                <a:lnTo>
                  <a:pt x="474109" y="1017586"/>
                </a:lnTo>
                <a:lnTo>
                  <a:pt x="476239" y="1068565"/>
                </a:lnTo>
                <a:lnTo>
                  <a:pt x="486275" y="1107292"/>
                </a:lnTo>
                <a:lnTo>
                  <a:pt x="504176" y="1146477"/>
                </a:lnTo>
                <a:lnTo>
                  <a:pt x="509996" y="1146817"/>
                </a:lnTo>
                <a:lnTo>
                  <a:pt x="516740" y="1159924"/>
                </a:lnTo>
                <a:lnTo>
                  <a:pt x="639374" y="1167078"/>
                </a:lnTo>
                <a:lnTo>
                  <a:pt x="609151" y="1178028"/>
                </a:lnTo>
                <a:lnTo>
                  <a:pt x="581091" y="1189105"/>
                </a:lnTo>
                <a:lnTo>
                  <a:pt x="555367" y="1200318"/>
                </a:lnTo>
                <a:close/>
              </a:path>
              <a:path extrusionOk="0" h="1858010" w="3119119">
                <a:moveTo>
                  <a:pt x="3118350" y="154741"/>
                </a:moveTo>
                <a:lnTo>
                  <a:pt x="3107191" y="154090"/>
                </a:lnTo>
                <a:lnTo>
                  <a:pt x="3050426" y="138065"/>
                </a:lnTo>
                <a:lnTo>
                  <a:pt x="2991881" y="134650"/>
                </a:lnTo>
                <a:lnTo>
                  <a:pt x="2819004" y="86423"/>
                </a:lnTo>
                <a:lnTo>
                  <a:pt x="3071173" y="101134"/>
                </a:lnTo>
                <a:lnTo>
                  <a:pt x="3118342" y="116599"/>
                </a:lnTo>
                <a:lnTo>
                  <a:pt x="3118350" y="154741"/>
                </a:lnTo>
                <a:close/>
              </a:path>
              <a:path extrusionOk="0" h="1858010" w="3119119">
                <a:moveTo>
                  <a:pt x="1974863" y="457799"/>
                </a:moveTo>
                <a:lnTo>
                  <a:pt x="1706624" y="248512"/>
                </a:lnTo>
                <a:lnTo>
                  <a:pt x="1716089" y="225503"/>
                </a:lnTo>
                <a:lnTo>
                  <a:pt x="1731355" y="200967"/>
                </a:lnTo>
                <a:lnTo>
                  <a:pt x="1742006" y="176160"/>
                </a:lnTo>
                <a:lnTo>
                  <a:pt x="1745633" y="176372"/>
                </a:lnTo>
                <a:lnTo>
                  <a:pt x="1822182" y="40986"/>
                </a:lnTo>
                <a:lnTo>
                  <a:pt x="2510839" y="81160"/>
                </a:lnTo>
                <a:lnTo>
                  <a:pt x="2570568" y="160927"/>
                </a:lnTo>
                <a:lnTo>
                  <a:pt x="2263732" y="143027"/>
                </a:lnTo>
                <a:lnTo>
                  <a:pt x="2263943" y="155753"/>
                </a:lnTo>
                <a:lnTo>
                  <a:pt x="2075476" y="144759"/>
                </a:lnTo>
                <a:lnTo>
                  <a:pt x="2008158" y="356965"/>
                </a:lnTo>
                <a:lnTo>
                  <a:pt x="1990402" y="406784"/>
                </a:lnTo>
                <a:lnTo>
                  <a:pt x="1974863" y="457799"/>
                </a:lnTo>
                <a:close/>
              </a:path>
              <a:path extrusionOk="0" h="1858010" w="3119119">
                <a:moveTo>
                  <a:pt x="343260" y="132704"/>
                </a:moveTo>
                <a:lnTo>
                  <a:pt x="132133" y="120388"/>
                </a:lnTo>
                <a:lnTo>
                  <a:pt x="175178" y="110185"/>
                </a:lnTo>
                <a:lnTo>
                  <a:pt x="222403" y="112940"/>
                </a:lnTo>
                <a:lnTo>
                  <a:pt x="274062" y="103240"/>
                </a:lnTo>
                <a:lnTo>
                  <a:pt x="438966" y="74719"/>
                </a:lnTo>
                <a:lnTo>
                  <a:pt x="493903" y="52496"/>
                </a:lnTo>
                <a:lnTo>
                  <a:pt x="545676" y="42802"/>
                </a:lnTo>
                <a:lnTo>
                  <a:pt x="572547" y="31656"/>
                </a:lnTo>
                <a:lnTo>
                  <a:pt x="597729" y="33125"/>
                </a:lnTo>
                <a:lnTo>
                  <a:pt x="622699" y="21868"/>
                </a:lnTo>
                <a:lnTo>
                  <a:pt x="646720" y="10556"/>
                </a:lnTo>
                <a:lnTo>
                  <a:pt x="670736" y="3701"/>
                </a:lnTo>
                <a:lnTo>
                  <a:pt x="917870" y="946"/>
                </a:lnTo>
                <a:lnTo>
                  <a:pt x="880701" y="11492"/>
                </a:lnTo>
                <a:lnTo>
                  <a:pt x="826001" y="21014"/>
                </a:lnTo>
                <a:lnTo>
                  <a:pt x="774982" y="30752"/>
                </a:lnTo>
                <a:lnTo>
                  <a:pt x="729247" y="28084"/>
                </a:lnTo>
                <a:lnTo>
                  <a:pt x="688176" y="38402"/>
                </a:lnTo>
                <a:lnTo>
                  <a:pt x="653371" y="49085"/>
                </a:lnTo>
                <a:lnTo>
                  <a:pt x="630084" y="60440"/>
                </a:lnTo>
                <a:lnTo>
                  <a:pt x="606228" y="59049"/>
                </a:lnTo>
                <a:lnTo>
                  <a:pt x="580446" y="70258"/>
                </a:lnTo>
                <a:lnTo>
                  <a:pt x="553595" y="81406"/>
                </a:lnTo>
                <a:lnTo>
                  <a:pt x="450031" y="100792"/>
                </a:lnTo>
                <a:lnTo>
                  <a:pt x="396205" y="123079"/>
                </a:lnTo>
                <a:lnTo>
                  <a:pt x="343260" y="132704"/>
                </a:lnTo>
                <a:close/>
              </a:path>
              <a:path extrusionOk="0" h="1858010" w="3119119">
                <a:moveTo>
                  <a:pt x="44470" y="10682"/>
                </a:moveTo>
                <a:lnTo>
                  <a:pt x="46315" y="958"/>
                </a:lnTo>
                <a:lnTo>
                  <a:pt x="683704" y="0"/>
                </a:lnTo>
                <a:lnTo>
                  <a:pt x="670736" y="3701"/>
                </a:lnTo>
                <a:lnTo>
                  <a:pt x="44470" y="10682"/>
                </a:lnTo>
                <a:close/>
              </a:path>
              <a:path extrusionOk="0" h="1858010" w="3119119">
                <a:moveTo>
                  <a:pt x="3118441" y="548111"/>
                </a:moveTo>
                <a:lnTo>
                  <a:pt x="3118350" y="154741"/>
                </a:lnTo>
                <a:lnTo>
                  <a:pt x="3118493" y="154749"/>
                </a:lnTo>
                <a:lnTo>
                  <a:pt x="3118441" y="548111"/>
                </a:lnTo>
                <a:close/>
              </a:path>
              <a:path extrusionOk="0" h="1858010" w="3119119">
                <a:moveTo>
                  <a:pt x="240839" y="152157"/>
                </a:moveTo>
                <a:lnTo>
                  <a:pt x="74090" y="142429"/>
                </a:lnTo>
                <a:lnTo>
                  <a:pt x="28131" y="114321"/>
                </a:lnTo>
                <a:lnTo>
                  <a:pt x="5801" y="74877"/>
                </a:lnTo>
                <a:lnTo>
                  <a:pt x="0" y="23684"/>
                </a:lnTo>
                <a:lnTo>
                  <a:pt x="2993" y="11144"/>
                </a:lnTo>
                <a:lnTo>
                  <a:pt x="44470" y="10682"/>
                </a:lnTo>
                <a:lnTo>
                  <a:pt x="41544" y="26107"/>
                </a:lnTo>
                <a:lnTo>
                  <a:pt x="41726" y="51545"/>
                </a:lnTo>
                <a:lnTo>
                  <a:pt x="44471" y="64419"/>
                </a:lnTo>
                <a:lnTo>
                  <a:pt x="50067" y="77459"/>
                </a:lnTo>
                <a:lnTo>
                  <a:pt x="58038" y="90638"/>
                </a:lnTo>
                <a:lnTo>
                  <a:pt x="68649" y="91257"/>
                </a:lnTo>
                <a:lnTo>
                  <a:pt x="96708" y="105608"/>
                </a:lnTo>
                <a:lnTo>
                  <a:pt x="132133" y="120388"/>
                </a:lnTo>
                <a:lnTo>
                  <a:pt x="343260" y="132704"/>
                </a:lnTo>
                <a:lnTo>
                  <a:pt x="240839" y="152157"/>
                </a:lnTo>
                <a:close/>
              </a:path>
              <a:path extrusionOk="0" h="1858010" w="3119119">
                <a:moveTo>
                  <a:pt x="3118615" y="1298993"/>
                </a:moveTo>
                <a:lnTo>
                  <a:pt x="3113275" y="1298682"/>
                </a:lnTo>
                <a:lnTo>
                  <a:pt x="3052171" y="1269690"/>
                </a:lnTo>
                <a:lnTo>
                  <a:pt x="3021949" y="1229785"/>
                </a:lnTo>
                <a:lnTo>
                  <a:pt x="2990091" y="1202500"/>
                </a:lnTo>
                <a:lnTo>
                  <a:pt x="2958716" y="1149814"/>
                </a:lnTo>
                <a:lnTo>
                  <a:pt x="2925507" y="1109736"/>
                </a:lnTo>
                <a:lnTo>
                  <a:pt x="2874923" y="1017789"/>
                </a:lnTo>
                <a:lnTo>
                  <a:pt x="2852328" y="991043"/>
                </a:lnTo>
                <a:lnTo>
                  <a:pt x="2826136" y="951374"/>
                </a:lnTo>
                <a:lnTo>
                  <a:pt x="2796945" y="898816"/>
                </a:lnTo>
                <a:lnTo>
                  <a:pt x="2763874" y="858746"/>
                </a:lnTo>
                <a:lnTo>
                  <a:pt x="2729002" y="805856"/>
                </a:lnTo>
                <a:lnTo>
                  <a:pt x="2692186" y="752854"/>
                </a:lnTo>
                <a:lnTo>
                  <a:pt x="2654026" y="699773"/>
                </a:lnTo>
                <a:lnTo>
                  <a:pt x="2615859" y="633977"/>
                </a:lnTo>
                <a:lnTo>
                  <a:pt x="2576805" y="580844"/>
                </a:lnTo>
                <a:lnTo>
                  <a:pt x="2538202" y="527737"/>
                </a:lnTo>
                <a:lnTo>
                  <a:pt x="2500648" y="474691"/>
                </a:lnTo>
                <a:lnTo>
                  <a:pt x="2464741" y="421742"/>
                </a:lnTo>
                <a:lnTo>
                  <a:pt x="2431080" y="368923"/>
                </a:lnTo>
                <a:lnTo>
                  <a:pt x="2399525" y="328941"/>
                </a:lnTo>
                <a:lnTo>
                  <a:pt x="2371412" y="289160"/>
                </a:lnTo>
                <a:lnTo>
                  <a:pt x="2346601" y="262285"/>
                </a:lnTo>
                <a:lnTo>
                  <a:pt x="2311495" y="209382"/>
                </a:lnTo>
                <a:lnTo>
                  <a:pt x="2263732" y="143027"/>
                </a:lnTo>
                <a:lnTo>
                  <a:pt x="2570568" y="160927"/>
                </a:lnTo>
                <a:lnTo>
                  <a:pt x="3118086" y="892123"/>
                </a:lnTo>
                <a:lnTo>
                  <a:pt x="3118521" y="892148"/>
                </a:lnTo>
                <a:lnTo>
                  <a:pt x="3118615" y="1298993"/>
                </a:lnTo>
                <a:close/>
              </a:path>
              <a:path extrusionOk="0" h="1858010" w="3119119">
                <a:moveTo>
                  <a:pt x="2261717" y="681610"/>
                </a:moveTo>
                <a:lnTo>
                  <a:pt x="2046922" y="514021"/>
                </a:lnTo>
                <a:lnTo>
                  <a:pt x="2053454" y="423176"/>
                </a:lnTo>
                <a:lnTo>
                  <a:pt x="2056293" y="385201"/>
                </a:lnTo>
                <a:lnTo>
                  <a:pt x="2062066" y="309255"/>
                </a:lnTo>
                <a:lnTo>
                  <a:pt x="2075476" y="144759"/>
                </a:lnTo>
                <a:lnTo>
                  <a:pt x="2263943" y="155753"/>
                </a:lnTo>
                <a:lnTo>
                  <a:pt x="2264576" y="193931"/>
                </a:lnTo>
                <a:lnTo>
                  <a:pt x="2264182" y="206622"/>
                </a:lnTo>
                <a:lnTo>
                  <a:pt x="2264429" y="219350"/>
                </a:lnTo>
                <a:lnTo>
                  <a:pt x="2263587" y="295584"/>
                </a:lnTo>
                <a:lnTo>
                  <a:pt x="2263663" y="384584"/>
                </a:lnTo>
                <a:lnTo>
                  <a:pt x="2263026" y="448116"/>
                </a:lnTo>
                <a:lnTo>
                  <a:pt x="2262577" y="511658"/>
                </a:lnTo>
                <a:lnTo>
                  <a:pt x="2262242" y="575207"/>
                </a:lnTo>
                <a:lnTo>
                  <a:pt x="2261944" y="638759"/>
                </a:lnTo>
                <a:lnTo>
                  <a:pt x="2261717" y="681610"/>
                </a:lnTo>
                <a:close/>
              </a:path>
              <a:path extrusionOk="0" h="1858010" w="3119119">
                <a:moveTo>
                  <a:pt x="639374" y="1167078"/>
                </a:moveTo>
                <a:lnTo>
                  <a:pt x="557571" y="1162306"/>
                </a:lnTo>
                <a:lnTo>
                  <a:pt x="573871" y="1150543"/>
                </a:lnTo>
                <a:lnTo>
                  <a:pt x="592187" y="1151611"/>
                </a:lnTo>
                <a:lnTo>
                  <a:pt x="614212" y="1140182"/>
                </a:lnTo>
                <a:lnTo>
                  <a:pt x="639425" y="1128940"/>
                </a:lnTo>
                <a:lnTo>
                  <a:pt x="668042" y="1117895"/>
                </a:lnTo>
                <a:lnTo>
                  <a:pt x="701019" y="1094391"/>
                </a:lnTo>
                <a:lnTo>
                  <a:pt x="737833" y="1071112"/>
                </a:lnTo>
                <a:lnTo>
                  <a:pt x="779441" y="1035398"/>
                </a:lnTo>
                <a:lnTo>
                  <a:pt x="825319" y="999933"/>
                </a:lnTo>
                <a:lnTo>
                  <a:pt x="875684" y="964730"/>
                </a:lnTo>
                <a:lnTo>
                  <a:pt x="931493" y="917130"/>
                </a:lnTo>
                <a:lnTo>
                  <a:pt x="992222" y="869818"/>
                </a:lnTo>
                <a:lnTo>
                  <a:pt x="1058827" y="810135"/>
                </a:lnTo>
                <a:lnTo>
                  <a:pt x="1131525" y="738093"/>
                </a:lnTo>
                <a:lnTo>
                  <a:pt x="1209794" y="666377"/>
                </a:lnTo>
                <a:lnTo>
                  <a:pt x="1265757" y="618786"/>
                </a:lnTo>
                <a:lnTo>
                  <a:pt x="1321219" y="558453"/>
                </a:lnTo>
                <a:lnTo>
                  <a:pt x="1374274" y="510693"/>
                </a:lnTo>
                <a:lnTo>
                  <a:pt x="1425974" y="450140"/>
                </a:lnTo>
                <a:lnTo>
                  <a:pt x="1474413" y="402111"/>
                </a:lnTo>
                <a:lnTo>
                  <a:pt x="1519166" y="366581"/>
                </a:lnTo>
                <a:lnTo>
                  <a:pt x="1561283" y="318183"/>
                </a:lnTo>
                <a:lnTo>
                  <a:pt x="1598860" y="282234"/>
                </a:lnTo>
                <a:lnTo>
                  <a:pt x="1632210" y="246038"/>
                </a:lnTo>
                <a:lnTo>
                  <a:pt x="1659311" y="211597"/>
                </a:lnTo>
                <a:lnTo>
                  <a:pt x="1706624" y="248512"/>
                </a:lnTo>
                <a:lnTo>
                  <a:pt x="1695659" y="275167"/>
                </a:lnTo>
                <a:lnTo>
                  <a:pt x="1688178" y="287444"/>
                </a:lnTo>
                <a:lnTo>
                  <a:pt x="1647756" y="285086"/>
                </a:lnTo>
                <a:lnTo>
                  <a:pt x="1621846" y="309002"/>
                </a:lnTo>
                <a:lnTo>
                  <a:pt x="1593558" y="332779"/>
                </a:lnTo>
                <a:lnTo>
                  <a:pt x="1562330" y="369099"/>
                </a:lnTo>
                <a:lnTo>
                  <a:pt x="1529075" y="405300"/>
                </a:lnTo>
                <a:lnTo>
                  <a:pt x="1493967" y="441393"/>
                </a:lnTo>
                <a:lnTo>
                  <a:pt x="1457181" y="477388"/>
                </a:lnTo>
                <a:lnTo>
                  <a:pt x="1418892" y="513296"/>
                </a:lnTo>
                <a:lnTo>
                  <a:pt x="1378534" y="561797"/>
                </a:lnTo>
                <a:lnTo>
                  <a:pt x="1337761" y="597559"/>
                </a:lnTo>
                <a:lnTo>
                  <a:pt x="1296009" y="633265"/>
                </a:lnTo>
                <a:lnTo>
                  <a:pt x="1252712" y="681594"/>
                </a:lnTo>
                <a:lnTo>
                  <a:pt x="1209523" y="717216"/>
                </a:lnTo>
                <a:lnTo>
                  <a:pt x="1165139" y="765482"/>
                </a:lnTo>
                <a:lnTo>
                  <a:pt x="1077180" y="836633"/>
                </a:lnTo>
                <a:lnTo>
                  <a:pt x="1032475" y="884880"/>
                </a:lnTo>
                <a:lnTo>
                  <a:pt x="945444" y="956085"/>
                </a:lnTo>
                <a:lnTo>
                  <a:pt x="902729" y="991735"/>
                </a:lnTo>
                <a:lnTo>
                  <a:pt x="860779" y="1027429"/>
                </a:lnTo>
                <a:lnTo>
                  <a:pt x="820509" y="1050507"/>
                </a:lnTo>
                <a:lnTo>
                  <a:pt x="780615" y="1086321"/>
                </a:lnTo>
                <a:lnTo>
                  <a:pt x="742749" y="1109540"/>
                </a:lnTo>
                <a:lnTo>
                  <a:pt x="706347" y="1132844"/>
                </a:lnTo>
                <a:lnTo>
                  <a:pt x="671584" y="1156243"/>
                </a:lnTo>
                <a:lnTo>
                  <a:pt x="639374" y="1167078"/>
                </a:lnTo>
                <a:close/>
              </a:path>
              <a:path extrusionOk="0" h="1858010" w="3119119">
                <a:moveTo>
                  <a:pt x="2970702" y="1234778"/>
                </a:moveTo>
                <a:lnTo>
                  <a:pt x="2296445" y="708706"/>
                </a:lnTo>
                <a:lnTo>
                  <a:pt x="2297054" y="653521"/>
                </a:lnTo>
                <a:lnTo>
                  <a:pt x="2297714" y="589991"/>
                </a:lnTo>
                <a:lnTo>
                  <a:pt x="2297645" y="539131"/>
                </a:lnTo>
                <a:lnTo>
                  <a:pt x="2298377" y="475606"/>
                </a:lnTo>
                <a:lnTo>
                  <a:pt x="2298485" y="424757"/>
                </a:lnTo>
                <a:lnTo>
                  <a:pt x="2298515" y="335762"/>
                </a:lnTo>
                <a:lnTo>
                  <a:pt x="2298890" y="259502"/>
                </a:lnTo>
                <a:lnTo>
                  <a:pt x="2318726" y="286086"/>
                </a:lnTo>
                <a:lnTo>
                  <a:pt x="2368867" y="352580"/>
                </a:lnTo>
                <a:lnTo>
                  <a:pt x="2397466" y="405104"/>
                </a:lnTo>
                <a:lnTo>
                  <a:pt x="2429251" y="445099"/>
                </a:lnTo>
                <a:lnTo>
                  <a:pt x="2462261" y="497880"/>
                </a:lnTo>
                <a:lnTo>
                  <a:pt x="2497491" y="538076"/>
                </a:lnTo>
                <a:lnTo>
                  <a:pt x="2532979" y="591001"/>
                </a:lnTo>
                <a:lnTo>
                  <a:pt x="2605015" y="696913"/>
                </a:lnTo>
                <a:lnTo>
                  <a:pt x="2640597" y="749844"/>
                </a:lnTo>
                <a:lnTo>
                  <a:pt x="2675243" y="802720"/>
                </a:lnTo>
                <a:lnTo>
                  <a:pt x="2709209" y="842843"/>
                </a:lnTo>
                <a:lnTo>
                  <a:pt x="2740535" y="895525"/>
                </a:lnTo>
                <a:lnTo>
                  <a:pt x="2770214" y="935398"/>
                </a:lnTo>
                <a:lnTo>
                  <a:pt x="2797025" y="975103"/>
                </a:lnTo>
                <a:lnTo>
                  <a:pt x="2820485" y="1014613"/>
                </a:lnTo>
                <a:lnTo>
                  <a:pt x="2840849" y="1041228"/>
                </a:lnTo>
                <a:lnTo>
                  <a:pt x="2884463" y="1120055"/>
                </a:lnTo>
                <a:lnTo>
                  <a:pt x="2913662" y="1159900"/>
                </a:lnTo>
                <a:lnTo>
                  <a:pt x="2943700" y="1199793"/>
                </a:lnTo>
                <a:lnTo>
                  <a:pt x="2970702" y="1234778"/>
                </a:lnTo>
                <a:close/>
              </a:path>
              <a:path extrusionOk="0" h="1858010" w="3119119">
                <a:moveTo>
                  <a:pt x="1478656" y="1699160"/>
                </a:moveTo>
                <a:lnTo>
                  <a:pt x="1420005" y="1683025"/>
                </a:lnTo>
                <a:lnTo>
                  <a:pt x="1388043" y="1655733"/>
                </a:lnTo>
                <a:lnTo>
                  <a:pt x="1359424" y="1628636"/>
                </a:lnTo>
                <a:lnTo>
                  <a:pt x="1336436" y="1576440"/>
                </a:lnTo>
                <a:lnTo>
                  <a:pt x="1317672" y="1537204"/>
                </a:lnTo>
                <a:lnTo>
                  <a:pt x="1306158" y="1472964"/>
                </a:lnTo>
                <a:lnTo>
                  <a:pt x="1300486" y="1421778"/>
                </a:lnTo>
                <a:lnTo>
                  <a:pt x="1302633" y="1371048"/>
                </a:lnTo>
                <a:lnTo>
                  <a:pt x="1310059" y="1320627"/>
                </a:lnTo>
                <a:lnTo>
                  <a:pt x="1320970" y="1283122"/>
                </a:lnTo>
                <a:lnTo>
                  <a:pt x="1335787" y="1233131"/>
                </a:lnTo>
                <a:lnTo>
                  <a:pt x="1352716" y="1183264"/>
                </a:lnTo>
                <a:lnTo>
                  <a:pt x="1370700" y="1133458"/>
                </a:lnTo>
                <a:lnTo>
                  <a:pt x="1388908" y="1083665"/>
                </a:lnTo>
                <a:lnTo>
                  <a:pt x="1406552" y="1033840"/>
                </a:lnTo>
                <a:lnTo>
                  <a:pt x="1422648" y="983924"/>
                </a:lnTo>
                <a:lnTo>
                  <a:pt x="1436210" y="933860"/>
                </a:lnTo>
                <a:lnTo>
                  <a:pt x="1446992" y="870920"/>
                </a:lnTo>
                <a:lnTo>
                  <a:pt x="1452529" y="820388"/>
                </a:lnTo>
                <a:lnTo>
                  <a:pt x="1456729" y="782492"/>
                </a:lnTo>
                <a:lnTo>
                  <a:pt x="1464584" y="744809"/>
                </a:lnTo>
                <a:lnTo>
                  <a:pt x="1476372" y="694642"/>
                </a:lnTo>
                <a:lnTo>
                  <a:pt x="1490153" y="657304"/>
                </a:lnTo>
                <a:lnTo>
                  <a:pt x="1506943" y="607429"/>
                </a:lnTo>
                <a:lnTo>
                  <a:pt x="1525542" y="557659"/>
                </a:lnTo>
                <a:lnTo>
                  <a:pt x="1545486" y="507967"/>
                </a:lnTo>
                <a:lnTo>
                  <a:pt x="1566315" y="458327"/>
                </a:lnTo>
                <a:lnTo>
                  <a:pt x="1608778" y="359095"/>
                </a:lnTo>
                <a:lnTo>
                  <a:pt x="1628749" y="322118"/>
                </a:lnTo>
                <a:lnTo>
                  <a:pt x="1647756" y="285086"/>
                </a:lnTo>
                <a:lnTo>
                  <a:pt x="1688178" y="287444"/>
                </a:lnTo>
                <a:lnTo>
                  <a:pt x="1673215" y="311999"/>
                </a:lnTo>
                <a:lnTo>
                  <a:pt x="1647469" y="374065"/>
                </a:lnTo>
                <a:lnTo>
                  <a:pt x="1621571" y="423410"/>
                </a:lnTo>
                <a:lnTo>
                  <a:pt x="1594972" y="485427"/>
                </a:lnTo>
                <a:lnTo>
                  <a:pt x="1569343" y="547500"/>
                </a:lnTo>
                <a:lnTo>
                  <a:pt x="1545614" y="609685"/>
                </a:lnTo>
                <a:lnTo>
                  <a:pt x="1524717" y="672034"/>
                </a:lnTo>
                <a:lnTo>
                  <a:pt x="1508321" y="721933"/>
                </a:lnTo>
                <a:lnTo>
                  <a:pt x="1495879" y="784776"/>
                </a:lnTo>
                <a:lnTo>
                  <a:pt x="1490539" y="822605"/>
                </a:lnTo>
                <a:lnTo>
                  <a:pt x="1485666" y="873176"/>
                </a:lnTo>
                <a:lnTo>
                  <a:pt x="1477357" y="923546"/>
                </a:lnTo>
                <a:lnTo>
                  <a:pt x="1466950" y="961080"/>
                </a:lnTo>
                <a:lnTo>
                  <a:pt x="1453565" y="1011155"/>
                </a:lnTo>
                <a:lnTo>
                  <a:pt x="1439280" y="1048463"/>
                </a:lnTo>
                <a:lnTo>
                  <a:pt x="1423214" y="1098380"/>
                </a:lnTo>
                <a:lnTo>
                  <a:pt x="1406704" y="1148272"/>
                </a:lnTo>
                <a:lnTo>
                  <a:pt x="1389553" y="1185413"/>
                </a:lnTo>
                <a:lnTo>
                  <a:pt x="1372858" y="1235294"/>
                </a:lnTo>
                <a:lnTo>
                  <a:pt x="1358346" y="1285302"/>
                </a:lnTo>
                <a:lnTo>
                  <a:pt x="1347002" y="1335495"/>
                </a:lnTo>
                <a:lnTo>
                  <a:pt x="1340549" y="1373260"/>
                </a:lnTo>
                <a:lnTo>
                  <a:pt x="1339235" y="1411325"/>
                </a:lnTo>
                <a:lnTo>
                  <a:pt x="1345320" y="1475249"/>
                </a:lnTo>
                <a:lnTo>
                  <a:pt x="1359312" y="1539633"/>
                </a:lnTo>
                <a:lnTo>
                  <a:pt x="1381168" y="1579050"/>
                </a:lnTo>
                <a:lnTo>
                  <a:pt x="1407889" y="1618750"/>
                </a:lnTo>
                <a:lnTo>
                  <a:pt x="1438693" y="1645974"/>
                </a:lnTo>
                <a:lnTo>
                  <a:pt x="1546047" y="1664951"/>
                </a:lnTo>
                <a:lnTo>
                  <a:pt x="1534774" y="1677007"/>
                </a:lnTo>
                <a:lnTo>
                  <a:pt x="1508200" y="1688170"/>
                </a:lnTo>
                <a:lnTo>
                  <a:pt x="1478656" y="1699160"/>
                </a:lnTo>
                <a:close/>
              </a:path>
              <a:path extrusionOk="0" h="1858010" w="3119119">
                <a:moveTo>
                  <a:pt x="2009511" y="484832"/>
                </a:moveTo>
                <a:lnTo>
                  <a:pt x="2004909" y="481241"/>
                </a:lnTo>
                <a:lnTo>
                  <a:pt x="2011385" y="458864"/>
                </a:lnTo>
                <a:lnTo>
                  <a:pt x="2009511" y="484832"/>
                </a:lnTo>
                <a:close/>
              </a:path>
              <a:path extrusionOk="0" h="1858010" w="3119119">
                <a:moveTo>
                  <a:pt x="1546047" y="1664951"/>
                </a:moveTo>
                <a:lnTo>
                  <a:pt x="1457494" y="1659785"/>
                </a:lnTo>
                <a:lnTo>
                  <a:pt x="1478129" y="1648275"/>
                </a:lnTo>
                <a:lnTo>
                  <a:pt x="1497312" y="1649394"/>
                </a:lnTo>
                <a:lnTo>
                  <a:pt x="1515453" y="1637738"/>
                </a:lnTo>
                <a:lnTo>
                  <a:pt x="1523334" y="1638198"/>
                </a:lnTo>
                <a:lnTo>
                  <a:pt x="1533736" y="1613377"/>
                </a:lnTo>
                <a:lnTo>
                  <a:pt x="1544380" y="1601285"/>
                </a:lnTo>
                <a:lnTo>
                  <a:pt x="1556685" y="1576575"/>
                </a:lnTo>
                <a:lnTo>
                  <a:pt x="1569851" y="1551916"/>
                </a:lnTo>
                <a:lnTo>
                  <a:pt x="1583818" y="1527303"/>
                </a:lnTo>
                <a:lnTo>
                  <a:pt x="1599263" y="1490063"/>
                </a:lnTo>
                <a:lnTo>
                  <a:pt x="1615388" y="1452862"/>
                </a:lnTo>
                <a:lnTo>
                  <a:pt x="1632132" y="1415698"/>
                </a:lnTo>
                <a:lnTo>
                  <a:pt x="1650174" y="1365895"/>
                </a:lnTo>
                <a:lnTo>
                  <a:pt x="1667975" y="1328792"/>
                </a:lnTo>
                <a:lnTo>
                  <a:pt x="1686952" y="1279044"/>
                </a:lnTo>
                <a:lnTo>
                  <a:pt x="1706307" y="1229318"/>
                </a:lnTo>
                <a:lnTo>
                  <a:pt x="1726718" y="1166940"/>
                </a:lnTo>
                <a:lnTo>
                  <a:pt x="1746645" y="1117248"/>
                </a:lnTo>
                <a:lnTo>
                  <a:pt x="1767508" y="1054896"/>
                </a:lnTo>
                <a:lnTo>
                  <a:pt x="1787766" y="1005223"/>
                </a:lnTo>
                <a:lnTo>
                  <a:pt x="1850966" y="818204"/>
                </a:lnTo>
                <a:lnTo>
                  <a:pt x="1871161" y="768527"/>
                </a:lnTo>
                <a:lnTo>
                  <a:pt x="1891928" y="706170"/>
                </a:lnTo>
                <a:lnTo>
                  <a:pt x="1912468" y="643799"/>
                </a:lnTo>
                <a:lnTo>
                  <a:pt x="1932719" y="581412"/>
                </a:lnTo>
                <a:lnTo>
                  <a:pt x="1952623" y="519004"/>
                </a:lnTo>
                <a:lnTo>
                  <a:pt x="1971378" y="469243"/>
                </a:lnTo>
                <a:lnTo>
                  <a:pt x="1974863" y="457799"/>
                </a:lnTo>
                <a:lnTo>
                  <a:pt x="2004909" y="481241"/>
                </a:lnTo>
                <a:lnTo>
                  <a:pt x="1996911" y="508874"/>
                </a:lnTo>
                <a:lnTo>
                  <a:pt x="1981392" y="558824"/>
                </a:lnTo>
                <a:lnTo>
                  <a:pt x="1965657" y="596047"/>
                </a:lnTo>
                <a:lnTo>
                  <a:pt x="1947579" y="658561"/>
                </a:lnTo>
                <a:lnTo>
                  <a:pt x="1929466" y="708360"/>
                </a:lnTo>
                <a:lnTo>
                  <a:pt x="1909929" y="770789"/>
                </a:lnTo>
                <a:lnTo>
                  <a:pt x="1890539" y="820512"/>
                </a:lnTo>
                <a:lnTo>
                  <a:pt x="1869907" y="882877"/>
                </a:lnTo>
                <a:lnTo>
                  <a:pt x="1848861" y="945218"/>
                </a:lnTo>
                <a:lnTo>
                  <a:pt x="1828233" y="994870"/>
                </a:lnTo>
                <a:lnTo>
                  <a:pt x="1806634" y="1057179"/>
                </a:lnTo>
                <a:lnTo>
                  <a:pt x="1763101" y="1181777"/>
                </a:lnTo>
                <a:lnTo>
                  <a:pt x="1742088" y="1231406"/>
                </a:lnTo>
                <a:lnTo>
                  <a:pt x="1720466" y="1293713"/>
                </a:lnTo>
                <a:lnTo>
                  <a:pt x="1699802" y="1343363"/>
                </a:lnTo>
                <a:lnTo>
                  <a:pt x="1679450" y="1393030"/>
                </a:lnTo>
                <a:lnTo>
                  <a:pt x="1659498" y="1442721"/>
                </a:lnTo>
                <a:lnTo>
                  <a:pt x="1640037" y="1492441"/>
                </a:lnTo>
                <a:lnTo>
                  <a:pt x="1621898" y="1529524"/>
                </a:lnTo>
                <a:lnTo>
                  <a:pt x="1604430" y="1566646"/>
                </a:lnTo>
                <a:lnTo>
                  <a:pt x="1587725" y="1603813"/>
                </a:lnTo>
                <a:lnTo>
                  <a:pt x="1572613" y="1628359"/>
                </a:lnTo>
                <a:lnTo>
                  <a:pt x="1558443" y="1652960"/>
                </a:lnTo>
                <a:lnTo>
                  <a:pt x="1546047" y="1664951"/>
                </a:lnTo>
                <a:close/>
              </a:path>
              <a:path extrusionOk="0" h="1858010" w="3119119">
                <a:moveTo>
                  <a:pt x="3118503" y="815865"/>
                </a:moveTo>
                <a:lnTo>
                  <a:pt x="3118441" y="548111"/>
                </a:lnTo>
                <a:lnTo>
                  <a:pt x="3118503" y="815865"/>
                </a:lnTo>
                <a:close/>
              </a:path>
              <a:path extrusionOk="0" h="1858010" w="3119119">
                <a:moveTo>
                  <a:pt x="2233630" y="1857626"/>
                </a:moveTo>
                <a:lnTo>
                  <a:pt x="2195562" y="1855406"/>
                </a:lnTo>
                <a:lnTo>
                  <a:pt x="2179097" y="1841731"/>
                </a:lnTo>
                <a:lnTo>
                  <a:pt x="2162606" y="1840769"/>
                </a:lnTo>
                <a:lnTo>
                  <a:pt x="2147686" y="1827185"/>
                </a:lnTo>
                <a:lnTo>
                  <a:pt x="2124517" y="1813120"/>
                </a:lnTo>
                <a:lnTo>
                  <a:pt x="2102021" y="1786380"/>
                </a:lnTo>
                <a:lnTo>
                  <a:pt x="2080555" y="1746987"/>
                </a:lnTo>
                <a:lnTo>
                  <a:pt x="2059736" y="1707631"/>
                </a:lnTo>
                <a:lnTo>
                  <a:pt x="2039919" y="1668334"/>
                </a:lnTo>
                <a:lnTo>
                  <a:pt x="2021462" y="1629116"/>
                </a:lnTo>
                <a:lnTo>
                  <a:pt x="2005460" y="1577327"/>
                </a:lnTo>
                <a:lnTo>
                  <a:pt x="1991530" y="1525660"/>
                </a:lnTo>
                <a:lnTo>
                  <a:pt x="1980028" y="1474134"/>
                </a:lnTo>
                <a:lnTo>
                  <a:pt x="1971311" y="1422770"/>
                </a:lnTo>
                <a:lnTo>
                  <a:pt x="1966474" y="1358919"/>
                </a:lnTo>
                <a:lnTo>
                  <a:pt x="1965135" y="1295272"/>
                </a:lnTo>
                <a:lnTo>
                  <a:pt x="1965612" y="1257159"/>
                </a:lnTo>
                <a:lnTo>
                  <a:pt x="1966395" y="1219064"/>
                </a:lnTo>
                <a:lnTo>
                  <a:pt x="1968203" y="1168314"/>
                </a:lnTo>
                <a:lnTo>
                  <a:pt x="1970277" y="1117580"/>
                </a:lnTo>
                <a:lnTo>
                  <a:pt x="1972595" y="1066860"/>
                </a:lnTo>
                <a:lnTo>
                  <a:pt x="1975877" y="1003483"/>
                </a:lnTo>
                <a:lnTo>
                  <a:pt x="1983842" y="864097"/>
                </a:lnTo>
                <a:lnTo>
                  <a:pt x="1989365" y="775423"/>
                </a:lnTo>
                <a:lnTo>
                  <a:pt x="1993464" y="712093"/>
                </a:lnTo>
                <a:lnTo>
                  <a:pt x="1996926" y="661440"/>
                </a:lnTo>
                <a:lnTo>
                  <a:pt x="2000469" y="610792"/>
                </a:lnTo>
                <a:lnTo>
                  <a:pt x="2004074" y="560147"/>
                </a:lnTo>
                <a:lnTo>
                  <a:pt x="2009511" y="484832"/>
                </a:lnTo>
                <a:lnTo>
                  <a:pt x="2046922" y="514021"/>
                </a:lnTo>
                <a:lnTo>
                  <a:pt x="2042530" y="575104"/>
                </a:lnTo>
                <a:lnTo>
                  <a:pt x="2033926" y="701740"/>
                </a:lnTo>
                <a:lnTo>
                  <a:pt x="2029765" y="765066"/>
                </a:lnTo>
                <a:lnTo>
                  <a:pt x="2026545" y="815733"/>
                </a:lnTo>
                <a:lnTo>
                  <a:pt x="2023425" y="866406"/>
                </a:lnTo>
                <a:lnTo>
                  <a:pt x="2016112" y="993116"/>
                </a:lnTo>
                <a:lnTo>
                  <a:pt x="2010887" y="1094522"/>
                </a:lnTo>
                <a:lnTo>
                  <a:pt x="2008751" y="1145252"/>
                </a:lnTo>
                <a:lnTo>
                  <a:pt x="2006199" y="1208672"/>
                </a:lnTo>
                <a:lnTo>
                  <a:pt x="2004743" y="1259442"/>
                </a:lnTo>
                <a:lnTo>
                  <a:pt x="2004412" y="1297564"/>
                </a:lnTo>
                <a:lnTo>
                  <a:pt x="2005919" y="1361220"/>
                </a:lnTo>
                <a:lnTo>
                  <a:pt x="2011309" y="1425104"/>
                </a:lnTo>
                <a:lnTo>
                  <a:pt x="2020871" y="1476516"/>
                </a:lnTo>
                <a:lnTo>
                  <a:pt x="2033414" y="1528103"/>
                </a:lnTo>
                <a:lnTo>
                  <a:pt x="2048488" y="1579837"/>
                </a:lnTo>
                <a:lnTo>
                  <a:pt x="2065641" y="1631693"/>
                </a:lnTo>
                <a:lnTo>
                  <a:pt x="2084421" y="1683643"/>
                </a:lnTo>
                <a:lnTo>
                  <a:pt x="2105117" y="1722992"/>
                </a:lnTo>
                <a:lnTo>
                  <a:pt x="2171970" y="1803174"/>
                </a:lnTo>
                <a:lnTo>
                  <a:pt x="2184423" y="1803901"/>
                </a:lnTo>
                <a:lnTo>
                  <a:pt x="2197680" y="1817388"/>
                </a:lnTo>
                <a:lnTo>
                  <a:pt x="2272489" y="1821752"/>
                </a:lnTo>
                <a:lnTo>
                  <a:pt x="2255237" y="1846173"/>
                </a:lnTo>
                <a:lnTo>
                  <a:pt x="2233630" y="1857626"/>
                </a:lnTo>
                <a:close/>
              </a:path>
              <a:path extrusionOk="0" h="1858010" w="3119119">
                <a:moveTo>
                  <a:pt x="2272489" y="1821752"/>
                </a:moveTo>
                <a:lnTo>
                  <a:pt x="2226979" y="1819097"/>
                </a:lnTo>
                <a:lnTo>
                  <a:pt x="2242954" y="1807315"/>
                </a:lnTo>
                <a:lnTo>
                  <a:pt x="2254318" y="1782551"/>
                </a:lnTo>
                <a:lnTo>
                  <a:pt x="2261822" y="1744847"/>
                </a:lnTo>
                <a:lnTo>
                  <a:pt x="2266218" y="1694249"/>
                </a:lnTo>
                <a:lnTo>
                  <a:pt x="2268256" y="1630799"/>
                </a:lnTo>
                <a:lnTo>
                  <a:pt x="2267208" y="1579883"/>
                </a:lnTo>
                <a:lnTo>
                  <a:pt x="2265304" y="1516203"/>
                </a:lnTo>
                <a:lnTo>
                  <a:pt x="2262555" y="1452474"/>
                </a:lnTo>
                <a:lnTo>
                  <a:pt x="2258974" y="1401410"/>
                </a:lnTo>
                <a:lnTo>
                  <a:pt x="2255555" y="1350356"/>
                </a:lnTo>
                <a:lnTo>
                  <a:pt x="2253109" y="1299358"/>
                </a:lnTo>
                <a:lnTo>
                  <a:pt x="2251697" y="1248421"/>
                </a:lnTo>
                <a:lnTo>
                  <a:pt x="2251379" y="1197547"/>
                </a:lnTo>
                <a:lnTo>
                  <a:pt x="2252218" y="1146741"/>
                </a:lnTo>
                <a:lnTo>
                  <a:pt x="2254090" y="1108709"/>
                </a:lnTo>
                <a:lnTo>
                  <a:pt x="2255321" y="1070640"/>
                </a:lnTo>
                <a:lnTo>
                  <a:pt x="2256726" y="1019867"/>
                </a:lnTo>
                <a:lnTo>
                  <a:pt x="2257642" y="969065"/>
                </a:lnTo>
                <a:lnTo>
                  <a:pt x="2258882" y="905569"/>
                </a:lnTo>
                <a:lnTo>
                  <a:pt x="2259783" y="842053"/>
                </a:lnTo>
                <a:lnTo>
                  <a:pt x="2260420" y="778521"/>
                </a:lnTo>
                <a:lnTo>
                  <a:pt x="2261608" y="702308"/>
                </a:lnTo>
                <a:lnTo>
                  <a:pt x="2261717" y="681610"/>
                </a:lnTo>
                <a:lnTo>
                  <a:pt x="2296445" y="708706"/>
                </a:lnTo>
                <a:lnTo>
                  <a:pt x="2296353" y="717049"/>
                </a:lnTo>
                <a:lnTo>
                  <a:pt x="2296297" y="767900"/>
                </a:lnTo>
                <a:lnTo>
                  <a:pt x="2295356" y="831414"/>
                </a:lnTo>
                <a:lnTo>
                  <a:pt x="2294956" y="882246"/>
                </a:lnTo>
                <a:lnTo>
                  <a:pt x="2293567" y="945733"/>
                </a:lnTo>
                <a:lnTo>
                  <a:pt x="2292614" y="996533"/>
                </a:lnTo>
                <a:lnTo>
                  <a:pt x="2290332" y="1085396"/>
                </a:lnTo>
                <a:lnTo>
                  <a:pt x="2288898" y="1123453"/>
                </a:lnTo>
                <a:lnTo>
                  <a:pt x="2287693" y="1148811"/>
                </a:lnTo>
                <a:lnTo>
                  <a:pt x="2286855" y="1199617"/>
                </a:lnTo>
                <a:lnTo>
                  <a:pt x="2287172" y="1250490"/>
                </a:lnTo>
                <a:lnTo>
                  <a:pt x="2288584" y="1301427"/>
                </a:lnTo>
                <a:lnTo>
                  <a:pt x="2291030" y="1352425"/>
                </a:lnTo>
                <a:lnTo>
                  <a:pt x="2295188" y="1390809"/>
                </a:lnTo>
                <a:lnTo>
                  <a:pt x="2299305" y="1467332"/>
                </a:lnTo>
                <a:lnTo>
                  <a:pt x="2301978" y="1543770"/>
                </a:lnTo>
                <a:lnTo>
                  <a:pt x="2303490" y="1607427"/>
                </a:lnTo>
                <a:lnTo>
                  <a:pt x="2302645" y="1670946"/>
                </a:lnTo>
                <a:lnTo>
                  <a:pt x="2299726" y="1721631"/>
                </a:lnTo>
                <a:lnTo>
                  <a:pt x="2294278" y="1759454"/>
                </a:lnTo>
                <a:lnTo>
                  <a:pt x="2285105" y="1797060"/>
                </a:lnTo>
                <a:lnTo>
                  <a:pt x="2272489" y="1821752"/>
                </a:lnTo>
                <a:close/>
              </a:path>
              <a:path extrusionOk="0" h="1858010" w="3119119">
                <a:moveTo>
                  <a:pt x="3118151" y="1349821"/>
                </a:moveTo>
                <a:lnTo>
                  <a:pt x="3072699" y="1334456"/>
                </a:lnTo>
                <a:lnTo>
                  <a:pt x="3039077" y="1307067"/>
                </a:lnTo>
                <a:lnTo>
                  <a:pt x="3006090" y="1279715"/>
                </a:lnTo>
                <a:lnTo>
                  <a:pt x="2974526" y="1239733"/>
                </a:lnTo>
                <a:lnTo>
                  <a:pt x="2970702" y="1234778"/>
                </a:lnTo>
                <a:lnTo>
                  <a:pt x="3118151" y="1349821"/>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95" name="Google Shape;95;p4"/>
          <p:cNvGrpSpPr/>
          <p:nvPr/>
        </p:nvGrpSpPr>
        <p:grpSpPr>
          <a:xfrm>
            <a:off x="4245704" y="2070175"/>
            <a:ext cx="10145296" cy="2141684"/>
            <a:chOff x="4245704" y="2070175"/>
            <a:chExt cx="10145296" cy="2141684"/>
          </a:xfrm>
        </p:grpSpPr>
        <p:sp>
          <p:nvSpPr>
            <p:cNvPr id="96" name="Google Shape;96;p4"/>
            <p:cNvSpPr/>
            <p:nvPr/>
          </p:nvSpPr>
          <p:spPr>
            <a:xfrm>
              <a:off x="4684827" y="2070175"/>
              <a:ext cx="32384" cy="64769"/>
            </a:xfrm>
            <a:custGeom>
              <a:rect b="b" l="l" r="r" t="t"/>
              <a:pathLst>
                <a:path extrusionOk="0" h="64769" w="32385">
                  <a:moveTo>
                    <a:pt x="10795" y="8928"/>
                  </a:moveTo>
                  <a:lnTo>
                    <a:pt x="8102" y="1790"/>
                  </a:lnTo>
                  <a:lnTo>
                    <a:pt x="0" y="0"/>
                  </a:lnTo>
                  <a:lnTo>
                    <a:pt x="1397" y="5892"/>
                  </a:lnTo>
                  <a:lnTo>
                    <a:pt x="1866" y="8940"/>
                  </a:lnTo>
                  <a:lnTo>
                    <a:pt x="1397" y="11988"/>
                  </a:lnTo>
                  <a:lnTo>
                    <a:pt x="0" y="17881"/>
                  </a:lnTo>
                  <a:lnTo>
                    <a:pt x="8102" y="16065"/>
                  </a:lnTo>
                  <a:lnTo>
                    <a:pt x="10795" y="8928"/>
                  </a:lnTo>
                  <a:close/>
                </a:path>
                <a:path extrusionOk="0" h="64769" w="32385">
                  <a:moveTo>
                    <a:pt x="32359" y="53733"/>
                  </a:moveTo>
                  <a:lnTo>
                    <a:pt x="29514" y="47612"/>
                  </a:lnTo>
                  <a:lnTo>
                    <a:pt x="25793" y="42354"/>
                  </a:lnTo>
                  <a:lnTo>
                    <a:pt x="21742" y="37414"/>
                  </a:lnTo>
                  <a:lnTo>
                    <a:pt x="17919" y="32258"/>
                  </a:lnTo>
                  <a:lnTo>
                    <a:pt x="19050" y="44297"/>
                  </a:lnTo>
                  <a:lnTo>
                    <a:pt x="18402" y="53797"/>
                  </a:lnTo>
                  <a:lnTo>
                    <a:pt x="20218" y="60579"/>
                  </a:lnTo>
                  <a:lnTo>
                    <a:pt x="28727" y="64465"/>
                  </a:lnTo>
                  <a:lnTo>
                    <a:pt x="29489" y="58915"/>
                  </a:lnTo>
                  <a:lnTo>
                    <a:pt x="25501" y="51638"/>
                  </a:lnTo>
                  <a:lnTo>
                    <a:pt x="28727" y="50190"/>
                  </a:lnTo>
                  <a:lnTo>
                    <a:pt x="28943" y="52349"/>
                  </a:lnTo>
                  <a:lnTo>
                    <a:pt x="29260" y="54444"/>
                  </a:lnTo>
                  <a:lnTo>
                    <a:pt x="32359" y="5373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7" name="Google Shape;97;p4"/>
            <p:cNvPicPr preferRelativeResize="0"/>
            <p:nvPr/>
          </p:nvPicPr>
          <p:blipFill rotWithShape="1">
            <a:blip r:embed="rId4">
              <a:alphaModFix/>
            </a:blip>
            <a:srcRect b="0" l="0" r="0" t="0"/>
            <a:stretch/>
          </p:blipFill>
          <p:spPr>
            <a:xfrm>
              <a:off x="4245704" y="2127493"/>
              <a:ext cx="10145296" cy="2084366"/>
            </a:xfrm>
            <a:prstGeom prst="rect">
              <a:avLst/>
            </a:prstGeom>
            <a:noFill/>
            <a:ln>
              <a:noFill/>
            </a:ln>
          </p:spPr>
        </p:pic>
      </p:grpSp>
      <p:sp>
        <p:nvSpPr>
          <p:cNvPr id="98" name="Google Shape;98;p4"/>
          <p:cNvSpPr/>
          <p:nvPr/>
        </p:nvSpPr>
        <p:spPr>
          <a:xfrm>
            <a:off x="6150140" y="1661398"/>
            <a:ext cx="68580" cy="33020"/>
          </a:xfrm>
          <a:custGeom>
            <a:rect b="b" l="l" r="r" t="t"/>
            <a:pathLst>
              <a:path extrusionOk="0" h="33019" w="68579">
                <a:moveTo>
                  <a:pt x="41686" y="32771"/>
                </a:moveTo>
                <a:lnTo>
                  <a:pt x="35151" y="31225"/>
                </a:lnTo>
                <a:lnTo>
                  <a:pt x="28989" y="29313"/>
                </a:lnTo>
                <a:lnTo>
                  <a:pt x="21514" y="28682"/>
                </a:lnTo>
                <a:lnTo>
                  <a:pt x="20980" y="19737"/>
                </a:lnTo>
                <a:lnTo>
                  <a:pt x="27203" y="17536"/>
                </a:lnTo>
                <a:lnTo>
                  <a:pt x="28732" y="10791"/>
                </a:lnTo>
                <a:lnTo>
                  <a:pt x="21022" y="6420"/>
                </a:lnTo>
                <a:lnTo>
                  <a:pt x="15273" y="10804"/>
                </a:lnTo>
                <a:lnTo>
                  <a:pt x="9070" y="16966"/>
                </a:lnTo>
                <a:lnTo>
                  <a:pt x="0" y="17926"/>
                </a:lnTo>
                <a:lnTo>
                  <a:pt x="4374" y="11501"/>
                </a:lnTo>
                <a:lnTo>
                  <a:pt x="0" y="10791"/>
                </a:lnTo>
                <a:lnTo>
                  <a:pt x="19283" y="4098"/>
                </a:lnTo>
                <a:lnTo>
                  <a:pt x="37263" y="2347"/>
                </a:lnTo>
                <a:lnTo>
                  <a:pt x="53662" y="2120"/>
                </a:lnTo>
                <a:lnTo>
                  <a:pt x="68205" y="0"/>
                </a:lnTo>
                <a:lnTo>
                  <a:pt x="68205" y="14341"/>
                </a:lnTo>
                <a:lnTo>
                  <a:pt x="58413" y="13558"/>
                </a:lnTo>
                <a:lnTo>
                  <a:pt x="52176" y="16280"/>
                </a:lnTo>
                <a:lnTo>
                  <a:pt x="49472" y="22523"/>
                </a:lnTo>
                <a:lnTo>
                  <a:pt x="50282" y="32303"/>
                </a:lnTo>
                <a:lnTo>
                  <a:pt x="41686" y="32771"/>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 name="Google Shape;99;p4"/>
          <p:cNvSpPr/>
          <p:nvPr/>
        </p:nvSpPr>
        <p:spPr>
          <a:xfrm>
            <a:off x="9342988" y="1794020"/>
            <a:ext cx="276860" cy="233679"/>
          </a:xfrm>
          <a:custGeom>
            <a:rect b="b" l="l" r="r" t="t"/>
            <a:pathLst>
              <a:path extrusionOk="0" h="233680" w="276859">
                <a:moveTo>
                  <a:pt x="107712" y="233083"/>
                </a:moveTo>
                <a:lnTo>
                  <a:pt x="107499" y="227567"/>
                </a:lnTo>
                <a:lnTo>
                  <a:pt x="110353" y="212236"/>
                </a:lnTo>
                <a:lnTo>
                  <a:pt x="111340" y="204365"/>
                </a:lnTo>
                <a:lnTo>
                  <a:pt x="99435" y="206721"/>
                </a:lnTo>
                <a:lnTo>
                  <a:pt x="80000" y="202088"/>
                </a:lnTo>
                <a:lnTo>
                  <a:pt x="68276" y="204365"/>
                </a:lnTo>
                <a:lnTo>
                  <a:pt x="66546" y="196222"/>
                </a:lnTo>
                <a:lnTo>
                  <a:pt x="62675" y="190232"/>
                </a:lnTo>
                <a:lnTo>
                  <a:pt x="57124" y="185939"/>
                </a:lnTo>
                <a:lnTo>
                  <a:pt x="50353" y="182888"/>
                </a:lnTo>
                <a:lnTo>
                  <a:pt x="51023" y="165135"/>
                </a:lnTo>
                <a:lnTo>
                  <a:pt x="49149" y="149967"/>
                </a:lnTo>
                <a:lnTo>
                  <a:pt x="44267" y="137815"/>
                </a:lnTo>
                <a:lnTo>
                  <a:pt x="35916" y="129108"/>
                </a:lnTo>
                <a:lnTo>
                  <a:pt x="24252" y="133780"/>
                </a:lnTo>
                <a:lnTo>
                  <a:pt x="19473" y="134374"/>
                </a:lnTo>
                <a:lnTo>
                  <a:pt x="10668" y="132729"/>
                </a:lnTo>
                <a:lnTo>
                  <a:pt x="13051" y="122678"/>
                </a:lnTo>
                <a:lnTo>
                  <a:pt x="9734" y="114331"/>
                </a:lnTo>
                <a:lnTo>
                  <a:pt x="4217" y="106211"/>
                </a:lnTo>
                <a:lnTo>
                  <a:pt x="0" y="96840"/>
                </a:lnTo>
                <a:lnTo>
                  <a:pt x="6268" y="98706"/>
                </a:lnTo>
                <a:lnTo>
                  <a:pt x="11957" y="94892"/>
                </a:lnTo>
                <a:lnTo>
                  <a:pt x="21620" y="82427"/>
                </a:lnTo>
                <a:lnTo>
                  <a:pt x="18047" y="70730"/>
                </a:lnTo>
                <a:lnTo>
                  <a:pt x="18317" y="60227"/>
                </a:lnTo>
                <a:lnTo>
                  <a:pt x="22915" y="50983"/>
                </a:lnTo>
                <a:lnTo>
                  <a:pt x="32324" y="43059"/>
                </a:lnTo>
                <a:lnTo>
                  <a:pt x="30264" y="35240"/>
                </a:lnTo>
                <a:lnTo>
                  <a:pt x="26563" y="29091"/>
                </a:lnTo>
                <a:lnTo>
                  <a:pt x="21262" y="24539"/>
                </a:lnTo>
                <a:lnTo>
                  <a:pt x="14402" y="21512"/>
                </a:lnTo>
                <a:lnTo>
                  <a:pt x="39670" y="12078"/>
                </a:lnTo>
                <a:lnTo>
                  <a:pt x="67463" y="3980"/>
                </a:lnTo>
                <a:lnTo>
                  <a:pt x="96568" y="1958"/>
                </a:lnTo>
                <a:lnTo>
                  <a:pt x="125778" y="10756"/>
                </a:lnTo>
                <a:lnTo>
                  <a:pt x="130898" y="8732"/>
                </a:lnTo>
                <a:lnTo>
                  <a:pt x="134526" y="5182"/>
                </a:lnTo>
                <a:lnTo>
                  <a:pt x="136481" y="0"/>
                </a:lnTo>
                <a:lnTo>
                  <a:pt x="157159" y="14746"/>
                </a:lnTo>
                <a:lnTo>
                  <a:pt x="175082" y="30222"/>
                </a:lnTo>
                <a:lnTo>
                  <a:pt x="193459" y="43135"/>
                </a:lnTo>
                <a:lnTo>
                  <a:pt x="215497" y="50194"/>
                </a:lnTo>
                <a:lnTo>
                  <a:pt x="213755" y="61447"/>
                </a:lnTo>
                <a:lnTo>
                  <a:pt x="220653" y="64216"/>
                </a:lnTo>
                <a:lnTo>
                  <a:pt x="222716" y="71671"/>
                </a:lnTo>
                <a:lnTo>
                  <a:pt x="244230" y="71671"/>
                </a:lnTo>
                <a:lnTo>
                  <a:pt x="245948" y="77025"/>
                </a:lnTo>
                <a:lnTo>
                  <a:pt x="246533" y="81806"/>
                </a:lnTo>
                <a:lnTo>
                  <a:pt x="247771" y="86907"/>
                </a:lnTo>
                <a:lnTo>
                  <a:pt x="251449" y="93219"/>
                </a:lnTo>
                <a:lnTo>
                  <a:pt x="258788" y="90869"/>
                </a:lnTo>
                <a:lnTo>
                  <a:pt x="263113" y="92819"/>
                </a:lnTo>
                <a:lnTo>
                  <a:pt x="267891" y="95874"/>
                </a:lnTo>
                <a:lnTo>
                  <a:pt x="276590" y="96840"/>
                </a:lnTo>
                <a:lnTo>
                  <a:pt x="263737" y="105531"/>
                </a:lnTo>
                <a:lnTo>
                  <a:pt x="253000" y="116346"/>
                </a:lnTo>
                <a:lnTo>
                  <a:pt x="245071" y="129956"/>
                </a:lnTo>
                <a:lnTo>
                  <a:pt x="240638" y="147034"/>
                </a:lnTo>
                <a:lnTo>
                  <a:pt x="251449" y="157790"/>
                </a:lnTo>
                <a:lnTo>
                  <a:pt x="255076" y="164926"/>
                </a:lnTo>
                <a:lnTo>
                  <a:pt x="253959" y="174220"/>
                </a:lnTo>
                <a:lnTo>
                  <a:pt x="250995" y="180359"/>
                </a:lnTo>
                <a:lnTo>
                  <a:pt x="249165" y="185952"/>
                </a:lnTo>
                <a:lnTo>
                  <a:pt x="251449" y="193609"/>
                </a:lnTo>
                <a:lnTo>
                  <a:pt x="243037" y="190351"/>
                </a:lnTo>
                <a:lnTo>
                  <a:pt x="234748" y="192548"/>
                </a:lnTo>
                <a:lnTo>
                  <a:pt x="219088" y="200779"/>
                </a:lnTo>
                <a:lnTo>
                  <a:pt x="222254" y="207240"/>
                </a:lnTo>
                <a:lnTo>
                  <a:pt x="226307" y="207985"/>
                </a:lnTo>
                <a:lnTo>
                  <a:pt x="195615" y="210684"/>
                </a:lnTo>
                <a:lnTo>
                  <a:pt x="164236" y="215915"/>
                </a:lnTo>
                <a:lnTo>
                  <a:pt x="134244" y="223456"/>
                </a:lnTo>
                <a:lnTo>
                  <a:pt x="107712" y="23308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 name="Google Shape;100;p4"/>
          <p:cNvSpPr txBox="1"/>
          <p:nvPr>
            <p:ph type="title"/>
          </p:nvPr>
        </p:nvSpPr>
        <p:spPr>
          <a:xfrm>
            <a:off x="5932163" y="1754572"/>
            <a:ext cx="6806565" cy="2426335"/>
          </a:xfrm>
          <a:prstGeom prst="rect">
            <a:avLst/>
          </a:prstGeom>
          <a:noFill/>
          <a:ln>
            <a:noFill/>
          </a:ln>
        </p:spPr>
        <p:txBody>
          <a:bodyPr anchorCtr="0" anchor="t" bIns="0" lIns="0" spcFirstLastPara="1" rIns="0" wrap="square" tIns="212075">
            <a:spAutoFit/>
          </a:bodyPr>
          <a:lstStyle/>
          <a:p>
            <a:pPr indent="-227329" lvl="0" marL="239395" marR="5080" rtl="0" algn="l">
              <a:lnSpc>
                <a:spcPct val="102117"/>
              </a:lnSpc>
              <a:spcBef>
                <a:spcPts val="0"/>
              </a:spcBef>
              <a:spcAft>
                <a:spcPts val="0"/>
              </a:spcAft>
              <a:buNone/>
            </a:pPr>
            <a:r>
              <a:rPr lang="en-US" sz="8500"/>
              <a:t>ABRACETE/ ABRASETE</a:t>
            </a:r>
            <a:endParaRPr sz="8500"/>
          </a:p>
        </p:txBody>
      </p:sp>
      <p:sp>
        <p:nvSpPr>
          <p:cNvPr id="101" name="Google Shape;101;p4"/>
          <p:cNvSpPr txBox="1"/>
          <p:nvPr/>
        </p:nvSpPr>
        <p:spPr>
          <a:xfrm>
            <a:off x="4644628" y="4922911"/>
            <a:ext cx="9010015" cy="2959100"/>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150">
                <a:solidFill>
                  <a:srgbClr val="C84826"/>
                </a:solidFill>
                <a:latin typeface="Calibri"/>
                <a:ea typeface="Calibri"/>
                <a:cs typeface="Calibri"/>
                <a:sym typeface="Calibri"/>
              </a:rPr>
              <a:t>Girl		at			the	right	side,		holds		 Right	arm	of partner			with		her		Left	hand,		free		hands down	at		the		sides.	This	term	is	of		Spanish and	is		used		in	Rigodon			and	in	 other		dances.</a:t>
            </a:r>
            <a:endParaRPr sz="415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pSp>
        <p:nvGrpSpPr>
          <p:cNvPr id="106" name="Google Shape;106;p5"/>
          <p:cNvGrpSpPr/>
          <p:nvPr/>
        </p:nvGrpSpPr>
        <p:grpSpPr>
          <a:xfrm>
            <a:off x="3266990" y="1691906"/>
            <a:ext cx="11159710" cy="2357452"/>
            <a:chOff x="3266990" y="1691906"/>
            <a:chExt cx="11159710" cy="2357452"/>
          </a:xfrm>
        </p:grpSpPr>
        <p:sp>
          <p:nvSpPr>
            <p:cNvPr id="107" name="Google Shape;107;p5"/>
            <p:cNvSpPr/>
            <p:nvPr/>
          </p:nvSpPr>
          <p:spPr>
            <a:xfrm>
              <a:off x="3750018" y="1691906"/>
              <a:ext cx="36195" cy="71120"/>
            </a:xfrm>
            <a:custGeom>
              <a:rect b="b" l="l" r="r" t="t"/>
              <a:pathLst>
                <a:path extrusionOk="0" h="71119" w="36195">
                  <a:moveTo>
                    <a:pt x="11874" y="9829"/>
                  </a:moveTo>
                  <a:lnTo>
                    <a:pt x="8902" y="1981"/>
                  </a:lnTo>
                  <a:lnTo>
                    <a:pt x="0" y="0"/>
                  </a:lnTo>
                  <a:lnTo>
                    <a:pt x="1536" y="6489"/>
                  </a:lnTo>
                  <a:lnTo>
                    <a:pt x="2057" y="9842"/>
                  </a:lnTo>
                  <a:lnTo>
                    <a:pt x="1536" y="13195"/>
                  </a:lnTo>
                  <a:lnTo>
                    <a:pt x="0" y="19685"/>
                  </a:lnTo>
                  <a:lnTo>
                    <a:pt x="8902" y="17678"/>
                  </a:lnTo>
                  <a:lnTo>
                    <a:pt x="11874" y="9829"/>
                  </a:lnTo>
                  <a:close/>
                </a:path>
                <a:path extrusionOk="0" h="71119" w="36195">
                  <a:moveTo>
                    <a:pt x="35598" y="59156"/>
                  </a:moveTo>
                  <a:lnTo>
                    <a:pt x="32473" y="52412"/>
                  </a:lnTo>
                  <a:lnTo>
                    <a:pt x="28371" y="46609"/>
                  </a:lnTo>
                  <a:lnTo>
                    <a:pt x="23914" y="41173"/>
                  </a:lnTo>
                  <a:lnTo>
                    <a:pt x="19710" y="35509"/>
                  </a:lnTo>
                  <a:lnTo>
                    <a:pt x="20955" y="48755"/>
                  </a:lnTo>
                  <a:lnTo>
                    <a:pt x="20243" y="59207"/>
                  </a:lnTo>
                  <a:lnTo>
                    <a:pt x="22237" y="66675"/>
                  </a:lnTo>
                  <a:lnTo>
                    <a:pt x="31597" y="70954"/>
                  </a:lnTo>
                  <a:lnTo>
                    <a:pt x="32448" y="64858"/>
                  </a:lnTo>
                  <a:lnTo>
                    <a:pt x="28054" y="56832"/>
                  </a:lnTo>
                  <a:lnTo>
                    <a:pt x="31597" y="55245"/>
                  </a:lnTo>
                  <a:lnTo>
                    <a:pt x="31838" y="57632"/>
                  </a:lnTo>
                  <a:lnTo>
                    <a:pt x="32194" y="59931"/>
                  </a:lnTo>
                  <a:lnTo>
                    <a:pt x="35598" y="5915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8" name="Google Shape;108;p5"/>
            <p:cNvPicPr preferRelativeResize="0"/>
            <p:nvPr/>
          </p:nvPicPr>
          <p:blipFill rotWithShape="1">
            <a:blip r:embed="rId3">
              <a:alphaModFix/>
            </a:blip>
            <a:srcRect b="0" l="0" r="0" t="0"/>
            <a:stretch/>
          </p:blipFill>
          <p:spPr>
            <a:xfrm>
              <a:off x="3266990" y="1755000"/>
              <a:ext cx="11159710" cy="2294358"/>
            </a:xfrm>
            <a:prstGeom prst="rect">
              <a:avLst/>
            </a:prstGeom>
            <a:noFill/>
            <a:ln>
              <a:noFill/>
            </a:ln>
          </p:spPr>
        </p:pic>
      </p:grpSp>
      <p:sp>
        <p:nvSpPr>
          <p:cNvPr id="109" name="Google Shape;109;p5"/>
          <p:cNvSpPr/>
          <p:nvPr/>
        </p:nvSpPr>
        <p:spPr>
          <a:xfrm>
            <a:off x="5361848" y="1241946"/>
            <a:ext cx="75565" cy="36195"/>
          </a:xfrm>
          <a:custGeom>
            <a:rect b="b" l="l" r="r" t="t"/>
            <a:pathLst>
              <a:path extrusionOk="0" h="36194" w="75564">
                <a:moveTo>
                  <a:pt x="45855" y="36072"/>
                </a:moveTo>
                <a:lnTo>
                  <a:pt x="38666" y="34371"/>
                </a:lnTo>
                <a:lnTo>
                  <a:pt x="31888" y="32266"/>
                </a:lnTo>
                <a:lnTo>
                  <a:pt x="23665" y="31572"/>
                </a:lnTo>
                <a:lnTo>
                  <a:pt x="23078" y="21725"/>
                </a:lnTo>
                <a:lnTo>
                  <a:pt x="29923" y="19302"/>
                </a:lnTo>
                <a:lnTo>
                  <a:pt x="31605" y="11878"/>
                </a:lnTo>
                <a:lnTo>
                  <a:pt x="23125" y="7067"/>
                </a:lnTo>
                <a:lnTo>
                  <a:pt x="16800" y="11893"/>
                </a:lnTo>
                <a:lnTo>
                  <a:pt x="9977" y="18675"/>
                </a:lnTo>
                <a:lnTo>
                  <a:pt x="0" y="19732"/>
                </a:lnTo>
                <a:lnTo>
                  <a:pt x="4811" y="12660"/>
                </a:lnTo>
                <a:lnTo>
                  <a:pt x="0" y="11878"/>
                </a:lnTo>
                <a:lnTo>
                  <a:pt x="21211" y="4511"/>
                </a:lnTo>
                <a:lnTo>
                  <a:pt x="40988" y="2583"/>
                </a:lnTo>
                <a:lnTo>
                  <a:pt x="59028" y="2334"/>
                </a:lnTo>
                <a:lnTo>
                  <a:pt x="75025" y="0"/>
                </a:lnTo>
                <a:lnTo>
                  <a:pt x="75025" y="15786"/>
                </a:lnTo>
                <a:lnTo>
                  <a:pt x="64254" y="14924"/>
                </a:lnTo>
                <a:lnTo>
                  <a:pt x="57393" y="17920"/>
                </a:lnTo>
                <a:lnTo>
                  <a:pt x="54419" y="24792"/>
                </a:lnTo>
                <a:lnTo>
                  <a:pt x="55310" y="35558"/>
                </a:lnTo>
                <a:lnTo>
                  <a:pt x="45855" y="36072"/>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 name="Google Shape;110;p5"/>
          <p:cNvSpPr/>
          <p:nvPr/>
        </p:nvSpPr>
        <p:spPr>
          <a:xfrm>
            <a:off x="8873945" y="1387930"/>
            <a:ext cx="304800" cy="257175"/>
          </a:xfrm>
          <a:custGeom>
            <a:rect b="b" l="l" r="r" t="t"/>
            <a:pathLst>
              <a:path extrusionOk="0" h="257175" w="304800">
                <a:moveTo>
                  <a:pt x="118482" y="256565"/>
                </a:moveTo>
                <a:lnTo>
                  <a:pt x="118248" y="250494"/>
                </a:lnTo>
                <a:lnTo>
                  <a:pt x="121387" y="233618"/>
                </a:lnTo>
                <a:lnTo>
                  <a:pt x="122473" y="224954"/>
                </a:lnTo>
                <a:lnTo>
                  <a:pt x="109378" y="227547"/>
                </a:lnTo>
                <a:lnTo>
                  <a:pt x="87999" y="222448"/>
                </a:lnTo>
                <a:lnTo>
                  <a:pt x="75103" y="224954"/>
                </a:lnTo>
                <a:lnTo>
                  <a:pt x="73200" y="215990"/>
                </a:lnTo>
                <a:lnTo>
                  <a:pt x="68942" y="209397"/>
                </a:lnTo>
                <a:lnTo>
                  <a:pt x="62836" y="204672"/>
                </a:lnTo>
                <a:lnTo>
                  <a:pt x="55388" y="201313"/>
                </a:lnTo>
                <a:lnTo>
                  <a:pt x="56125" y="181772"/>
                </a:lnTo>
                <a:lnTo>
                  <a:pt x="54063" y="165076"/>
                </a:lnTo>
                <a:lnTo>
                  <a:pt x="48694" y="151700"/>
                </a:lnTo>
                <a:lnTo>
                  <a:pt x="39507" y="142115"/>
                </a:lnTo>
                <a:lnTo>
                  <a:pt x="26677" y="147258"/>
                </a:lnTo>
                <a:lnTo>
                  <a:pt x="21420" y="147912"/>
                </a:lnTo>
                <a:lnTo>
                  <a:pt x="11735" y="146100"/>
                </a:lnTo>
                <a:lnTo>
                  <a:pt x="14356" y="135037"/>
                </a:lnTo>
                <a:lnTo>
                  <a:pt x="10707" y="125850"/>
                </a:lnTo>
                <a:lnTo>
                  <a:pt x="4638" y="116912"/>
                </a:lnTo>
                <a:lnTo>
                  <a:pt x="0" y="106596"/>
                </a:lnTo>
                <a:lnTo>
                  <a:pt x="6895" y="108650"/>
                </a:lnTo>
                <a:lnTo>
                  <a:pt x="13152" y="104452"/>
                </a:lnTo>
                <a:lnTo>
                  <a:pt x="23782" y="90731"/>
                </a:lnTo>
                <a:lnTo>
                  <a:pt x="19851" y="77856"/>
                </a:lnTo>
                <a:lnTo>
                  <a:pt x="20149" y="66295"/>
                </a:lnTo>
                <a:lnTo>
                  <a:pt x="25207" y="56119"/>
                </a:lnTo>
                <a:lnTo>
                  <a:pt x="35556" y="47397"/>
                </a:lnTo>
                <a:lnTo>
                  <a:pt x="33290" y="38790"/>
                </a:lnTo>
                <a:lnTo>
                  <a:pt x="29219" y="32021"/>
                </a:lnTo>
                <a:lnTo>
                  <a:pt x="23388" y="27011"/>
                </a:lnTo>
                <a:lnTo>
                  <a:pt x="15842" y="23679"/>
                </a:lnTo>
                <a:lnTo>
                  <a:pt x="43637" y="13295"/>
                </a:lnTo>
                <a:lnTo>
                  <a:pt x="74208" y="4381"/>
                </a:lnTo>
                <a:lnTo>
                  <a:pt x="106224" y="2155"/>
                </a:lnTo>
                <a:lnTo>
                  <a:pt x="138354" y="11839"/>
                </a:lnTo>
                <a:lnTo>
                  <a:pt x="143987" y="9612"/>
                </a:lnTo>
                <a:lnTo>
                  <a:pt x="147977" y="5704"/>
                </a:lnTo>
                <a:lnTo>
                  <a:pt x="150128" y="0"/>
                </a:lnTo>
                <a:lnTo>
                  <a:pt x="172873" y="16232"/>
                </a:lnTo>
                <a:lnTo>
                  <a:pt x="192589" y="33267"/>
                </a:lnTo>
                <a:lnTo>
                  <a:pt x="212803" y="47481"/>
                </a:lnTo>
                <a:lnTo>
                  <a:pt x="237044" y="55251"/>
                </a:lnTo>
                <a:lnTo>
                  <a:pt x="237157" y="63017"/>
                </a:lnTo>
                <a:lnTo>
                  <a:pt x="239445" y="68639"/>
                </a:lnTo>
                <a:lnTo>
                  <a:pt x="242518" y="73478"/>
                </a:lnTo>
                <a:lnTo>
                  <a:pt x="244985" y="78892"/>
                </a:lnTo>
                <a:lnTo>
                  <a:pt x="268650" y="78892"/>
                </a:lnTo>
                <a:lnTo>
                  <a:pt x="270540" y="84785"/>
                </a:lnTo>
                <a:lnTo>
                  <a:pt x="271183" y="90048"/>
                </a:lnTo>
                <a:lnTo>
                  <a:pt x="272545" y="95662"/>
                </a:lnTo>
                <a:lnTo>
                  <a:pt x="276591" y="102610"/>
                </a:lnTo>
                <a:lnTo>
                  <a:pt x="284664" y="100024"/>
                </a:lnTo>
                <a:lnTo>
                  <a:pt x="289421" y="102171"/>
                </a:lnTo>
                <a:lnTo>
                  <a:pt x="294677" y="105533"/>
                </a:lnTo>
                <a:lnTo>
                  <a:pt x="304246" y="106596"/>
                </a:lnTo>
                <a:lnTo>
                  <a:pt x="290107" y="116163"/>
                </a:lnTo>
                <a:lnTo>
                  <a:pt x="278297" y="128067"/>
                </a:lnTo>
                <a:lnTo>
                  <a:pt x="269575" y="143049"/>
                </a:lnTo>
                <a:lnTo>
                  <a:pt x="264699" y="161848"/>
                </a:lnTo>
                <a:lnTo>
                  <a:pt x="276591" y="173687"/>
                </a:lnTo>
                <a:lnTo>
                  <a:pt x="280581" y="181541"/>
                </a:lnTo>
                <a:lnTo>
                  <a:pt x="279352" y="191772"/>
                </a:lnTo>
                <a:lnTo>
                  <a:pt x="276092" y="198529"/>
                </a:lnTo>
                <a:lnTo>
                  <a:pt x="274079" y="204686"/>
                </a:lnTo>
                <a:lnTo>
                  <a:pt x="276591" y="213114"/>
                </a:lnTo>
                <a:lnTo>
                  <a:pt x="267338" y="209528"/>
                </a:lnTo>
                <a:lnTo>
                  <a:pt x="258221" y="211947"/>
                </a:lnTo>
                <a:lnTo>
                  <a:pt x="240995" y="221007"/>
                </a:lnTo>
                <a:lnTo>
                  <a:pt x="244476" y="228119"/>
                </a:lnTo>
                <a:lnTo>
                  <a:pt x="248936" y="228939"/>
                </a:lnTo>
                <a:lnTo>
                  <a:pt x="215175" y="231910"/>
                </a:lnTo>
                <a:lnTo>
                  <a:pt x="180658" y="237668"/>
                </a:lnTo>
                <a:lnTo>
                  <a:pt x="147667" y="245968"/>
                </a:lnTo>
                <a:lnTo>
                  <a:pt x="118482" y="256565"/>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1" name="Google Shape;111;p5"/>
          <p:cNvGrpSpPr/>
          <p:nvPr/>
        </p:nvGrpSpPr>
        <p:grpSpPr>
          <a:xfrm>
            <a:off x="-6345" y="7084923"/>
            <a:ext cx="18294955" cy="3202305"/>
            <a:chOff x="-6345" y="7084923"/>
            <a:chExt cx="18294955" cy="3202305"/>
          </a:xfrm>
        </p:grpSpPr>
        <p:sp>
          <p:nvSpPr>
            <p:cNvPr id="112" name="Google Shape;112;p5"/>
            <p:cNvSpPr/>
            <p:nvPr/>
          </p:nvSpPr>
          <p:spPr>
            <a:xfrm>
              <a:off x="0" y="8671641"/>
              <a:ext cx="18288000" cy="1615440"/>
            </a:xfrm>
            <a:custGeom>
              <a:rect b="b" l="l" r="r" t="t"/>
              <a:pathLst>
                <a:path extrusionOk="0" h="1615440" w="18288000">
                  <a:moveTo>
                    <a:pt x="18288000" y="1615357"/>
                  </a:moveTo>
                  <a:lnTo>
                    <a:pt x="0" y="1615357"/>
                  </a:lnTo>
                  <a:lnTo>
                    <a:pt x="0" y="0"/>
                  </a:lnTo>
                  <a:lnTo>
                    <a:pt x="18288000" y="0"/>
                  </a:lnTo>
                  <a:lnTo>
                    <a:pt x="18288000" y="1615357"/>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 name="Google Shape;113;p5"/>
            <p:cNvSpPr/>
            <p:nvPr/>
          </p:nvSpPr>
          <p:spPr>
            <a:xfrm>
              <a:off x="0" y="8664192"/>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 name="Google Shape;114;p5"/>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51"/>
                  </a:lnTo>
                  <a:lnTo>
                    <a:pt x="763955" y="2778163"/>
                  </a:lnTo>
                  <a:close/>
                </a:path>
                <a:path extrusionOk="0" h="3202304" w="2557780">
                  <a:moveTo>
                    <a:pt x="900798" y="3182124"/>
                  </a:moveTo>
                  <a:lnTo>
                    <a:pt x="890168" y="3172803"/>
                  </a:lnTo>
                  <a:lnTo>
                    <a:pt x="880186" y="3163087"/>
                  </a:lnTo>
                  <a:lnTo>
                    <a:pt x="860323" y="3142704"/>
                  </a:lnTo>
                  <a:lnTo>
                    <a:pt x="868972" y="3137433"/>
                  </a:lnTo>
                  <a:lnTo>
                    <a:pt x="871766" y="3131820"/>
                  </a:lnTo>
                  <a:lnTo>
                    <a:pt x="874598" y="3126155"/>
                  </a:lnTo>
                  <a:lnTo>
                    <a:pt x="877493" y="3109557"/>
                  </a:lnTo>
                  <a:lnTo>
                    <a:pt x="877963" y="3088322"/>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18"/>
                  </a:lnTo>
                  <a:lnTo>
                    <a:pt x="430491" y="2990177"/>
                  </a:lnTo>
                  <a:lnTo>
                    <a:pt x="399072" y="2952610"/>
                  </a:lnTo>
                  <a:lnTo>
                    <a:pt x="370827" y="2916402"/>
                  </a:lnTo>
                  <a:lnTo>
                    <a:pt x="339610" y="2880957"/>
                  </a:lnTo>
                  <a:lnTo>
                    <a:pt x="308063" y="2845231"/>
                  </a:lnTo>
                  <a:lnTo>
                    <a:pt x="278841" y="2808198"/>
                  </a:lnTo>
                  <a:lnTo>
                    <a:pt x="254609" y="2768828"/>
                  </a:lnTo>
                  <a:lnTo>
                    <a:pt x="231635" y="2721991"/>
                  </a:lnTo>
                  <a:lnTo>
                    <a:pt x="212051" y="2673972"/>
                  </a:lnTo>
                  <a:lnTo>
                    <a:pt x="195795" y="2625064"/>
                  </a:lnTo>
                  <a:lnTo>
                    <a:pt x="182816" y="2575572"/>
                  </a:lnTo>
                  <a:lnTo>
                    <a:pt x="173024" y="2525801"/>
                  </a:lnTo>
                  <a:lnTo>
                    <a:pt x="170865" y="2500655"/>
                  </a:lnTo>
                  <a:lnTo>
                    <a:pt x="171094" y="2488742"/>
                  </a:lnTo>
                  <a:lnTo>
                    <a:pt x="173291" y="2467102"/>
                  </a:lnTo>
                  <a:lnTo>
                    <a:pt x="172872" y="2466949"/>
                  </a:lnTo>
                  <a:lnTo>
                    <a:pt x="176212" y="2461349"/>
                  </a:lnTo>
                  <a:lnTo>
                    <a:pt x="179222" y="2457399"/>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44"/>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79"/>
                  </a:lnTo>
                  <a:lnTo>
                    <a:pt x="427494" y="2395778"/>
                  </a:lnTo>
                  <a:lnTo>
                    <a:pt x="427761" y="2393365"/>
                  </a:lnTo>
                  <a:lnTo>
                    <a:pt x="395452" y="2384514"/>
                  </a:lnTo>
                  <a:lnTo>
                    <a:pt x="352894" y="2364143"/>
                  </a:lnTo>
                  <a:lnTo>
                    <a:pt x="310705" y="2340991"/>
                  </a:lnTo>
                  <a:lnTo>
                    <a:pt x="304939" y="2337816"/>
                  </a:lnTo>
                  <a:lnTo>
                    <a:pt x="277202" y="2322538"/>
                  </a:lnTo>
                  <a:lnTo>
                    <a:pt x="270535" y="2319617"/>
                  </a:lnTo>
                  <a:lnTo>
                    <a:pt x="229628" y="2304986"/>
                  </a:lnTo>
                  <a:lnTo>
                    <a:pt x="191122" y="2299766"/>
                  </a:lnTo>
                  <a:lnTo>
                    <a:pt x="182854" y="2300528"/>
                  </a:lnTo>
                  <a:lnTo>
                    <a:pt x="168249" y="2304796"/>
                  </a:lnTo>
                  <a:lnTo>
                    <a:pt x="167944" y="2304973"/>
                  </a:lnTo>
                  <a:lnTo>
                    <a:pt x="154305" y="2312759"/>
                  </a:lnTo>
                  <a:lnTo>
                    <a:pt x="140373" y="2325751"/>
                  </a:lnTo>
                  <a:lnTo>
                    <a:pt x="125780" y="2345080"/>
                  </a:lnTo>
                  <a:lnTo>
                    <a:pt x="121005" y="2335301"/>
                  </a:lnTo>
                  <a:lnTo>
                    <a:pt x="116065" y="2331859"/>
                  </a:lnTo>
                  <a:lnTo>
                    <a:pt x="111912" y="2328976"/>
                  </a:lnTo>
                  <a:lnTo>
                    <a:pt x="98463" y="2327300"/>
                  </a:lnTo>
                  <a:lnTo>
                    <a:pt x="80606" y="2331491"/>
                  </a:lnTo>
                  <a:lnTo>
                    <a:pt x="79603" y="2341270"/>
                  </a:lnTo>
                  <a:lnTo>
                    <a:pt x="77876" y="2351341"/>
                  </a:lnTo>
                  <a:lnTo>
                    <a:pt x="75615" y="2361806"/>
                  </a:lnTo>
                  <a:lnTo>
                    <a:pt x="73025" y="2372791"/>
                  </a:lnTo>
                  <a:lnTo>
                    <a:pt x="63068" y="2372855"/>
                  </a:lnTo>
                  <a:lnTo>
                    <a:pt x="53771" y="2377173"/>
                  </a:lnTo>
                  <a:lnTo>
                    <a:pt x="31203" y="2410447"/>
                  </a:lnTo>
                  <a:lnTo>
                    <a:pt x="18694" y="2456408"/>
                  </a:lnTo>
                  <a:lnTo>
                    <a:pt x="13652" y="2463876"/>
                  </a:lnTo>
                  <a:lnTo>
                    <a:pt x="8877" y="2471521"/>
                  </a:lnTo>
                  <a:lnTo>
                    <a:pt x="4343" y="2479294"/>
                  </a:lnTo>
                  <a:lnTo>
                    <a:pt x="0" y="2487168"/>
                  </a:lnTo>
                  <a:lnTo>
                    <a:pt x="6858" y="2499855"/>
                  </a:lnTo>
                  <a:lnTo>
                    <a:pt x="12903" y="2512847"/>
                  </a:lnTo>
                  <a:lnTo>
                    <a:pt x="18148" y="2526296"/>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908"/>
                  </a:lnTo>
                  <a:lnTo>
                    <a:pt x="134658" y="2838208"/>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41"/>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34"/>
                  </a:lnTo>
                  <a:lnTo>
                    <a:pt x="478586" y="3189821"/>
                  </a:lnTo>
                  <a:lnTo>
                    <a:pt x="474510" y="3180080"/>
                  </a:lnTo>
                  <a:lnTo>
                    <a:pt x="479145" y="3168116"/>
                  </a:lnTo>
                  <a:lnTo>
                    <a:pt x="486359" y="3172663"/>
                  </a:lnTo>
                  <a:lnTo>
                    <a:pt x="493725" y="3175127"/>
                  </a:lnTo>
                  <a:lnTo>
                    <a:pt x="501218" y="3175470"/>
                  </a:lnTo>
                  <a:lnTo>
                    <a:pt x="508838" y="3173704"/>
                  </a:lnTo>
                  <a:lnTo>
                    <a:pt x="504482" y="3163468"/>
                  </a:lnTo>
                  <a:lnTo>
                    <a:pt x="498970" y="3153994"/>
                  </a:lnTo>
                  <a:lnTo>
                    <a:pt x="496862" y="3151263"/>
                  </a:lnTo>
                  <a:lnTo>
                    <a:pt x="492239" y="3145269"/>
                  </a:lnTo>
                  <a:lnTo>
                    <a:pt x="484238" y="3137306"/>
                  </a:lnTo>
                  <a:lnTo>
                    <a:pt x="516801" y="3147784"/>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87"/>
                  </a:lnTo>
                  <a:lnTo>
                    <a:pt x="2152777" y="1914067"/>
                  </a:lnTo>
                  <a:lnTo>
                    <a:pt x="2149271" y="1899869"/>
                  </a:lnTo>
                  <a:lnTo>
                    <a:pt x="2144941" y="1886470"/>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92"/>
                  </a:lnTo>
                  <a:lnTo>
                    <a:pt x="2069630" y="1747774"/>
                  </a:lnTo>
                  <a:lnTo>
                    <a:pt x="2067547" y="1749755"/>
                  </a:lnTo>
                  <a:lnTo>
                    <a:pt x="2070290" y="1729600"/>
                  </a:lnTo>
                  <a:lnTo>
                    <a:pt x="2068118" y="1714144"/>
                  </a:lnTo>
                  <a:lnTo>
                    <a:pt x="2063635" y="1700885"/>
                  </a:lnTo>
                  <a:lnTo>
                    <a:pt x="2050669" y="1678165"/>
                  </a:lnTo>
                  <a:lnTo>
                    <a:pt x="2057133" y="1654479"/>
                  </a:lnTo>
                  <a:lnTo>
                    <a:pt x="2023681" y="1633728"/>
                  </a:lnTo>
                  <a:lnTo>
                    <a:pt x="2014372" y="1623809"/>
                  </a:lnTo>
                  <a:lnTo>
                    <a:pt x="2014372" y="1975599"/>
                  </a:lnTo>
                  <a:lnTo>
                    <a:pt x="1980514" y="1972741"/>
                  </a:lnTo>
                  <a:lnTo>
                    <a:pt x="1956092" y="1978444"/>
                  </a:lnTo>
                  <a:lnTo>
                    <a:pt x="1932495" y="1983371"/>
                  </a:lnTo>
                  <a:lnTo>
                    <a:pt x="1901113" y="1978152"/>
                  </a:lnTo>
                  <a:lnTo>
                    <a:pt x="1850631" y="1973592"/>
                  </a:lnTo>
                  <a:lnTo>
                    <a:pt x="1801710" y="1967534"/>
                  </a:lnTo>
                  <a:lnTo>
                    <a:pt x="1746110" y="1950313"/>
                  </a:lnTo>
                  <a:lnTo>
                    <a:pt x="1693075" y="1930654"/>
                  </a:lnTo>
                  <a:lnTo>
                    <a:pt x="1643126" y="1908048"/>
                  </a:lnTo>
                  <a:lnTo>
                    <a:pt x="1607172" y="1889671"/>
                  </a:lnTo>
                  <a:lnTo>
                    <a:pt x="1565249" y="1859432"/>
                  </a:lnTo>
                  <a:lnTo>
                    <a:pt x="1535087" y="1835543"/>
                  </a:lnTo>
                  <a:lnTo>
                    <a:pt x="1499362" y="1799412"/>
                  </a:lnTo>
                  <a:lnTo>
                    <a:pt x="1467040" y="1760042"/>
                  </a:lnTo>
                  <a:lnTo>
                    <a:pt x="1447088" y="1726438"/>
                  </a:lnTo>
                  <a:lnTo>
                    <a:pt x="1433487" y="1704327"/>
                  </a:lnTo>
                  <a:lnTo>
                    <a:pt x="1412786" y="1671434"/>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911"/>
                  </a:lnTo>
                  <a:lnTo>
                    <a:pt x="1169885" y="1604505"/>
                  </a:lnTo>
                  <a:lnTo>
                    <a:pt x="1169949" y="1328051"/>
                  </a:lnTo>
                  <a:lnTo>
                    <a:pt x="1168895" y="1325003"/>
                  </a:lnTo>
                  <a:lnTo>
                    <a:pt x="1165237" y="1310957"/>
                  </a:lnTo>
                  <a:lnTo>
                    <a:pt x="1162481" y="1296047"/>
                  </a:lnTo>
                  <a:lnTo>
                    <a:pt x="1151890" y="1271066"/>
                  </a:lnTo>
                  <a:lnTo>
                    <a:pt x="1145400" y="1242199"/>
                  </a:lnTo>
                  <a:lnTo>
                    <a:pt x="1138720" y="1213497"/>
                  </a:lnTo>
                  <a:lnTo>
                    <a:pt x="1138656" y="1196022"/>
                  </a:lnTo>
                  <a:lnTo>
                    <a:pt x="1143266" y="1191641"/>
                  </a:lnTo>
                  <a:lnTo>
                    <a:pt x="1157008" y="1161034"/>
                  </a:lnTo>
                  <a:lnTo>
                    <a:pt x="1178915" y="1122680"/>
                  </a:lnTo>
                  <a:lnTo>
                    <a:pt x="1219187" y="1101890"/>
                  </a:lnTo>
                  <a:lnTo>
                    <a:pt x="1261833" y="1096378"/>
                  </a:lnTo>
                  <a:lnTo>
                    <a:pt x="1297266" y="1097749"/>
                  </a:lnTo>
                  <a:lnTo>
                    <a:pt x="1337665" y="1111897"/>
                  </a:lnTo>
                  <a:lnTo>
                    <a:pt x="1375054" y="1128915"/>
                  </a:lnTo>
                  <a:lnTo>
                    <a:pt x="1418945" y="1157287"/>
                  </a:lnTo>
                  <a:lnTo>
                    <a:pt x="1462303" y="1186154"/>
                  </a:lnTo>
                  <a:lnTo>
                    <a:pt x="1494332" y="1208265"/>
                  </a:lnTo>
                  <a:lnTo>
                    <a:pt x="1531429" y="1243101"/>
                  </a:lnTo>
                  <a:lnTo>
                    <a:pt x="1563751" y="1282458"/>
                  </a:lnTo>
                  <a:lnTo>
                    <a:pt x="1586814" y="1313103"/>
                  </a:lnTo>
                  <a:lnTo>
                    <a:pt x="1621320" y="1350391"/>
                  </a:lnTo>
                  <a:lnTo>
                    <a:pt x="1656765" y="1386789"/>
                  </a:lnTo>
                  <a:lnTo>
                    <a:pt x="1691411" y="1423949"/>
                  </a:lnTo>
                  <a:lnTo>
                    <a:pt x="1723504" y="1463535"/>
                  </a:lnTo>
                  <a:lnTo>
                    <a:pt x="1753755" y="1504861"/>
                  </a:lnTo>
                  <a:lnTo>
                    <a:pt x="1774875" y="1537360"/>
                  </a:lnTo>
                  <a:lnTo>
                    <a:pt x="1804365" y="1579422"/>
                  </a:lnTo>
                  <a:lnTo>
                    <a:pt x="1833486" y="1621828"/>
                  </a:lnTo>
                  <a:lnTo>
                    <a:pt x="1853501" y="1655381"/>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801"/>
                  </a:lnTo>
                  <a:lnTo>
                    <a:pt x="2014372" y="1975599"/>
                  </a:lnTo>
                  <a:lnTo>
                    <a:pt x="2014372" y="1623809"/>
                  </a:lnTo>
                  <a:lnTo>
                    <a:pt x="2011565" y="1610194"/>
                  </a:lnTo>
                  <a:lnTo>
                    <a:pt x="2001812" y="1584413"/>
                  </a:lnTo>
                  <a:lnTo>
                    <a:pt x="2000542" y="1568094"/>
                  </a:lnTo>
                  <a:lnTo>
                    <a:pt x="1996719" y="1554213"/>
                  </a:lnTo>
                  <a:lnTo>
                    <a:pt x="1989721" y="1543329"/>
                  </a:lnTo>
                  <a:lnTo>
                    <a:pt x="1978456" y="1536509"/>
                  </a:lnTo>
                  <a:lnTo>
                    <a:pt x="1966290" y="1530565"/>
                  </a:lnTo>
                  <a:lnTo>
                    <a:pt x="1956587" y="1522272"/>
                  </a:lnTo>
                  <a:lnTo>
                    <a:pt x="1938121" y="1487246"/>
                  </a:lnTo>
                  <a:lnTo>
                    <a:pt x="1922157" y="1449857"/>
                  </a:lnTo>
                  <a:lnTo>
                    <a:pt x="1904390" y="1414157"/>
                  </a:lnTo>
                  <a:lnTo>
                    <a:pt x="1871814" y="1375041"/>
                  </a:lnTo>
                  <a:lnTo>
                    <a:pt x="1850351" y="1395450"/>
                  </a:lnTo>
                  <a:lnTo>
                    <a:pt x="1835327" y="1392224"/>
                  </a:lnTo>
                  <a:lnTo>
                    <a:pt x="1832178" y="1377696"/>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62"/>
                  </a:lnTo>
                  <a:lnTo>
                    <a:pt x="1644180" y="1118323"/>
                  </a:lnTo>
                  <a:lnTo>
                    <a:pt x="1631607" y="1112761"/>
                  </a:lnTo>
                  <a:lnTo>
                    <a:pt x="1608277" y="1099883"/>
                  </a:lnTo>
                  <a:lnTo>
                    <a:pt x="1591843" y="1097991"/>
                  </a:lnTo>
                  <a:lnTo>
                    <a:pt x="1573669" y="1097749"/>
                  </a:lnTo>
                  <a:lnTo>
                    <a:pt x="1578724" y="1092949"/>
                  </a:lnTo>
                  <a:lnTo>
                    <a:pt x="1573644" y="1080249"/>
                  </a:lnTo>
                  <a:lnTo>
                    <a:pt x="1567268" y="1068793"/>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62"/>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96"/>
                  </a:lnTo>
                  <a:lnTo>
                    <a:pt x="1277518" y="958786"/>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503"/>
                  </a:lnTo>
                  <a:lnTo>
                    <a:pt x="1017612" y="1381264"/>
                  </a:lnTo>
                  <a:lnTo>
                    <a:pt x="1040968" y="1429156"/>
                  </a:lnTo>
                  <a:lnTo>
                    <a:pt x="1063713" y="1460106"/>
                  </a:lnTo>
                  <a:lnTo>
                    <a:pt x="1112088" y="1484198"/>
                  </a:lnTo>
                  <a:lnTo>
                    <a:pt x="1131951" y="1500365"/>
                  </a:lnTo>
                  <a:lnTo>
                    <a:pt x="1137424" y="1530210"/>
                  </a:lnTo>
                  <a:lnTo>
                    <a:pt x="1130134" y="1519618"/>
                  </a:lnTo>
                  <a:lnTo>
                    <a:pt x="1114742" y="1499196"/>
                  </a:lnTo>
                  <a:lnTo>
                    <a:pt x="1103439" y="1492427"/>
                  </a:lnTo>
                  <a:lnTo>
                    <a:pt x="1090891" y="1504365"/>
                  </a:lnTo>
                  <a:lnTo>
                    <a:pt x="1098156" y="1514983"/>
                  </a:lnTo>
                  <a:lnTo>
                    <a:pt x="1105115" y="1525892"/>
                  </a:lnTo>
                  <a:lnTo>
                    <a:pt x="1111935" y="1536928"/>
                  </a:lnTo>
                  <a:lnTo>
                    <a:pt x="1127544" y="1557134"/>
                  </a:lnTo>
                  <a:lnTo>
                    <a:pt x="1143711" y="1576806"/>
                  </a:lnTo>
                  <a:lnTo>
                    <a:pt x="1167752" y="1606524"/>
                  </a:lnTo>
                  <a:lnTo>
                    <a:pt x="1206449" y="1639836"/>
                  </a:lnTo>
                  <a:lnTo>
                    <a:pt x="1248168" y="1687779"/>
                  </a:lnTo>
                  <a:lnTo>
                    <a:pt x="1271308" y="1718360"/>
                  </a:lnTo>
                  <a:lnTo>
                    <a:pt x="1293622" y="1749729"/>
                  </a:lnTo>
                  <a:lnTo>
                    <a:pt x="1324241" y="1790712"/>
                  </a:lnTo>
                  <a:lnTo>
                    <a:pt x="1354988" y="1831568"/>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54"/>
                  </a:lnTo>
                  <a:lnTo>
                    <a:pt x="1811299" y="2098636"/>
                  </a:lnTo>
                  <a:lnTo>
                    <a:pt x="1847253" y="2117026"/>
                  </a:lnTo>
                  <a:lnTo>
                    <a:pt x="1904492" y="2132698"/>
                  </a:lnTo>
                  <a:lnTo>
                    <a:pt x="1972081" y="2138515"/>
                  </a:lnTo>
                  <a:lnTo>
                    <a:pt x="1990839" y="2138197"/>
                  </a:lnTo>
                  <a:lnTo>
                    <a:pt x="2009927" y="2137575"/>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503"/>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25"/>
                  </a:lnTo>
                  <a:lnTo>
                    <a:pt x="1351114" y="3195002"/>
                  </a:lnTo>
                  <a:lnTo>
                    <a:pt x="1340281" y="3196920"/>
                  </a:lnTo>
                  <a:lnTo>
                    <a:pt x="1312227" y="3201543"/>
                  </a:lnTo>
                  <a:lnTo>
                    <a:pt x="1308328" y="3202089"/>
                  </a:lnTo>
                  <a:lnTo>
                    <a:pt x="1352791" y="3202089"/>
                  </a:lnTo>
                  <a:lnTo>
                    <a:pt x="1352677" y="3201454"/>
                  </a:lnTo>
                  <a:lnTo>
                    <a:pt x="1778254" y="3199244"/>
                  </a:lnTo>
                  <a:lnTo>
                    <a:pt x="1845805" y="3134995"/>
                  </a:lnTo>
                  <a:lnTo>
                    <a:pt x="1869300" y="3095117"/>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60"/>
                  </a:lnTo>
                  <a:lnTo>
                    <a:pt x="2123389" y="2748267"/>
                  </a:lnTo>
                  <a:lnTo>
                    <a:pt x="2147938" y="2689872"/>
                  </a:lnTo>
                  <a:lnTo>
                    <a:pt x="2151621" y="2668841"/>
                  </a:lnTo>
                  <a:lnTo>
                    <a:pt x="2158987" y="2626779"/>
                  </a:lnTo>
                  <a:lnTo>
                    <a:pt x="2170455" y="2580817"/>
                  </a:lnTo>
                  <a:lnTo>
                    <a:pt x="2178697" y="2555443"/>
                  </a:lnTo>
                  <a:lnTo>
                    <a:pt x="2166632" y="2549398"/>
                  </a:lnTo>
                  <a:lnTo>
                    <a:pt x="2164575" y="2551353"/>
                  </a:lnTo>
                  <a:lnTo>
                    <a:pt x="2154999" y="2542933"/>
                  </a:lnTo>
                  <a:lnTo>
                    <a:pt x="2155367" y="2542590"/>
                  </a:lnTo>
                  <a:lnTo>
                    <a:pt x="2152586" y="2527706"/>
                  </a:lnTo>
                  <a:lnTo>
                    <a:pt x="2166035" y="2532443"/>
                  </a:lnTo>
                  <a:lnTo>
                    <a:pt x="2183739" y="2515603"/>
                  </a:lnTo>
                  <a:lnTo>
                    <a:pt x="2185339" y="2496553"/>
                  </a:lnTo>
                  <a:lnTo>
                    <a:pt x="2183053" y="2481199"/>
                  </a:lnTo>
                  <a:lnTo>
                    <a:pt x="2176767" y="2469654"/>
                  </a:lnTo>
                  <a:lnTo>
                    <a:pt x="2190318" y="2439238"/>
                  </a:lnTo>
                  <a:lnTo>
                    <a:pt x="2199944" y="2412555"/>
                  </a:lnTo>
                  <a:lnTo>
                    <a:pt x="2204555" y="2390635"/>
                  </a:lnTo>
                  <a:lnTo>
                    <a:pt x="2185555" y="2356116"/>
                  </a:lnTo>
                  <a:lnTo>
                    <a:pt x="2203754" y="2338819"/>
                  </a:lnTo>
                  <a:lnTo>
                    <a:pt x="2205913" y="2319236"/>
                  </a:lnTo>
                  <a:lnTo>
                    <a:pt x="2208593" y="2299157"/>
                  </a:lnTo>
                  <a:lnTo>
                    <a:pt x="2210562" y="2279751"/>
                  </a:lnTo>
                  <a:lnTo>
                    <a:pt x="2212111" y="2243226"/>
                  </a:lnTo>
                  <a:lnTo>
                    <a:pt x="2210714" y="2227021"/>
                  </a:lnTo>
                  <a:lnTo>
                    <a:pt x="2213457" y="2189365"/>
                  </a:lnTo>
                  <a:lnTo>
                    <a:pt x="2204351" y="2145449"/>
                  </a:lnTo>
                  <a:lnTo>
                    <a:pt x="2192324" y="2104301"/>
                  </a:lnTo>
                  <a:lnTo>
                    <a:pt x="2177605" y="2065731"/>
                  </a:lnTo>
                  <a:lnTo>
                    <a:pt x="2181441" y="2062086"/>
                  </a:lnTo>
                  <a:lnTo>
                    <a:pt x="2191905" y="2069655"/>
                  </a:lnTo>
                  <a:lnTo>
                    <a:pt x="2190331" y="2071141"/>
                  </a:lnTo>
                  <a:lnTo>
                    <a:pt x="2216162" y="2081631"/>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13"/>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45"/>
                  </a:lnTo>
                  <a:lnTo>
                    <a:pt x="2206815" y="190893"/>
                  </a:lnTo>
                  <a:lnTo>
                    <a:pt x="2220988" y="194640"/>
                  </a:lnTo>
                  <a:lnTo>
                    <a:pt x="2232050" y="195643"/>
                  </a:lnTo>
                  <a:lnTo>
                    <a:pt x="2238070" y="192824"/>
                  </a:lnTo>
                  <a:lnTo>
                    <a:pt x="2237079" y="185115"/>
                  </a:lnTo>
                  <a:lnTo>
                    <a:pt x="2248420" y="191808"/>
                  </a:lnTo>
                  <a:lnTo>
                    <a:pt x="2282863" y="210616"/>
                  </a:lnTo>
                  <a:lnTo>
                    <a:pt x="2333447" y="241096"/>
                  </a:lnTo>
                  <a:lnTo>
                    <a:pt x="2380043" y="274472"/>
                  </a:lnTo>
                  <a:lnTo>
                    <a:pt x="2423083" y="311124"/>
                  </a:lnTo>
                  <a:lnTo>
                    <a:pt x="2455608" y="343928"/>
                  </a:lnTo>
                  <a:lnTo>
                    <a:pt x="2486317" y="379425"/>
                  </a:lnTo>
                  <a:lnTo>
                    <a:pt x="2514231" y="416483"/>
                  </a:lnTo>
                  <a:lnTo>
                    <a:pt x="2538374" y="454025"/>
                  </a:lnTo>
                  <a:lnTo>
                    <a:pt x="2557157" y="489127"/>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5" name="Google Shape;115;p5"/>
            <p:cNvPicPr preferRelativeResize="0"/>
            <p:nvPr/>
          </p:nvPicPr>
          <p:blipFill rotWithShape="1">
            <a:blip r:embed="rId4">
              <a:alphaModFix/>
            </a:blip>
            <a:srcRect b="0" l="0" r="0" t="0"/>
            <a:stretch/>
          </p:blipFill>
          <p:spPr>
            <a:xfrm>
              <a:off x="-6345" y="7167611"/>
              <a:ext cx="1753740" cy="3116333"/>
            </a:xfrm>
            <a:prstGeom prst="rect">
              <a:avLst/>
            </a:prstGeom>
            <a:noFill/>
            <a:ln>
              <a:noFill/>
            </a:ln>
          </p:spPr>
        </p:pic>
      </p:grpSp>
      <p:sp>
        <p:nvSpPr>
          <p:cNvPr id="116" name="Google Shape;116;p5"/>
          <p:cNvSpPr txBox="1"/>
          <p:nvPr>
            <p:ph type="ctrTitle"/>
          </p:nvPr>
        </p:nvSpPr>
        <p:spPr>
          <a:xfrm>
            <a:off x="1593589" y="628162"/>
            <a:ext cx="12725891" cy="3432735"/>
          </a:xfrm>
          <a:prstGeom prst="rect">
            <a:avLst/>
          </a:prstGeom>
          <a:noFill/>
          <a:ln>
            <a:noFill/>
          </a:ln>
        </p:spPr>
        <p:txBody>
          <a:bodyPr anchorCtr="0" anchor="t" bIns="0" lIns="0" spcFirstLastPara="1" rIns="0" wrap="square" tIns="1260650">
            <a:spAutoFit/>
          </a:bodyPr>
          <a:lstStyle/>
          <a:p>
            <a:pPr indent="-2417445" lvl="0" marL="4853305" marR="5080" rtl="0" algn="l">
              <a:lnSpc>
                <a:spcPct val="101333"/>
              </a:lnSpc>
              <a:spcBef>
                <a:spcPts val="0"/>
              </a:spcBef>
              <a:spcAft>
                <a:spcPts val="0"/>
              </a:spcAft>
              <a:buNone/>
            </a:pPr>
            <a:r>
              <a:rPr lang="en-US" sz="8250"/>
              <a:t>ARMS IN LATERAL POSITION</a:t>
            </a:r>
            <a:endParaRPr sz="8250"/>
          </a:p>
        </p:txBody>
      </p:sp>
      <p:sp>
        <p:nvSpPr>
          <p:cNvPr id="117" name="Google Shape;117;p5"/>
          <p:cNvSpPr txBox="1"/>
          <p:nvPr/>
        </p:nvSpPr>
        <p:spPr>
          <a:xfrm>
            <a:off x="4410345" y="4771392"/>
            <a:ext cx="8401685" cy="24257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lang="en-US" sz="4550">
                <a:solidFill>
                  <a:srgbClr val="C84826"/>
                </a:solidFill>
                <a:latin typeface="Calibri"/>
                <a:ea typeface="Calibri"/>
                <a:cs typeface="Calibri"/>
                <a:sym typeface="Calibri"/>
              </a:rPr>
              <a:t>both	arms		are	at		one	side,	either sideward	right		or		left.		This		may		be done	 at	shoulder	chest		or	waist	level</a:t>
            </a:r>
            <a:endParaRPr sz="455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pSp>
        <p:nvGrpSpPr>
          <p:cNvPr id="122" name="Google Shape;122;p6"/>
          <p:cNvGrpSpPr/>
          <p:nvPr/>
        </p:nvGrpSpPr>
        <p:grpSpPr>
          <a:xfrm>
            <a:off x="16288131" y="11"/>
            <a:ext cx="2000250" cy="10287397"/>
            <a:chOff x="16288131" y="11"/>
            <a:chExt cx="2000250" cy="10287397"/>
          </a:xfrm>
        </p:grpSpPr>
        <p:sp>
          <p:nvSpPr>
            <p:cNvPr id="123" name="Google Shape;123;p6"/>
            <p:cNvSpPr/>
            <p:nvPr/>
          </p:nvSpPr>
          <p:spPr>
            <a:xfrm>
              <a:off x="16295589" y="7393"/>
              <a:ext cx="1985010" cy="10280015"/>
            </a:xfrm>
            <a:custGeom>
              <a:rect b="b" l="l" r="r" t="t"/>
              <a:pathLst>
                <a:path extrusionOk="0" h="10280015" w="1985009">
                  <a:moveTo>
                    <a:pt x="1984931" y="0"/>
                  </a:moveTo>
                  <a:lnTo>
                    <a:pt x="1984931" y="10279605"/>
                  </a:lnTo>
                  <a:lnTo>
                    <a:pt x="0" y="10279605"/>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 name="Google Shape;124;p6"/>
            <p:cNvSpPr/>
            <p:nvPr/>
          </p:nvSpPr>
          <p:spPr>
            <a:xfrm>
              <a:off x="16288131" y="11"/>
              <a:ext cx="2000250" cy="10287000"/>
            </a:xfrm>
            <a:custGeom>
              <a:rect b="b" l="l" r="r" t="t"/>
              <a:pathLst>
                <a:path extrusionOk="0" h="10287000" w="2000250">
                  <a:moveTo>
                    <a:pt x="1999830" y="0"/>
                  </a:moveTo>
                  <a:lnTo>
                    <a:pt x="1984590" y="0"/>
                  </a:lnTo>
                  <a:lnTo>
                    <a:pt x="15240" y="0"/>
                  </a:lnTo>
                  <a:lnTo>
                    <a:pt x="0" y="0"/>
                  </a:lnTo>
                  <a:lnTo>
                    <a:pt x="0" y="10286987"/>
                  </a:lnTo>
                  <a:lnTo>
                    <a:pt x="15240" y="10286987"/>
                  </a:lnTo>
                  <a:lnTo>
                    <a:pt x="15240" y="14833"/>
                  </a:lnTo>
                  <a:lnTo>
                    <a:pt x="1984590" y="14833"/>
                  </a:lnTo>
                  <a:lnTo>
                    <a:pt x="1984590" y="10286987"/>
                  </a:lnTo>
                  <a:lnTo>
                    <a:pt x="1999830" y="10286987"/>
                  </a:lnTo>
                  <a:lnTo>
                    <a:pt x="1999830"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125" name="Google Shape;125;p6"/>
          <p:cNvPicPr preferRelativeResize="0"/>
          <p:nvPr/>
        </p:nvPicPr>
        <p:blipFill rotWithShape="1">
          <a:blip r:embed="rId3">
            <a:alphaModFix/>
          </a:blip>
          <a:srcRect b="0" l="0" r="0" t="0"/>
          <a:stretch/>
        </p:blipFill>
        <p:spPr>
          <a:xfrm>
            <a:off x="0" y="-6257"/>
            <a:ext cx="2767800" cy="2672594"/>
          </a:xfrm>
          <a:prstGeom prst="rect">
            <a:avLst/>
          </a:prstGeom>
          <a:noFill/>
          <a:ln>
            <a:noFill/>
          </a:ln>
        </p:spPr>
      </p:pic>
      <p:sp>
        <p:nvSpPr>
          <p:cNvPr id="126" name="Google Shape;126;p6"/>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07"/>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73"/>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195"/>
                </a:lnTo>
                <a:lnTo>
                  <a:pt x="752055" y="3181273"/>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287"/>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00"/>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692"/>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89"/>
                </a:lnTo>
                <a:lnTo>
                  <a:pt x="899464" y="3202089"/>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889"/>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35"/>
                </a:lnTo>
                <a:lnTo>
                  <a:pt x="2428786" y="1756689"/>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15"/>
                </a:lnTo>
                <a:lnTo>
                  <a:pt x="2102307" y="1804314"/>
                </a:lnTo>
                <a:lnTo>
                  <a:pt x="2067407" y="1784934"/>
                </a:lnTo>
                <a:lnTo>
                  <a:pt x="2083663" y="1787004"/>
                </a:lnTo>
                <a:lnTo>
                  <a:pt x="2091016" y="1780006"/>
                </a:lnTo>
                <a:lnTo>
                  <a:pt x="2089480" y="1763941"/>
                </a:lnTo>
                <a:lnTo>
                  <a:pt x="2096579" y="1757184"/>
                </a:lnTo>
                <a:lnTo>
                  <a:pt x="2084133" y="1751482"/>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12"/>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74"/>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48"/>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38"/>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56"/>
                </a:lnTo>
                <a:lnTo>
                  <a:pt x="1804771" y="1298587"/>
                </a:lnTo>
                <a:lnTo>
                  <a:pt x="1790115" y="1277480"/>
                </a:lnTo>
                <a:lnTo>
                  <a:pt x="1782229" y="1267447"/>
                </a:lnTo>
                <a:lnTo>
                  <a:pt x="1758442" y="1237488"/>
                </a:lnTo>
                <a:lnTo>
                  <a:pt x="1739582" y="1220381"/>
                </a:lnTo>
                <a:lnTo>
                  <a:pt x="1724647" y="1217053"/>
                </a:lnTo>
                <a:lnTo>
                  <a:pt x="1703882" y="1219276"/>
                </a:lnTo>
                <a:lnTo>
                  <a:pt x="1685861" y="1201369"/>
                </a:lnTo>
                <a:lnTo>
                  <a:pt x="1676222" y="1175473"/>
                </a:lnTo>
                <a:lnTo>
                  <a:pt x="1667675" y="1148549"/>
                </a:lnTo>
                <a:lnTo>
                  <a:pt x="1644180" y="1118323"/>
                </a:lnTo>
                <a:lnTo>
                  <a:pt x="1631607" y="1112748"/>
                </a:lnTo>
                <a:lnTo>
                  <a:pt x="1608277" y="1099883"/>
                </a:lnTo>
                <a:lnTo>
                  <a:pt x="1591843" y="1097991"/>
                </a:lnTo>
                <a:lnTo>
                  <a:pt x="1573669" y="1097749"/>
                </a:lnTo>
                <a:lnTo>
                  <a:pt x="1578724" y="1092949"/>
                </a:lnTo>
                <a:lnTo>
                  <a:pt x="1573644" y="1080236"/>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907" y="1052817"/>
                </a:lnTo>
                <a:lnTo>
                  <a:pt x="1483512" y="1060805"/>
                </a:lnTo>
                <a:lnTo>
                  <a:pt x="1473136" y="1053147"/>
                </a:lnTo>
                <a:lnTo>
                  <a:pt x="1470406" y="1055738"/>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1997"/>
                </a:lnTo>
                <a:lnTo>
                  <a:pt x="1346288" y="963472"/>
                </a:lnTo>
                <a:lnTo>
                  <a:pt x="1332941" y="958646"/>
                </a:lnTo>
                <a:lnTo>
                  <a:pt x="1317205" y="956068"/>
                </a:lnTo>
                <a:lnTo>
                  <a:pt x="1300086" y="954836"/>
                </a:lnTo>
                <a:lnTo>
                  <a:pt x="1283500" y="953084"/>
                </a:lnTo>
                <a:lnTo>
                  <a:pt x="1277518" y="958773"/>
                </a:lnTo>
                <a:lnTo>
                  <a:pt x="1266913" y="951331"/>
                </a:lnTo>
                <a:lnTo>
                  <a:pt x="1238300" y="978560"/>
                </a:lnTo>
                <a:lnTo>
                  <a:pt x="1230020" y="1003947"/>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58"/>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70"/>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30"/>
                </a:lnTo>
                <a:lnTo>
                  <a:pt x="1599260" y="2002358"/>
                </a:lnTo>
                <a:lnTo>
                  <a:pt x="1594510" y="2024405"/>
                </a:lnTo>
                <a:lnTo>
                  <a:pt x="1621536" y="2051278"/>
                </a:lnTo>
                <a:lnTo>
                  <a:pt x="1647164" y="2061946"/>
                </a:lnTo>
                <a:lnTo>
                  <a:pt x="1673263" y="2072182"/>
                </a:lnTo>
                <a:lnTo>
                  <a:pt x="1690331" y="2073478"/>
                </a:lnTo>
                <a:lnTo>
                  <a:pt x="1714728" y="2085327"/>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84"/>
                </a:lnTo>
                <a:lnTo>
                  <a:pt x="2009927" y="2137562"/>
                </a:lnTo>
                <a:lnTo>
                  <a:pt x="2020468" y="2127542"/>
                </a:lnTo>
                <a:lnTo>
                  <a:pt x="2039874" y="2126602"/>
                </a:lnTo>
                <a:lnTo>
                  <a:pt x="2048522" y="2153437"/>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4989"/>
                </a:lnTo>
                <a:lnTo>
                  <a:pt x="1340281" y="3196920"/>
                </a:lnTo>
                <a:lnTo>
                  <a:pt x="1312227" y="3201530"/>
                </a:lnTo>
                <a:lnTo>
                  <a:pt x="1308303"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41"/>
                </a:lnTo>
                <a:lnTo>
                  <a:pt x="2154999" y="2542933"/>
                </a:lnTo>
                <a:lnTo>
                  <a:pt x="2155367" y="2542578"/>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22"/>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36"/>
                </a:lnTo>
                <a:lnTo>
                  <a:pt x="2192324" y="2104288"/>
                </a:lnTo>
                <a:lnTo>
                  <a:pt x="2177605" y="2065718"/>
                </a:lnTo>
                <a:lnTo>
                  <a:pt x="2181441" y="2062073"/>
                </a:lnTo>
                <a:lnTo>
                  <a:pt x="2191905" y="2069642"/>
                </a:lnTo>
                <a:lnTo>
                  <a:pt x="2190331" y="2071128"/>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29"/>
                </a:lnTo>
                <a:lnTo>
                  <a:pt x="2185644" y="37312"/>
                </a:lnTo>
                <a:lnTo>
                  <a:pt x="2173592" y="40538"/>
                </a:lnTo>
                <a:lnTo>
                  <a:pt x="2161044" y="40144"/>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14"/>
                </a:lnTo>
                <a:lnTo>
                  <a:pt x="2137308" y="1003"/>
                </a:lnTo>
                <a:lnTo>
                  <a:pt x="2111946" y="0"/>
                </a:lnTo>
                <a:lnTo>
                  <a:pt x="2087041" y="355"/>
                </a:lnTo>
                <a:lnTo>
                  <a:pt x="2065528" y="1435"/>
                </a:lnTo>
                <a:lnTo>
                  <a:pt x="2050402" y="2552"/>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02"/>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 name="Google Shape;127;p6"/>
          <p:cNvSpPr/>
          <p:nvPr/>
        </p:nvSpPr>
        <p:spPr>
          <a:xfrm>
            <a:off x="15131074" y="-10994"/>
            <a:ext cx="3157220" cy="2258060"/>
          </a:xfrm>
          <a:custGeom>
            <a:rect b="b" l="l" r="r" t="t"/>
            <a:pathLst>
              <a:path extrusionOk="0" h="2258060" w="3157219">
                <a:moveTo>
                  <a:pt x="1476398" y="384227"/>
                </a:moveTo>
                <a:lnTo>
                  <a:pt x="1185894" y="544760"/>
                </a:lnTo>
                <a:lnTo>
                  <a:pt x="1223163" y="509664"/>
                </a:lnTo>
                <a:lnTo>
                  <a:pt x="1263541" y="487351"/>
                </a:lnTo>
                <a:lnTo>
                  <a:pt x="1294304" y="455850"/>
                </a:lnTo>
                <a:lnTo>
                  <a:pt x="1379698" y="408662"/>
                </a:lnTo>
                <a:lnTo>
                  <a:pt x="1346683" y="397903"/>
                </a:lnTo>
                <a:lnTo>
                  <a:pt x="1309217" y="389605"/>
                </a:lnTo>
                <a:lnTo>
                  <a:pt x="1267845" y="383465"/>
                </a:lnTo>
                <a:lnTo>
                  <a:pt x="1216976" y="368072"/>
                </a:lnTo>
                <a:lnTo>
                  <a:pt x="1169434" y="365341"/>
                </a:lnTo>
                <a:lnTo>
                  <a:pt x="1113488" y="352754"/>
                </a:lnTo>
                <a:lnTo>
                  <a:pt x="1055823" y="341116"/>
                </a:lnTo>
                <a:lnTo>
                  <a:pt x="996987" y="330125"/>
                </a:lnTo>
                <a:lnTo>
                  <a:pt x="943666" y="330589"/>
                </a:lnTo>
                <a:lnTo>
                  <a:pt x="825057" y="309125"/>
                </a:lnTo>
                <a:lnTo>
                  <a:pt x="767002" y="297703"/>
                </a:lnTo>
                <a:lnTo>
                  <a:pt x="716648" y="296527"/>
                </a:lnTo>
                <a:lnTo>
                  <a:pt x="668403" y="294185"/>
                </a:lnTo>
                <a:lnTo>
                  <a:pt x="622813" y="290375"/>
                </a:lnTo>
                <a:lnTo>
                  <a:pt x="580426" y="284796"/>
                </a:lnTo>
                <a:lnTo>
                  <a:pt x="533508" y="281721"/>
                </a:lnTo>
                <a:lnTo>
                  <a:pt x="480578" y="267466"/>
                </a:lnTo>
                <a:lnTo>
                  <a:pt x="434302" y="264037"/>
                </a:lnTo>
                <a:lnTo>
                  <a:pt x="376649" y="237891"/>
                </a:lnTo>
                <a:lnTo>
                  <a:pt x="326424" y="222142"/>
                </a:lnTo>
                <a:lnTo>
                  <a:pt x="277874" y="205467"/>
                </a:lnTo>
                <a:lnTo>
                  <a:pt x="225250" y="176543"/>
                </a:lnTo>
                <a:lnTo>
                  <a:pt x="175075" y="146265"/>
                </a:lnTo>
                <a:lnTo>
                  <a:pt x="133878" y="125528"/>
                </a:lnTo>
                <a:lnTo>
                  <a:pt x="89767" y="91899"/>
                </a:lnTo>
                <a:lnTo>
                  <a:pt x="55406" y="67383"/>
                </a:lnTo>
                <a:lnTo>
                  <a:pt x="18907" y="29548"/>
                </a:lnTo>
                <a:lnTo>
                  <a:pt x="0" y="10994"/>
                </a:lnTo>
                <a:lnTo>
                  <a:pt x="56274" y="10974"/>
                </a:lnTo>
                <a:lnTo>
                  <a:pt x="64188" y="19027"/>
                </a:lnTo>
                <a:lnTo>
                  <a:pt x="95513" y="45220"/>
                </a:lnTo>
                <a:lnTo>
                  <a:pt x="130689" y="69285"/>
                </a:lnTo>
                <a:lnTo>
                  <a:pt x="175546" y="102502"/>
                </a:lnTo>
                <a:lnTo>
                  <a:pt x="223638" y="133931"/>
                </a:lnTo>
                <a:lnTo>
                  <a:pt x="268518" y="152633"/>
                </a:lnTo>
                <a:lnTo>
                  <a:pt x="322155" y="180998"/>
                </a:lnTo>
                <a:lnTo>
                  <a:pt x="371964" y="196977"/>
                </a:lnTo>
                <a:lnTo>
                  <a:pt x="429914" y="222958"/>
                </a:lnTo>
                <a:lnTo>
                  <a:pt x="483420" y="236894"/>
                </a:lnTo>
                <a:lnTo>
                  <a:pt x="532173" y="238955"/>
                </a:lnTo>
                <a:lnTo>
                  <a:pt x="582005" y="240420"/>
                </a:lnTo>
                <a:lnTo>
                  <a:pt x="628524" y="243716"/>
                </a:lnTo>
                <a:lnTo>
                  <a:pt x="684888" y="256073"/>
                </a:lnTo>
                <a:lnTo>
                  <a:pt x="738094" y="255673"/>
                </a:lnTo>
                <a:lnTo>
                  <a:pt x="799698" y="265134"/>
                </a:lnTo>
                <a:lnTo>
                  <a:pt x="862838" y="273746"/>
                </a:lnTo>
                <a:lnTo>
                  <a:pt x="990832" y="290023"/>
                </a:lnTo>
                <a:lnTo>
                  <a:pt x="1060379" y="309596"/>
                </a:lnTo>
                <a:lnTo>
                  <a:pt x="1122431" y="318809"/>
                </a:lnTo>
                <a:lnTo>
                  <a:pt x="1182403" y="329172"/>
                </a:lnTo>
                <a:lnTo>
                  <a:pt x="1239572" y="341084"/>
                </a:lnTo>
                <a:lnTo>
                  <a:pt x="1287077" y="343835"/>
                </a:lnTo>
                <a:lnTo>
                  <a:pt x="1336472" y="360043"/>
                </a:lnTo>
                <a:lnTo>
                  <a:pt x="1368617" y="356780"/>
                </a:lnTo>
                <a:lnTo>
                  <a:pt x="1401206" y="367774"/>
                </a:lnTo>
                <a:lnTo>
                  <a:pt x="1421238" y="371206"/>
                </a:lnTo>
                <a:lnTo>
                  <a:pt x="1434128" y="378583"/>
                </a:lnTo>
                <a:lnTo>
                  <a:pt x="1476398" y="384227"/>
                </a:lnTo>
                <a:close/>
              </a:path>
              <a:path extrusionOk="0" h="2258060" w="3157219">
                <a:moveTo>
                  <a:pt x="1096355" y="10612"/>
                </a:moveTo>
                <a:lnTo>
                  <a:pt x="56274" y="10974"/>
                </a:lnTo>
                <a:lnTo>
                  <a:pt x="54952" y="9630"/>
                </a:lnTo>
                <a:lnTo>
                  <a:pt x="1069558" y="0"/>
                </a:lnTo>
                <a:lnTo>
                  <a:pt x="1096355" y="10612"/>
                </a:lnTo>
                <a:close/>
              </a:path>
              <a:path extrusionOk="0" h="2258060" w="3157219">
                <a:moveTo>
                  <a:pt x="1587248" y="206962"/>
                </a:moveTo>
                <a:lnTo>
                  <a:pt x="1501539" y="167318"/>
                </a:lnTo>
                <a:lnTo>
                  <a:pt x="1451933" y="151227"/>
                </a:lnTo>
                <a:lnTo>
                  <a:pt x="1394729" y="124834"/>
                </a:lnTo>
                <a:lnTo>
                  <a:pt x="1342409" y="110242"/>
                </a:lnTo>
                <a:lnTo>
                  <a:pt x="1282902" y="85121"/>
                </a:lnTo>
                <a:lnTo>
                  <a:pt x="1222550" y="60467"/>
                </a:lnTo>
                <a:lnTo>
                  <a:pt x="1161558" y="36167"/>
                </a:lnTo>
                <a:lnTo>
                  <a:pt x="1096355" y="10612"/>
                </a:lnTo>
                <a:lnTo>
                  <a:pt x="1181616" y="10582"/>
                </a:lnTo>
                <a:lnTo>
                  <a:pt x="1212675" y="22421"/>
                </a:lnTo>
                <a:lnTo>
                  <a:pt x="1262755" y="38250"/>
                </a:lnTo>
                <a:lnTo>
                  <a:pt x="1310851" y="55175"/>
                </a:lnTo>
                <a:lnTo>
                  <a:pt x="1356667" y="73361"/>
                </a:lnTo>
                <a:lnTo>
                  <a:pt x="1399904" y="92971"/>
                </a:lnTo>
                <a:lnTo>
                  <a:pt x="1434129" y="103061"/>
                </a:lnTo>
                <a:lnTo>
                  <a:pt x="1468278" y="84190"/>
                </a:lnTo>
                <a:lnTo>
                  <a:pt x="1587248" y="206962"/>
                </a:lnTo>
                <a:close/>
              </a:path>
              <a:path extrusionOk="0" h="2258060" w="3157219">
                <a:moveTo>
                  <a:pt x="1342566" y="10102"/>
                </a:moveTo>
                <a:lnTo>
                  <a:pt x="1341111" y="9451"/>
                </a:lnTo>
                <a:lnTo>
                  <a:pt x="1341638" y="9160"/>
                </a:lnTo>
                <a:lnTo>
                  <a:pt x="1342566" y="10102"/>
                </a:lnTo>
                <a:close/>
              </a:path>
              <a:path extrusionOk="0" h="2258060" w="3157219">
                <a:moveTo>
                  <a:pt x="1468278" y="84190"/>
                </a:moveTo>
                <a:lnTo>
                  <a:pt x="1434129" y="103061"/>
                </a:lnTo>
                <a:lnTo>
                  <a:pt x="1342566" y="10102"/>
                </a:lnTo>
                <a:lnTo>
                  <a:pt x="1437752" y="52688"/>
                </a:lnTo>
                <a:lnTo>
                  <a:pt x="1468278" y="84190"/>
                </a:lnTo>
                <a:close/>
              </a:path>
              <a:path extrusionOk="0" h="2258060" w="3157219">
                <a:moveTo>
                  <a:pt x="2339266" y="456026"/>
                </a:moveTo>
                <a:lnTo>
                  <a:pt x="1437752" y="52688"/>
                </a:lnTo>
                <a:lnTo>
                  <a:pt x="1395066" y="8638"/>
                </a:lnTo>
                <a:lnTo>
                  <a:pt x="2218463" y="3163"/>
                </a:lnTo>
                <a:lnTo>
                  <a:pt x="2188559" y="48690"/>
                </a:lnTo>
                <a:lnTo>
                  <a:pt x="2243574" y="32790"/>
                </a:lnTo>
                <a:lnTo>
                  <a:pt x="2314931" y="7859"/>
                </a:lnTo>
                <a:lnTo>
                  <a:pt x="2443364" y="125402"/>
                </a:lnTo>
                <a:lnTo>
                  <a:pt x="2336182" y="184630"/>
                </a:lnTo>
                <a:lnTo>
                  <a:pt x="2394062" y="210650"/>
                </a:lnTo>
                <a:lnTo>
                  <a:pt x="2398202" y="208363"/>
                </a:lnTo>
                <a:lnTo>
                  <a:pt x="2522441" y="255717"/>
                </a:lnTo>
                <a:lnTo>
                  <a:pt x="2571011" y="272381"/>
                </a:lnTo>
                <a:lnTo>
                  <a:pt x="2588282" y="277338"/>
                </a:lnTo>
                <a:lnTo>
                  <a:pt x="2319987" y="425598"/>
                </a:lnTo>
                <a:lnTo>
                  <a:pt x="2339266" y="456026"/>
                </a:lnTo>
                <a:close/>
              </a:path>
              <a:path extrusionOk="0" h="2258060" w="3157219">
                <a:moveTo>
                  <a:pt x="1310984" y="504638"/>
                </a:moveTo>
                <a:lnTo>
                  <a:pt x="1054228" y="646521"/>
                </a:lnTo>
                <a:lnTo>
                  <a:pt x="1139903" y="570175"/>
                </a:lnTo>
                <a:lnTo>
                  <a:pt x="1419299" y="415780"/>
                </a:lnTo>
                <a:lnTo>
                  <a:pt x="1404824" y="438280"/>
                </a:lnTo>
                <a:lnTo>
                  <a:pt x="1343871" y="471963"/>
                </a:lnTo>
                <a:lnTo>
                  <a:pt x="1310984" y="504638"/>
                </a:lnTo>
                <a:close/>
              </a:path>
              <a:path extrusionOk="0" h="2258060" w="3157219">
                <a:moveTo>
                  <a:pt x="540433" y="1568496"/>
                </a:moveTo>
                <a:lnTo>
                  <a:pt x="505279" y="1587922"/>
                </a:lnTo>
                <a:lnTo>
                  <a:pt x="468107" y="1593962"/>
                </a:lnTo>
                <a:lnTo>
                  <a:pt x="435722" y="1597357"/>
                </a:lnTo>
                <a:lnTo>
                  <a:pt x="414240" y="1594727"/>
                </a:lnTo>
                <a:lnTo>
                  <a:pt x="395674" y="1590486"/>
                </a:lnTo>
                <a:lnTo>
                  <a:pt x="374301" y="1573294"/>
                </a:lnTo>
                <a:lnTo>
                  <a:pt x="362817" y="1565139"/>
                </a:lnTo>
                <a:lnTo>
                  <a:pt x="342068" y="1533102"/>
                </a:lnTo>
                <a:lnTo>
                  <a:pt x="332964" y="1509130"/>
                </a:lnTo>
                <a:lnTo>
                  <a:pt x="329071" y="1482279"/>
                </a:lnTo>
                <a:lnTo>
                  <a:pt x="330095" y="1452711"/>
                </a:lnTo>
                <a:lnTo>
                  <a:pt x="345713" y="1386076"/>
                </a:lnTo>
                <a:lnTo>
                  <a:pt x="359717" y="1349335"/>
                </a:lnTo>
                <a:lnTo>
                  <a:pt x="377458" y="1310529"/>
                </a:lnTo>
                <a:lnTo>
                  <a:pt x="398642" y="1269820"/>
                </a:lnTo>
                <a:lnTo>
                  <a:pt x="429111" y="1238482"/>
                </a:lnTo>
                <a:lnTo>
                  <a:pt x="456295" y="1194458"/>
                </a:lnTo>
                <a:lnTo>
                  <a:pt x="492174" y="1160130"/>
                </a:lnTo>
                <a:lnTo>
                  <a:pt x="524178" y="1113442"/>
                </a:lnTo>
                <a:lnTo>
                  <a:pt x="606072" y="1039185"/>
                </a:lnTo>
                <a:lnTo>
                  <a:pt x="643095" y="989723"/>
                </a:lnTo>
                <a:lnTo>
                  <a:pt x="775420" y="873097"/>
                </a:lnTo>
                <a:lnTo>
                  <a:pt x="1003160" y="674742"/>
                </a:lnTo>
                <a:lnTo>
                  <a:pt x="1267134" y="528869"/>
                </a:lnTo>
                <a:lnTo>
                  <a:pt x="1225255" y="566513"/>
                </a:lnTo>
                <a:lnTo>
                  <a:pt x="1173727" y="594987"/>
                </a:lnTo>
                <a:lnTo>
                  <a:pt x="763010" y="937960"/>
                </a:lnTo>
                <a:lnTo>
                  <a:pt x="670450" y="1018111"/>
                </a:lnTo>
                <a:lnTo>
                  <a:pt x="631405" y="1068689"/>
                </a:lnTo>
                <a:lnTo>
                  <a:pt x="587557" y="1107421"/>
                </a:lnTo>
                <a:lnTo>
                  <a:pt x="551638" y="1156272"/>
                </a:lnTo>
                <a:lnTo>
                  <a:pt x="511824" y="1192775"/>
                </a:lnTo>
                <a:lnTo>
                  <a:pt x="480847" y="1238895"/>
                </a:lnTo>
                <a:lnTo>
                  <a:pt x="446882" y="1272165"/>
                </a:lnTo>
                <a:lnTo>
                  <a:pt x="422663" y="1314551"/>
                </a:lnTo>
                <a:lnTo>
                  <a:pt x="402503" y="1354694"/>
                </a:lnTo>
                <a:lnTo>
                  <a:pt x="386857" y="1392342"/>
                </a:lnTo>
                <a:lnTo>
                  <a:pt x="370040" y="1416136"/>
                </a:lnTo>
                <a:lnTo>
                  <a:pt x="371542" y="1487812"/>
                </a:lnTo>
                <a:lnTo>
                  <a:pt x="392224" y="1534387"/>
                </a:lnTo>
                <a:lnTo>
                  <a:pt x="426887" y="1558736"/>
                </a:lnTo>
                <a:lnTo>
                  <a:pt x="442329" y="1564704"/>
                </a:lnTo>
                <a:lnTo>
                  <a:pt x="467577" y="1550752"/>
                </a:lnTo>
                <a:lnTo>
                  <a:pt x="505422" y="1544340"/>
                </a:lnTo>
                <a:lnTo>
                  <a:pt x="690526" y="1442051"/>
                </a:lnTo>
                <a:lnTo>
                  <a:pt x="614303" y="1513174"/>
                </a:lnTo>
                <a:lnTo>
                  <a:pt x="572904" y="1536051"/>
                </a:lnTo>
                <a:lnTo>
                  <a:pt x="540433" y="1568496"/>
                </a:lnTo>
                <a:close/>
              </a:path>
              <a:path extrusionOk="0" h="2258060" w="3157219">
                <a:moveTo>
                  <a:pt x="1489938" y="739274"/>
                </a:moveTo>
                <a:lnTo>
                  <a:pt x="1291342" y="849018"/>
                </a:lnTo>
                <a:lnTo>
                  <a:pt x="1388696" y="766218"/>
                </a:lnTo>
                <a:lnTo>
                  <a:pt x="1432731" y="727383"/>
                </a:lnTo>
                <a:lnTo>
                  <a:pt x="1478502" y="702090"/>
                </a:lnTo>
                <a:lnTo>
                  <a:pt x="1512752" y="668662"/>
                </a:lnTo>
                <a:lnTo>
                  <a:pt x="1573460" y="635115"/>
                </a:lnTo>
                <a:lnTo>
                  <a:pt x="1594731" y="608859"/>
                </a:lnTo>
                <a:lnTo>
                  <a:pt x="1655242" y="560920"/>
                </a:lnTo>
                <a:lnTo>
                  <a:pt x="1620168" y="638306"/>
                </a:lnTo>
                <a:lnTo>
                  <a:pt x="1612797" y="656880"/>
                </a:lnTo>
                <a:lnTo>
                  <a:pt x="1521867" y="707129"/>
                </a:lnTo>
                <a:lnTo>
                  <a:pt x="1489938" y="739274"/>
                </a:lnTo>
                <a:close/>
              </a:path>
              <a:path extrusionOk="0" h="2258060" w="3157219">
                <a:moveTo>
                  <a:pt x="2463123" y="143485"/>
                </a:moveTo>
                <a:lnTo>
                  <a:pt x="2441601" y="155378"/>
                </a:lnTo>
                <a:lnTo>
                  <a:pt x="2336182" y="184630"/>
                </a:lnTo>
                <a:lnTo>
                  <a:pt x="2443364" y="125402"/>
                </a:lnTo>
                <a:lnTo>
                  <a:pt x="2463123" y="143485"/>
                </a:lnTo>
                <a:close/>
              </a:path>
              <a:path extrusionOk="0" h="2258060" w="3157219">
                <a:moveTo>
                  <a:pt x="2895500" y="40596"/>
                </a:moveTo>
                <a:lnTo>
                  <a:pt x="2815943" y="64525"/>
                </a:lnTo>
                <a:lnTo>
                  <a:pt x="2765447" y="92429"/>
                </a:lnTo>
                <a:lnTo>
                  <a:pt x="2657178" y="123257"/>
                </a:lnTo>
                <a:lnTo>
                  <a:pt x="2606735" y="136630"/>
                </a:lnTo>
                <a:lnTo>
                  <a:pt x="2565685" y="159315"/>
                </a:lnTo>
                <a:lnTo>
                  <a:pt x="2500872" y="178033"/>
                </a:lnTo>
                <a:lnTo>
                  <a:pt x="2463123" y="143485"/>
                </a:lnTo>
                <a:lnTo>
                  <a:pt x="2472302" y="138413"/>
                </a:lnTo>
                <a:lnTo>
                  <a:pt x="2515662" y="128953"/>
                </a:lnTo>
                <a:lnTo>
                  <a:pt x="2564671" y="116372"/>
                </a:lnTo>
                <a:lnTo>
                  <a:pt x="2612317" y="90042"/>
                </a:lnTo>
                <a:lnTo>
                  <a:pt x="2670008" y="72663"/>
                </a:lnTo>
                <a:lnTo>
                  <a:pt x="2857796" y="12395"/>
                </a:lnTo>
                <a:lnTo>
                  <a:pt x="2873538" y="3696"/>
                </a:lnTo>
                <a:lnTo>
                  <a:pt x="2895500" y="40596"/>
                </a:lnTo>
                <a:close/>
              </a:path>
              <a:path extrusionOk="0" h="2258060" w="3157219">
                <a:moveTo>
                  <a:pt x="1479515" y="2195148"/>
                </a:moveTo>
                <a:lnTo>
                  <a:pt x="1366725" y="2257476"/>
                </a:lnTo>
                <a:lnTo>
                  <a:pt x="1350051" y="2252189"/>
                </a:lnTo>
                <a:lnTo>
                  <a:pt x="1314480" y="2228342"/>
                </a:lnTo>
                <a:lnTo>
                  <a:pt x="1283855" y="2201762"/>
                </a:lnTo>
                <a:lnTo>
                  <a:pt x="1258186" y="2172443"/>
                </a:lnTo>
                <a:lnTo>
                  <a:pt x="1231342" y="2129273"/>
                </a:lnTo>
                <a:lnTo>
                  <a:pt x="1215611" y="2094463"/>
                </a:lnTo>
                <a:lnTo>
                  <a:pt x="1198723" y="2045790"/>
                </a:lnTo>
                <a:lnTo>
                  <a:pt x="1186828" y="1994359"/>
                </a:lnTo>
                <a:lnTo>
                  <a:pt x="1179933" y="1940164"/>
                </a:lnTo>
                <a:lnTo>
                  <a:pt x="1178049" y="1883201"/>
                </a:lnTo>
                <a:lnTo>
                  <a:pt x="1179158" y="1824584"/>
                </a:lnTo>
                <a:lnTo>
                  <a:pt x="1182623" y="1764664"/>
                </a:lnTo>
                <a:lnTo>
                  <a:pt x="1187468" y="1703982"/>
                </a:lnTo>
                <a:lnTo>
                  <a:pt x="1192717" y="1643077"/>
                </a:lnTo>
                <a:lnTo>
                  <a:pt x="1203531" y="1593598"/>
                </a:lnTo>
                <a:lnTo>
                  <a:pt x="1212797" y="1544974"/>
                </a:lnTo>
                <a:lnTo>
                  <a:pt x="1219537" y="1497746"/>
                </a:lnTo>
                <a:lnTo>
                  <a:pt x="1228914" y="1463562"/>
                </a:lnTo>
                <a:lnTo>
                  <a:pt x="1236886" y="1430154"/>
                </a:lnTo>
                <a:lnTo>
                  <a:pt x="1249315" y="1394284"/>
                </a:lnTo>
                <a:lnTo>
                  <a:pt x="1265652" y="1356254"/>
                </a:lnTo>
                <a:lnTo>
                  <a:pt x="1279210" y="1305258"/>
                </a:lnTo>
                <a:lnTo>
                  <a:pt x="1301719" y="1263817"/>
                </a:lnTo>
                <a:lnTo>
                  <a:pt x="1320354" y="1210016"/>
                </a:lnTo>
                <a:lnTo>
                  <a:pt x="1340705" y="1155266"/>
                </a:lnTo>
                <a:lnTo>
                  <a:pt x="1362224" y="1099872"/>
                </a:lnTo>
                <a:lnTo>
                  <a:pt x="1390502" y="1055243"/>
                </a:lnTo>
                <a:lnTo>
                  <a:pt x="1434447" y="943952"/>
                </a:lnTo>
                <a:lnTo>
                  <a:pt x="1455158" y="889004"/>
                </a:lnTo>
                <a:lnTo>
                  <a:pt x="1480434" y="846033"/>
                </a:lnTo>
                <a:lnTo>
                  <a:pt x="1503591" y="804235"/>
                </a:lnTo>
                <a:lnTo>
                  <a:pt x="1517940" y="752802"/>
                </a:lnTo>
                <a:lnTo>
                  <a:pt x="1535212" y="714255"/>
                </a:lnTo>
                <a:lnTo>
                  <a:pt x="1554857" y="688898"/>
                </a:lnTo>
                <a:lnTo>
                  <a:pt x="1612797" y="656880"/>
                </a:lnTo>
                <a:lnTo>
                  <a:pt x="1598019" y="679548"/>
                </a:lnTo>
                <a:lnTo>
                  <a:pt x="1582875" y="716919"/>
                </a:lnTo>
                <a:lnTo>
                  <a:pt x="1562131" y="757384"/>
                </a:lnTo>
                <a:lnTo>
                  <a:pt x="1542831" y="811553"/>
                </a:lnTo>
                <a:lnTo>
                  <a:pt x="1519738" y="867818"/>
                </a:lnTo>
                <a:lnTo>
                  <a:pt x="1493757" y="925678"/>
                </a:lnTo>
                <a:lnTo>
                  <a:pt x="1465793" y="984635"/>
                </a:lnTo>
                <a:lnTo>
                  <a:pt x="1379035" y="1163087"/>
                </a:lnTo>
                <a:lnTo>
                  <a:pt x="1358313" y="1232543"/>
                </a:lnTo>
                <a:lnTo>
                  <a:pt x="1333989" y="1289488"/>
                </a:lnTo>
                <a:lnTo>
                  <a:pt x="1313104" y="1344533"/>
                </a:lnTo>
                <a:lnTo>
                  <a:pt x="1290424" y="1386068"/>
                </a:lnTo>
                <a:lnTo>
                  <a:pt x="1279132" y="1435812"/>
                </a:lnTo>
                <a:lnTo>
                  <a:pt x="1267852" y="1471047"/>
                </a:lnTo>
                <a:lnTo>
                  <a:pt x="1263847" y="1502263"/>
                </a:lnTo>
                <a:lnTo>
                  <a:pt x="1256936" y="1535084"/>
                </a:lnTo>
                <a:lnTo>
                  <a:pt x="1247734" y="1569171"/>
                </a:lnTo>
                <a:lnTo>
                  <a:pt x="1236851" y="1604187"/>
                </a:lnTo>
                <a:lnTo>
                  <a:pt x="1231040" y="1650902"/>
                </a:lnTo>
                <a:lnTo>
                  <a:pt x="1224773" y="1697868"/>
                </a:lnTo>
                <a:lnTo>
                  <a:pt x="1224804" y="1755856"/>
                </a:lnTo>
                <a:lnTo>
                  <a:pt x="1219465" y="1802310"/>
                </a:lnTo>
                <a:lnTo>
                  <a:pt x="1215510" y="1847999"/>
                </a:lnTo>
                <a:lnTo>
                  <a:pt x="1219689" y="1903694"/>
                </a:lnTo>
                <a:lnTo>
                  <a:pt x="1220337" y="1946839"/>
                </a:lnTo>
                <a:lnTo>
                  <a:pt x="1230344" y="1999314"/>
                </a:lnTo>
                <a:lnTo>
                  <a:pt x="1244184" y="2049670"/>
                </a:lnTo>
                <a:lnTo>
                  <a:pt x="1256331" y="2086461"/>
                </a:lnTo>
                <a:lnTo>
                  <a:pt x="1279675" y="2131566"/>
                </a:lnTo>
                <a:lnTo>
                  <a:pt x="1302552" y="2162428"/>
                </a:lnTo>
                <a:lnTo>
                  <a:pt x="1331711" y="2189818"/>
                </a:lnTo>
                <a:lnTo>
                  <a:pt x="1367766" y="2213397"/>
                </a:lnTo>
                <a:lnTo>
                  <a:pt x="1372869" y="2210577"/>
                </a:lnTo>
                <a:lnTo>
                  <a:pt x="1385569" y="2218061"/>
                </a:lnTo>
                <a:lnTo>
                  <a:pt x="1493086" y="2158646"/>
                </a:lnTo>
                <a:lnTo>
                  <a:pt x="1479515" y="2195148"/>
                </a:lnTo>
                <a:close/>
              </a:path>
              <a:path extrusionOk="0" h="2258060" w="3157219">
                <a:moveTo>
                  <a:pt x="2550142" y="223125"/>
                </a:moveTo>
                <a:lnTo>
                  <a:pt x="2523170" y="211811"/>
                </a:lnTo>
                <a:lnTo>
                  <a:pt x="2487671" y="202425"/>
                </a:lnTo>
                <a:lnTo>
                  <a:pt x="2455742" y="191067"/>
                </a:lnTo>
                <a:lnTo>
                  <a:pt x="2500872" y="178033"/>
                </a:lnTo>
                <a:lnTo>
                  <a:pt x="2550142" y="223125"/>
                </a:lnTo>
                <a:close/>
              </a:path>
              <a:path extrusionOk="0" h="2258060" w="3157219">
                <a:moveTo>
                  <a:pt x="967207" y="1158646"/>
                </a:moveTo>
                <a:lnTo>
                  <a:pt x="852548" y="1222007"/>
                </a:lnTo>
                <a:lnTo>
                  <a:pt x="867654" y="1199158"/>
                </a:lnTo>
                <a:lnTo>
                  <a:pt x="888065" y="1187879"/>
                </a:lnTo>
                <a:lnTo>
                  <a:pt x="915808" y="1158047"/>
                </a:lnTo>
                <a:lnTo>
                  <a:pt x="949935" y="1124687"/>
                </a:lnTo>
                <a:lnTo>
                  <a:pt x="989465" y="1088342"/>
                </a:lnTo>
                <a:lnTo>
                  <a:pt x="1033417" y="1049553"/>
                </a:lnTo>
                <a:lnTo>
                  <a:pt x="1080812" y="1008861"/>
                </a:lnTo>
                <a:lnTo>
                  <a:pt x="1233845" y="880791"/>
                </a:lnTo>
                <a:lnTo>
                  <a:pt x="1447548" y="762698"/>
                </a:lnTo>
                <a:lnTo>
                  <a:pt x="1407731" y="799203"/>
                </a:lnTo>
                <a:lnTo>
                  <a:pt x="1365101" y="837261"/>
                </a:lnTo>
                <a:lnTo>
                  <a:pt x="1314276" y="865347"/>
                </a:lnTo>
                <a:lnTo>
                  <a:pt x="1175427" y="985579"/>
                </a:lnTo>
                <a:lnTo>
                  <a:pt x="1123925" y="1014039"/>
                </a:lnTo>
                <a:lnTo>
                  <a:pt x="1080281" y="1052658"/>
                </a:lnTo>
                <a:lnTo>
                  <a:pt x="1039109" y="1089911"/>
                </a:lnTo>
                <a:lnTo>
                  <a:pt x="1001166" y="1125379"/>
                </a:lnTo>
                <a:lnTo>
                  <a:pt x="967207" y="1158646"/>
                </a:lnTo>
                <a:close/>
              </a:path>
              <a:path extrusionOk="0" h="2258060" w="3157219">
                <a:moveTo>
                  <a:pt x="1493086" y="2158646"/>
                </a:moveTo>
                <a:lnTo>
                  <a:pt x="1435010" y="2190739"/>
                </a:lnTo>
                <a:lnTo>
                  <a:pt x="1444929" y="2170757"/>
                </a:lnTo>
                <a:lnTo>
                  <a:pt x="1457453" y="2149335"/>
                </a:lnTo>
                <a:lnTo>
                  <a:pt x="1472771" y="2126369"/>
                </a:lnTo>
                <a:lnTo>
                  <a:pt x="1491074" y="2101754"/>
                </a:lnTo>
                <a:lnTo>
                  <a:pt x="1506412" y="2064275"/>
                </a:lnTo>
                <a:lnTo>
                  <a:pt x="1525115" y="2024938"/>
                </a:lnTo>
                <a:lnTo>
                  <a:pt x="1547373" y="1983636"/>
                </a:lnTo>
                <a:lnTo>
                  <a:pt x="1567236" y="1929156"/>
                </a:lnTo>
                <a:lnTo>
                  <a:pt x="1584894" y="1861394"/>
                </a:lnTo>
                <a:lnTo>
                  <a:pt x="1606676" y="1791352"/>
                </a:lnTo>
                <a:lnTo>
                  <a:pt x="1632772" y="1718927"/>
                </a:lnTo>
                <a:lnTo>
                  <a:pt x="1657233" y="1632904"/>
                </a:lnTo>
                <a:lnTo>
                  <a:pt x="1686389" y="1544287"/>
                </a:lnTo>
                <a:lnTo>
                  <a:pt x="1708150" y="1430753"/>
                </a:lnTo>
                <a:lnTo>
                  <a:pt x="1730069" y="1360637"/>
                </a:lnTo>
                <a:lnTo>
                  <a:pt x="1744760" y="1280012"/>
                </a:lnTo>
                <a:lnTo>
                  <a:pt x="1764128" y="1211305"/>
                </a:lnTo>
                <a:lnTo>
                  <a:pt x="1781660" y="1143612"/>
                </a:lnTo>
                <a:lnTo>
                  <a:pt x="1796982" y="1077141"/>
                </a:lnTo>
                <a:lnTo>
                  <a:pt x="1809719" y="1012098"/>
                </a:lnTo>
                <a:lnTo>
                  <a:pt x="1819498" y="948689"/>
                </a:lnTo>
                <a:lnTo>
                  <a:pt x="1832083" y="898231"/>
                </a:lnTo>
                <a:lnTo>
                  <a:pt x="1840961" y="849822"/>
                </a:lnTo>
                <a:lnTo>
                  <a:pt x="1845759" y="803667"/>
                </a:lnTo>
                <a:lnTo>
                  <a:pt x="1852241" y="771083"/>
                </a:lnTo>
                <a:lnTo>
                  <a:pt x="1860033" y="752276"/>
                </a:lnTo>
                <a:lnTo>
                  <a:pt x="1862622" y="736344"/>
                </a:lnTo>
                <a:lnTo>
                  <a:pt x="1865773" y="734602"/>
                </a:lnTo>
                <a:lnTo>
                  <a:pt x="1892141" y="575020"/>
                </a:lnTo>
                <a:lnTo>
                  <a:pt x="1899683" y="730365"/>
                </a:lnTo>
                <a:lnTo>
                  <a:pt x="1902642" y="743231"/>
                </a:lnTo>
                <a:lnTo>
                  <a:pt x="1900739" y="758784"/>
                </a:lnTo>
                <a:lnTo>
                  <a:pt x="1907066" y="798791"/>
                </a:lnTo>
                <a:lnTo>
                  <a:pt x="1910163" y="840583"/>
                </a:lnTo>
                <a:lnTo>
                  <a:pt x="1911868" y="854142"/>
                </a:lnTo>
                <a:lnTo>
                  <a:pt x="1874952" y="874542"/>
                </a:lnTo>
                <a:lnTo>
                  <a:pt x="1865808" y="908597"/>
                </a:lnTo>
                <a:lnTo>
                  <a:pt x="1860720" y="954912"/>
                </a:lnTo>
                <a:lnTo>
                  <a:pt x="1847563" y="991185"/>
                </a:lnTo>
                <a:lnTo>
                  <a:pt x="1838767" y="1039549"/>
                </a:lnTo>
                <a:lnTo>
                  <a:pt x="1828347" y="1088810"/>
                </a:lnTo>
                <a:lnTo>
                  <a:pt x="1816456" y="1138885"/>
                </a:lnTo>
                <a:lnTo>
                  <a:pt x="1803246" y="1189688"/>
                </a:lnTo>
                <a:lnTo>
                  <a:pt x="1795010" y="1252244"/>
                </a:lnTo>
                <a:lnTo>
                  <a:pt x="1779624" y="1304250"/>
                </a:lnTo>
                <a:lnTo>
                  <a:pt x="1769517" y="1367840"/>
                </a:lnTo>
                <a:lnTo>
                  <a:pt x="1752565" y="1420711"/>
                </a:lnTo>
                <a:lnTo>
                  <a:pt x="1735060" y="1473887"/>
                </a:lnTo>
                <a:lnTo>
                  <a:pt x="1723294" y="1538394"/>
                </a:lnTo>
                <a:lnTo>
                  <a:pt x="1705143" y="1591928"/>
                </a:lnTo>
                <a:lnTo>
                  <a:pt x="1693036" y="1656622"/>
                </a:lnTo>
                <a:lnTo>
                  <a:pt x="1656877" y="1763611"/>
                </a:lnTo>
                <a:lnTo>
                  <a:pt x="1639268" y="1816845"/>
                </a:lnTo>
                <a:lnTo>
                  <a:pt x="1622178" y="1869793"/>
                </a:lnTo>
                <a:lnTo>
                  <a:pt x="1605760" y="1922369"/>
                </a:lnTo>
                <a:lnTo>
                  <a:pt x="1590166" y="1974490"/>
                </a:lnTo>
                <a:lnTo>
                  <a:pt x="1569410" y="2014961"/>
                </a:lnTo>
                <a:lnTo>
                  <a:pt x="1549786" y="2054808"/>
                </a:lnTo>
                <a:lnTo>
                  <a:pt x="1531444" y="2093946"/>
                </a:lnTo>
                <a:lnTo>
                  <a:pt x="1514540" y="2132290"/>
                </a:lnTo>
                <a:lnTo>
                  <a:pt x="1493086" y="2158646"/>
                </a:lnTo>
                <a:close/>
              </a:path>
              <a:path extrusionOk="0" h="2258060" w="3157219">
                <a:moveTo>
                  <a:pt x="3152803" y="472923"/>
                </a:moveTo>
                <a:lnTo>
                  <a:pt x="3118476" y="462889"/>
                </a:lnTo>
                <a:lnTo>
                  <a:pt x="3058143" y="438225"/>
                </a:lnTo>
                <a:lnTo>
                  <a:pt x="2995819" y="414661"/>
                </a:lnTo>
                <a:lnTo>
                  <a:pt x="2932158" y="391836"/>
                </a:lnTo>
                <a:lnTo>
                  <a:pt x="2803440" y="346956"/>
                </a:lnTo>
                <a:lnTo>
                  <a:pt x="2739691" y="324179"/>
                </a:lnTo>
                <a:lnTo>
                  <a:pt x="2683360" y="311805"/>
                </a:lnTo>
                <a:lnTo>
                  <a:pt x="2622823" y="287253"/>
                </a:lnTo>
                <a:lnTo>
                  <a:pt x="2619019" y="286161"/>
                </a:lnTo>
                <a:lnTo>
                  <a:pt x="2550142" y="223125"/>
                </a:lnTo>
                <a:lnTo>
                  <a:pt x="2567923" y="230584"/>
                </a:lnTo>
                <a:lnTo>
                  <a:pt x="2615337" y="247886"/>
                </a:lnTo>
                <a:lnTo>
                  <a:pt x="2664957" y="263970"/>
                </a:lnTo>
                <a:lnTo>
                  <a:pt x="2716327" y="279086"/>
                </a:lnTo>
                <a:lnTo>
                  <a:pt x="2775133" y="304594"/>
                </a:lnTo>
                <a:lnTo>
                  <a:pt x="2828641" y="318529"/>
                </a:lnTo>
                <a:lnTo>
                  <a:pt x="2888675" y="343358"/>
                </a:lnTo>
                <a:lnTo>
                  <a:pt x="2942502" y="357117"/>
                </a:lnTo>
                <a:lnTo>
                  <a:pt x="3001945" y="382273"/>
                </a:lnTo>
                <a:lnTo>
                  <a:pt x="3060411" y="407970"/>
                </a:lnTo>
                <a:lnTo>
                  <a:pt x="3111305" y="423349"/>
                </a:lnTo>
                <a:lnTo>
                  <a:pt x="3127261" y="430007"/>
                </a:lnTo>
                <a:lnTo>
                  <a:pt x="3152803" y="472923"/>
                </a:lnTo>
                <a:close/>
              </a:path>
              <a:path extrusionOk="0" h="2258060" w="3157219">
                <a:moveTo>
                  <a:pt x="3156159" y="442066"/>
                </a:moveTo>
                <a:lnTo>
                  <a:pt x="3127261" y="430007"/>
                </a:lnTo>
                <a:lnTo>
                  <a:pt x="2895500" y="40596"/>
                </a:lnTo>
                <a:lnTo>
                  <a:pt x="2988705" y="12560"/>
                </a:lnTo>
                <a:lnTo>
                  <a:pt x="2995444" y="8836"/>
                </a:lnTo>
                <a:lnTo>
                  <a:pt x="3156159" y="442066"/>
                </a:lnTo>
                <a:close/>
              </a:path>
              <a:path extrusionOk="0" h="2258060" w="3157219">
                <a:moveTo>
                  <a:pt x="690526" y="1442051"/>
                </a:moveTo>
                <a:lnTo>
                  <a:pt x="542514" y="1523843"/>
                </a:lnTo>
                <a:lnTo>
                  <a:pt x="577779" y="1489854"/>
                </a:lnTo>
                <a:lnTo>
                  <a:pt x="616284" y="1454075"/>
                </a:lnTo>
                <a:lnTo>
                  <a:pt x="740502" y="1341929"/>
                </a:lnTo>
                <a:lnTo>
                  <a:pt x="775093" y="1293811"/>
                </a:lnTo>
                <a:lnTo>
                  <a:pt x="813698" y="1257977"/>
                </a:lnTo>
                <a:lnTo>
                  <a:pt x="830470" y="1234207"/>
                </a:lnTo>
                <a:lnTo>
                  <a:pt x="931846" y="1178186"/>
                </a:lnTo>
                <a:lnTo>
                  <a:pt x="908119" y="1205800"/>
                </a:lnTo>
                <a:lnTo>
                  <a:pt x="894488" y="1227833"/>
                </a:lnTo>
                <a:lnTo>
                  <a:pt x="873573" y="1239391"/>
                </a:lnTo>
                <a:lnTo>
                  <a:pt x="857756" y="1262633"/>
                </a:lnTo>
                <a:lnTo>
                  <a:pt x="841001" y="1286393"/>
                </a:lnTo>
                <a:lnTo>
                  <a:pt x="763776" y="1358070"/>
                </a:lnTo>
                <a:lnTo>
                  <a:pt x="730158" y="1405649"/>
                </a:lnTo>
                <a:lnTo>
                  <a:pt x="690526" y="1442051"/>
                </a:lnTo>
                <a:close/>
              </a:path>
              <a:path extrusionOk="0" h="2258060" w="3157219">
                <a:moveTo>
                  <a:pt x="3154687" y="776405"/>
                </a:moveTo>
                <a:lnTo>
                  <a:pt x="3124970" y="763825"/>
                </a:lnTo>
                <a:lnTo>
                  <a:pt x="3067249" y="737717"/>
                </a:lnTo>
                <a:lnTo>
                  <a:pt x="3007824" y="712551"/>
                </a:lnTo>
                <a:lnTo>
                  <a:pt x="2947220" y="688036"/>
                </a:lnTo>
                <a:lnTo>
                  <a:pt x="2885962" y="663883"/>
                </a:lnTo>
                <a:lnTo>
                  <a:pt x="2818436" y="628692"/>
                </a:lnTo>
                <a:lnTo>
                  <a:pt x="2757444" y="604392"/>
                </a:lnTo>
                <a:lnTo>
                  <a:pt x="2697371" y="579584"/>
                </a:lnTo>
                <a:lnTo>
                  <a:pt x="2638743" y="553977"/>
                </a:lnTo>
                <a:lnTo>
                  <a:pt x="2588223" y="538391"/>
                </a:lnTo>
                <a:lnTo>
                  <a:pt x="2534057" y="510319"/>
                </a:lnTo>
                <a:lnTo>
                  <a:pt x="2489049" y="491687"/>
                </a:lnTo>
                <a:lnTo>
                  <a:pt x="2453723" y="482206"/>
                </a:lnTo>
                <a:lnTo>
                  <a:pt x="2395797" y="456211"/>
                </a:lnTo>
                <a:lnTo>
                  <a:pt x="2319987" y="425598"/>
                </a:lnTo>
                <a:lnTo>
                  <a:pt x="2588282" y="277338"/>
                </a:lnTo>
                <a:lnTo>
                  <a:pt x="2619019" y="286161"/>
                </a:lnTo>
                <a:lnTo>
                  <a:pt x="3154687" y="776405"/>
                </a:lnTo>
                <a:close/>
              </a:path>
              <a:path extrusionOk="0" h="2258060" w="3157219">
                <a:moveTo>
                  <a:pt x="2525542" y="2095649"/>
                </a:moveTo>
                <a:lnTo>
                  <a:pt x="2465348" y="2128913"/>
                </a:lnTo>
                <a:lnTo>
                  <a:pt x="2476028" y="2108510"/>
                </a:lnTo>
                <a:lnTo>
                  <a:pt x="2485145" y="2088970"/>
                </a:lnTo>
                <a:lnTo>
                  <a:pt x="2492055" y="2085152"/>
                </a:lnTo>
                <a:lnTo>
                  <a:pt x="2493740" y="2069720"/>
                </a:lnTo>
                <a:lnTo>
                  <a:pt x="2490147" y="2042703"/>
                </a:lnTo>
                <a:lnTo>
                  <a:pt x="2493500" y="2026349"/>
                </a:lnTo>
                <a:lnTo>
                  <a:pt x="2485331" y="1987359"/>
                </a:lnTo>
                <a:lnTo>
                  <a:pt x="2484002" y="1959091"/>
                </a:lnTo>
                <a:lnTo>
                  <a:pt x="2477184" y="1919356"/>
                </a:lnTo>
                <a:lnTo>
                  <a:pt x="2470961" y="1879291"/>
                </a:lnTo>
                <a:lnTo>
                  <a:pt x="2465280" y="1838927"/>
                </a:lnTo>
                <a:lnTo>
                  <a:pt x="2460090" y="1798292"/>
                </a:lnTo>
                <a:lnTo>
                  <a:pt x="2449197" y="1746306"/>
                </a:lnTo>
                <a:lnTo>
                  <a:pt x="2438688" y="1694109"/>
                </a:lnTo>
                <a:lnTo>
                  <a:pt x="2428510" y="1641729"/>
                </a:lnTo>
                <a:lnTo>
                  <a:pt x="2418609" y="1589196"/>
                </a:lnTo>
                <a:lnTo>
                  <a:pt x="2402795" y="1525429"/>
                </a:lnTo>
                <a:lnTo>
                  <a:pt x="2393290" y="1472677"/>
                </a:lnTo>
                <a:lnTo>
                  <a:pt x="2377766" y="1408750"/>
                </a:lnTo>
                <a:lnTo>
                  <a:pt x="2362307" y="1344787"/>
                </a:lnTo>
                <a:lnTo>
                  <a:pt x="2352999" y="1291926"/>
                </a:lnTo>
                <a:lnTo>
                  <a:pt x="2337512" y="1227978"/>
                </a:lnTo>
                <a:lnTo>
                  <a:pt x="2321932" y="1164082"/>
                </a:lnTo>
                <a:lnTo>
                  <a:pt x="2306205" y="1100267"/>
                </a:lnTo>
                <a:lnTo>
                  <a:pt x="2290279" y="1036562"/>
                </a:lnTo>
                <a:lnTo>
                  <a:pt x="2274100" y="972997"/>
                </a:lnTo>
                <a:lnTo>
                  <a:pt x="2263755" y="920709"/>
                </a:lnTo>
                <a:lnTo>
                  <a:pt x="2246912" y="857511"/>
                </a:lnTo>
                <a:lnTo>
                  <a:pt x="2229658" y="794540"/>
                </a:lnTo>
                <a:lnTo>
                  <a:pt x="2218078" y="742934"/>
                </a:lnTo>
                <a:lnTo>
                  <a:pt x="2161722" y="527557"/>
                </a:lnTo>
                <a:lnTo>
                  <a:pt x="2238194" y="673813"/>
                </a:lnTo>
                <a:lnTo>
                  <a:pt x="2279992" y="752224"/>
                </a:lnTo>
                <a:lnTo>
                  <a:pt x="2297863" y="785851"/>
                </a:lnTo>
                <a:lnTo>
                  <a:pt x="2315688" y="819505"/>
                </a:lnTo>
                <a:lnTo>
                  <a:pt x="2281340" y="838485"/>
                </a:lnTo>
                <a:lnTo>
                  <a:pt x="2289659" y="877392"/>
                </a:lnTo>
                <a:lnTo>
                  <a:pt x="2303200" y="927914"/>
                </a:lnTo>
                <a:lnTo>
                  <a:pt x="2315904" y="978898"/>
                </a:lnTo>
                <a:lnTo>
                  <a:pt x="2327849" y="1030302"/>
                </a:lnTo>
                <a:lnTo>
                  <a:pt x="2339116" y="1082080"/>
                </a:lnTo>
                <a:lnTo>
                  <a:pt x="2355922" y="1145299"/>
                </a:lnTo>
                <a:lnTo>
                  <a:pt x="2366069" y="1197696"/>
                </a:lnTo>
                <a:lnTo>
                  <a:pt x="2381913" y="1261446"/>
                </a:lnTo>
                <a:lnTo>
                  <a:pt x="2397396" y="1325396"/>
                </a:lnTo>
                <a:lnTo>
                  <a:pt x="2412597" y="1389502"/>
                </a:lnTo>
                <a:lnTo>
                  <a:pt x="2427594" y="1453720"/>
                </a:lnTo>
                <a:lnTo>
                  <a:pt x="2436328" y="1506898"/>
                </a:lnTo>
                <a:lnTo>
                  <a:pt x="2466020" y="1635502"/>
                </a:lnTo>
                <a:lnTo>
                  <a:pt x="2474858" y="1688623"/>
                </a:lnTo>
                <a:lnTo>
                  <a:pt x="2483888" y="1741637"/>
                </a:lnTo>
                <a:lnTo>
                  <a:pt x="2493192" y="1794501"/>
                </a:lnTo>
                <a:lnTo>
                  <a:pt x="2502846" y="1847170"/>
                </a:lnTo>
                <a:lnTo>
                  <a:pt x="2512932" y="1899601"/>
                </a:lnTo>
                <a:lnTo>
                  <a:pt x="2517389" y="1940642"/>
                </a:lnTo>
                <a:lnTo>
                  <a:pt x="2522435" y="1981357"/>
                </a:lnTo>
                <a:lnTo>
                  <a:pt x="2528149" y="2021703"/>
                </a:lnTo>
                <a:lnTo>
                  <a:pt x="2528473" y="2050526"/>
                </a:lnTo>
                <a:lnTo>
                  <a:pt x="2529624" y="2078892"/>
                </a:lnTo>
                <a:lnTo>
                  <a:pt x="2525542" y="2095649"/>
                </a:lnTo>
                <a:close/>
              </a:path>
              <a:path extrusionOk="0" h="2258060" w="3157219">
                <a:moveTo>
                  <a:pt x="3155521" y="1746131"/>
                </a:moveTo>
                <a:lnTo>
                  <a:pt x="3124150" y="1692351"/>
                </a:lnTo>
                <a:lnTo>
                  <a:pt x="3089945" y="1638747"/>
                </a:lnTo>
                <a:lnTo>
                  <a:pt x="3054342" y="1585916"/>
                </a:lnTo>
                <a:lnTo>
                  <a:pt x="3017998" y="1533494"/>
                </a:lnTo>
                <a:lnTo>
                  <a:pt x="2987710" y="1492227"/>
                </a:lnTo>
                <a:lnTo>
                  <a:pt x="2957565" y="1450880"/>
                </a:lnTo>
                <a:lnTo>
                  <a:pt x="2928274" y="1409062"/>
                </a:lnTo>
                <a:lnTo>
                  <a:pt x="2899889" y="1366743"/>
                </a:lnTo>
                <a:lnTo>
                  <a:pt x="2872463" y="1323894"/>
                </a:lnTo>
                <a:lnTo>
                  <a:pt x="2846051" y="1280485"/>
                </a:lnTo>
                <a:lnTo>
                  <a:pt x="2833470" y="1258435"/>
                </a:lnTo>
                <a:lnTo>
                  <a:pt x="2808051" y="1214477"/>
                </a:lnTo>
                <a:lnTo>
                  <a:pt x="2782136" y="1170793"/>
                </a:lnTo>
                <a:lnTo>
                  <a:pt x="2755791" y="1127347"/>
                </a:lnTo>
                <a:lnTo>
                  <a:pt x="2722944" y="1072992"/>
                </a:lnTo>
                <a:lnTo>
                  <a:pt x="2689800" y="1018802"/>
                </a:lnTo>
                <a:lnTo>
                  <a:pt x="2656424" y="964740"/>
                </a:lnTo>
                <a:lnTo>
                  <a:pt x="2616745" y="899660"/>
                </a:lnTo>
                <a:lnTo>
                  <a:pt x="2583105" y="845743"/>
                </a:lnTo>
                <a:lnTo>
                  <a:pt x="2549432" y="791845"/>
                </a:lnTo>
                <a:lnTo>
                  <a:pt x="2515793" y="737929"/>
                </a:lnTo>
                <a:lnTo>
                  <a:pt x="2482252" y="683958"/>
                </a:lnTo>
                <a:lnTo>
                  <a:pt x="2448876" y="629896"/>
                </a:lnTo>
                <a:lnTo>
                  <a:pt x="2401302" y="554677"/>
                </a:lnTo>
                <a:lnTo>
                  <a:pt x="2367458" y="500874"/>
                </a:lnTo>
                <a:lnTo>
                  <a:pt x="2354316" y="479134"/>
                </a:lnTo>
                <a:lnTo>
                  <a:pt x="2354013" y="479301"/>
                </a:lnTo>
                <a:lnTo>
                  <a:pt x="2339266" y="456026"/>
                </a:lnTo>
                <a:lnTo>
                  <a:pt x="2428695" y="496036"/>
                </a:lnTo>
                <a:lnTo>
                  <a:pt x="2411893" y="505321"/>
                </a:lnTo>
                <a:lnTo>
                  <a:pt x="2452285" y="570007"/>
                </a:lnTo>
                <a:lnTo>
                  <a:pt x="2499767" y="645277"/>
                </a:lnTo>
                <a:lnTo>
                  <a:pt x="2532958" y="699441"/>
                </a:lnTo>
                <a:lnTo>
                  <a:pt x="2560559" y="743167"/>
                </a:lnTo>
                <a:lnTo>
                  <a:pt x="2593458" y="796519"/>
                </a:lnTo>
                <a:lnTo>
                  <a:pt x="2620675" y="839483"/>
                </a:lnTo>
                <a:lnTo>
                  <a:pt x="2653994" y="893577"/>
                </a:lnTo>
                <a:lnTo>
                  <a:pt x="2687231" y="947716"/>
                </a:lnTo>
                <a:lnTo>
                  <a:pt x="2714202" y="990816"/>
                </a:lnTo>
                <a:lnTo>
                  <a:pt x="2747137" y="1045122"/>
                </a:lnTo>
                <a:lnTo>
                  <a:pt x="2773714" y="1088440"/>
                </a:lnTo>
                <a:lnTo>
                  <a:pt x="2800026" y="1131905"/>
                </a:lnTo>
                <a:lnTo>
                  <a:pt x="2845533" y="1208265"/>
                </a:lnTo>
                <a:lnTo>
                  <a:pt x="2883292" y="1274406"/>
                </a:lnTo>
                <a:lnTo>
                  <a:pt x="2903566" y="1306707"/>
                </a:lnTo>
                <a:lnTo>
                  <a:pt x="2930991" y="1349556"/>
                </a:lnTo>
                <a:lnTo>
                  <a:pt x="2959376" y="1391875"/>
                </a:lnTo>
                <a:lnTo>
                  <a:pt x="2988668" y="1433693"/>
                </a:lnTo>
                <a:lnTo>
                  <a:pt x="3018813" y="1475039"/>
                </a:lnTo>
                <a:lnTo>
                  <a:pt x="3100069" y="1589649"/>
                </a:lnTo>
                <a:lnTo>
                  <a:pt x="3135329" y="1642671"/>
                </a:lnTo>
                <a:lnTo>
                  <a:pt x="3155054" y="1675274"/>
                </a:lnTo>
                <a:lnTo>
                  <a:pt x="3155521" y="1746131"/>
                </a:lnTo>
                <a:close/>
              </a:path>
              <a:path extrusionOk="0" h="2258060" w="3157219">
                <a:moveTo>
                  <a:pt x="3123702" y="806983"/>
                </a:moveTo>
                <a:lnTo>
                  <a:pt x="3076395" y="790667"/>
                </a:lnTo>
                <a:lnTo>
                  <a:pt x="3020116" y="763763"/>
                </a:lnTo>
                <a:lnTo>
                  <a:pt x="2962593" y="737545"/>
                </a:lnTo>
                <a:lnTo>
                  <a:pt x="2904250" y="711781"/>
                </a:lnTo>
                <a:lnTo>
                  <a:pt x="2786799" y="660676"/>
                </a:lnTo>
                <a:lnTo>
                  <a:pt x="2734676" y="645976"/>
                </a:lnTo>
                <a:lnTo>
                  <a:pt x="2677290" y="619683"/>
                </a:lnTo>
                <a:lnTo>
                  <a:pt x="2621201" y="592673"/>
                </a:lnTo>
                <a:lnTo>
                  <a:pt x="2572973" y="575821"/>
                </a:lnTo>
                <a:lnTo>
                  <a:pt x="2526891" y="557782"/>
                </a:lnTo>
                <a:lnTo>
                  <a:pt x="2442858" y="517212"/>
                </a:lnTo>
                <a:lnTo>
                  <a:pt x="2411893" y="505321"/>
                </a:lnTo>
                <a:lnTo>
                  <a:pt x="2428695" y="496036"/>
                </a:lnTo>
                <a:lnTo>
                  <a:pt x="3123702" y="806983"/>
                </a:lnTo>
                <a:close/>
              </a:path>
              <a:path extrusionOk="0" h="2258060" w="3157219">
                <a:moveTo>
                  <a:pt x="2486819" y="2160551"/>
                </a:moveTo>
                <a:lnTo>
                  <a:pt x="2460523" y="2175082"/>
                </a:lnTo>
                <a:lnTo>
                  <a:pt x="2428610" y="2178216"/>
                </a:lnTo>
                <a:lnTo>
                  <a:pt x="2387013" y="2172200"/>
                </a:lnTo>
                <a:lnTo>
                  <a:pt x="2348348" y="2164564"/>
                </a:lnTo>
                <a:lnTo>
                  <a:pt x="2307186" y="2143808"/>
                </a:lnTo>
                <a:lnTo>
                  <a:pt x="2264235" y="2109538"/>
                </a:lnTo>
                <a:lnTo>
                  <a:pt x="2226345" y="2072471"/>
                </a:lnTo>
                <a:lnTo>
                  <a:pt x="2188086" y="2021107"/>
                </a:lnTo>
                <a:lnTo>
                  <a:pt x="2162821" y="1977064"/>
                </a:lnTo>
                <a:lnTo>
                  <a:pt x="2148324" y="1941572"/>
                </a:lnTo>
                <a:lnTo>
                  <a:pt x="2131390" y="1892925"/>
                </a:lnTo>
                <a:lnTo>
                  <a:pt x="2117234" y="1842743"/>
                </a:lnTo>
                <a:lnTo>
                  <a:pt x="2104929" y="1791539"/>
                </a:lnTo>
                <a:lnTo>
                  <a:pt x="2093549" y="1739822"/>
                </a:lnTo>
                <a:lnTo>
                  <a:pt x="2082365" y="1687998"/>
                </a:lnTo>
                <a:lnTo>
                  <a:pt x="2070688" y="1636446"/>
                </a:lnTo>
                <a:lnTo>
                  <a:pt x="2057652" y="1585645"/>
                </a:lnTo>
                <a:lnTo>
                  <a:pt x="2042395" y="1536072"/>
                </a:lnTo>
                <a:lnTo>
                  <a:pt x="2024053" y="1488203"/>
                </a:lnTo>
                <a:lnTo>
                  <a:pt x="1995800" y="1430264"/>
                </a:lnTo>
                <a:lnTo>
                  <a:pt x="1985082" y="1408231"/>
                </a:lnTo>
                <a:lnTo>
                  <a:pt x="1965469" y="1361064"/>
                </a:lnTo>
                <a:lnTo>
                  <a:pt x="1954796" y="1323459"/>
                </a:lnTo>
                <a:lnTo>
                  <a:pt x="1940379" y="1273421"/>
                </a:lnTo>
                <a:lnTo>
                  <a:pt x="1927953" y="1222283"/>
                </a:lnTo>
                <a:lnTo>
                  <a:pt x="1917111" y="1170269"/>
                </a:lnTo>
                <a:lnTo>
                  <a:pt x="1907450" y="1117604"/>
                </a:lnTo>
                <a:lnTo>
                  <a:pt x="1898564" y="1064509"/>
                </a:lnTo>
                <a:lnTo>
                  <a:pt x="1890049" y="1011210"/>
                </a:lnTo>
                <a:lnTo>
                  <a:pt x="1887637" y="969040"/>
                </a:lnTo>
                <a:lnTo>
                  <a:pt x="1878648" y="916003"/>
                </a:lnTo>
                <a:lnTo>
                  <a:pt x="1874952" y="874542"/>
                </a:lnTo>
                <a:lnTo>
                  <a:pt x="1911868" y="854142"/>
                </a:lnTo>
                <a:lnTo>
                  <a:pt x="1916984" y="894818"/>
                </a:lnTo>
                <a:lnTo>
                  <a:pt x="1922208" y="949936"/>
                </a:lnTo>
                <a:lnTo>
                  <a:pt x="1926649" y="1005486"/>
                </a:lnTo>
                <a:lnTo>
                  <a:pt x="1937263" y="1072127"/>
                </a:lnTo>
                <a:lnTo>
                  <a:pt x="1948727" y="1138298"/>
                </a:lnTo>
                <a:lnTo>
                  <a:pt x="1961857" y="1203548"/>
                </a:lnTo>
                <a:lnTo>
                  <a:pt x="1977469" y="1267426"/>
                </a:lnTo>
                <a:lnTo>
                  <a:pt x="1990242" y="1318372"/>
                </a:lnTo>
                <a:lnTo>
                  <a:pt x="2013268" y="1378154"/>
                </a:lnTo>
                <a:lnTo>
                  <a:pt x="2035085" y="1424102"/>
                </a:lnTo>
                <a:lnTo>
                  <a:pt x="2051821" y="1458357"/>
                </a:lnTo>
                <a:lnTo>
                  <a:pt x="2071683" y="1505386"/>
                </a:lnTo>
                <a:lnTo>
                  <a:pt x="2082920" y="1542680"/>
                </a:lnTo>
                <a:lnTo>
                  <a:pt x="2098332" y="1592168"/>
                </a:lnTo>
                <a:lnTo>
                  <a:pt x="2112307" y="1642450"/>
                </a:lnTo>
                <a:lnTo>
                  <a:pt x="2119229" y="1682128"/>
                </a:lnTo>
                <a:lnTo>
                  <a:pt x="2131902" y="1733130"/>
                </a:lnTo>
                <a:lnTo>
                  <a:pt x="2143364" y="1784800"/>
                </a:lnTo>
                <a:lnTo>
                  <a:pt x="2155875" y="1835891"/>
                </a:lnTo>
                <a:lnTo>
                  <a:pt x="2164160" y="1874817"/>
                </a:lnTo>
                <a:lnTo>
                  <a:pt x="2181361" y="1923316"/>
                </a:lnTo>
                <a:lnTo>
                  <a:pt x="2196064" y="1958694"/>
                </a:lnTo>
                <a:lnTo>
                  <a:pt x="2254542" y="2042388"/>
                </a:lnTo>
                <a:lnTo>
                  <a:pt x="2300743" y="2089363"/>
                </a:lnTo>
                <a:lnTo>
                  <a:pt x="2346404" y="2122136"/>
                </a:lnTo>
                <a:lnTo>
                  <a:pt x="2390191" y="2141442"/>
                </a:lnTo>
                <a:lnTo>
                  <a:pt x="2424634" y="2136910"/>
                </a:lnTo>
                <a:lnTo>
                  <a:pt x="2447904" y="2138552"/>
                </a:lnTo>
                <a:lnTo>
                  <a:pt x="2525542" y="2095649"/>
                </a:lnTo>
                <a:lnTo>
                  <a:pt x="2522446" y="2111861"/>
                </a:lnTo>
                <a:lnTo>
                  <a:pt x="2505934" y="2135487"/>
                </a:lnTo>
                <a:lnTo>
                  <a:pt x="2486819" y="2160551"/>
                </a:lnTo>
                <a:close/>
              </a:path>
              <a:path extrusionOk="0" h="2258060" w="3157219">
                <a:moveTo>
                  <a:pt x="3156673" y="1920899"/>
                </a:moveTo>
                <a:lnTo>
                  <a:pt x="3140760" y="1915191"/>
                </a:lnTo>
                <a:lnTo>
                  <a:pt x="3120892" y="1911669"/>
                </a:lnTo>
                <a:lnTo>
                  <a:pt x="3093792" y="1912143"/>
                </a:lnTo>
                <a:lnTo>
                  <a:pt x="3060495" y="1901541"/>
                </a:lnTo>
                <a:lnTo>
                  <a:pt x="3021315" y="1879689"/>
                </a:lnTo>
                <a:lnTo>
                  <a:pt x="2988839" y="1868632"/>
                </a:lnTo>
                <a:lnTo>
                  <a:pt x="2951105" y="1845981"/>
                </a:lnTo>
                <a:lnTo>
                  <a:pt x="2908424" y="1811562"/>
                </a:lnTo>
                <a:lnTo>
                  <a:pt x="2867247" y="1776312"/>
                </a:lnTo>
                <a:lnTo>
                  <a:pt x="2827886" y="1740058"/>
                </a:lnTo>
                <a:lnTo>
                  <a:pt x="2790655" y="1702628"/>
                </a:lnTo>
                <a:lnTo>
                  <a:pt x="2755865" y="1663848"/>
                </a:lnTo>
                <a:lnTo>
                  <a:pt x="2717691" y="1612438"/>
                </a:lnTo>
                <a:lnTo>
                  <a:pt x="2688721" y="1570442"/>
                </a:lnTo>
                <a:lnTo>
                  <a:pt x="2668779" y="1537958"/>
                </a:lnTo>
                <a:lnTo>
                  <a:pt x="2642966" y="1494218"/>
                </a:lnTo>
                <a:lnTo>
                  <a:pt x="2617404" y="1450339"/>
                </a:lnTo>
                <a:lnTo>
                  <a:pt x="2592075" y="1406332"/>
                </a:lnTo>
                <a:lnTo>
                  <a:pt x="2566960" y="1362205"/>
                </a:lnTo>
                <a:lnTo>
                  <a:pt x="2535904" y="1306861"/>
                </a:lnTo>
                <a:lnTo>
                  <a:pt x="2468231" y="1184745"/>
                </a:lnTo>
                <a:lnTo>
                  <a:pt x="2425566" y="1106813"/>
                </a:lnTo>
                <a:lnTo>
                  <a:pt x="2371114" y="1006394"/>
                </a:lnTo>
                <a:lnTo>
                  <a:pt x="2347073" y="961674"/>
                </a:lnTo>
                <a:lnTo>
                  <a:pt x="2323086" y="916925"/>
                </a:lnTo>
                <a:lnTo>
                  <a:pt x="2299135" y="872156"/>
                </a:lnTo>
                <a:lnTo>
                  <a:pt x="2281340" y="838485"/>
                </a:lnTo>
                <a:lnTo>
                  <a:pt x="2315688" y="819505"/>
                </a:lnTo>
                <a:lnTo>
                  <a:pt x="2340038" y="865027"/>
                </a:lnTo>
                <a:lnTo>
                  <a:pt x="2369728" y="920153"/>
                </a:lnTo>
                <a:lnTo>
                  <a:pt x="2393719" y="964900"/>
                </a:lnTo>
                <a:lnTo>
                  <a:pt x="2423914" y="1020720"/>
                </a:lnTo>
                <a:lnTo>
                  <a:pt x="2454200" y="1076489"/>
                </a:lnTo>
                <a:lnTo>
                  <a:pt x="2478524" y="1121052"/>
                </a:lnTo>
                <a:lnTo>
                  <a:pt x="2570578" y="1287700"/>
                </a:lnTo>
                <a:lnTo>
                  <a:pt x="2614106" y="1365155"/>
                </a:lnTo>
                <a:lnTo>
                  <a:pt x="2645519" y="1420302"/>
                </a:lnTo>
                <a:lnTo>
                  <a:pt x="2671077" y="1464182"/>
                </a:lnTo>
                <a:lnTo>
                  <a:pt x="2696948" y="1507891"/>
                </a:lnTo>
                <a:lnTo>
                  <a:pt x="2723157" y="1551412"/>
                </a:lnTo>
                <a:lnTo>
                  <a:pt x="2752273" y="1593327"/>
                </a:lnTo>
                <a:lnTo>
                  <a:pt x="2790933" y="1644469"/>
                </a:lnTo>
                <a:lnTo>
                  <a:pt x="2826464" y="1682840"/>
                </a:lnTo>
                <a:lnTo>
                  <a:pt x="2870747" y="1730874"/>
                </a:lnTo>
                <a:lnTo>
                  <a:pt x="2911110" y="1766574"/>
                </a:lnTo>
                <a:lnTo>
                  <a:pt x="2947157" y="1790158"/>
                </a:lnTo>
                <a:lnTo>
                  <a:pt x="2990770" y="1824062"/>
                </a:lnTo>
                <a:lnTo>
                  <a:pt x="3029275" y="1846287"/>
                </a:lnTo>
                <a:lnTo>
                  <a:pt x="3062278" y="1857052"/>
                </a:lnTo>
                <a:lnTo>
                  <a:pt x="3128609" y="1878402"/>
                </a:lnTo>
                <a:lnTo>
                  <a:pt x="3145665" y="1883478"/>
                </a:lnTo>
                <a:lnTo>
                  <a:pt x="3156387" y="1877553"/>
                </a:lnTo>
                <a:lnTo>
                  <a:pt x="3156673" y="1920899"/>
                </a:lnTo>
                <a:close/>
              </a:path>
              <a:path extrusionOk="0" h="2258060" w="3157219">
                <a:moveTo>
                  <a:pt x="3153751" y="820426"/>
                </a:moveTo>
                <a:lnTo>
                  <a:pt x="3123702" y="806983"/>
                </a:lnTo>
                <a:lnTo>
                  <a:pt x="3124868" y="807385"/>
                </a:lnTo>
                <a:lnTo>
                  <a:pt x="3153751" y="820426"/>
                </a:lnTo>
                <a:close/>
              </a:path>
              <a:path extrusionOk="0" h="2258060" w="3157219">
                <a:moveTo>
                  <a:pt x="1439795" y="2231599"/>
                </a:moveTo>
                <a:lnTo>
                  <a:pt x="1400600" y="2253258"/>
                </a:lnTo>
                <a:lnTo>
                  <a:pt x="1379656" y="2250330"/>
                </a:lnTo>
                <a:lnTo>
                  <a:pt x="1455561" y="2208385"/>
                </a:lnTo>
                <a:lnTo>
                  <a:pt x="1439795" y="2231599"/>
                </a:lnTo>
                <a:close/>
              </a:path>
              <a:path extrusionOk="0" h="2258060" w="3157219">
                <a:moveTo>
                  <a:pt x="3155706" y="1774147"/>
                </a:moveTo>
                <a:lnTo>
                  <a:pt x="3155521" y="1746131"/>
                </a:lnTo>
                <a:lnTo>
                  <a:pt x="3156090" y="1747207"/>
                </a:lnTo>
                <a:lnTo>
                  <a:pt x="3155706" y="1774147"/>
                </a:lnTo>
                <a:close/>
              </a:path>
              <a:path extrusionOk="0" h="2258060" w="3157219">
                <a:moveTo>
                  <a:pt x="3156387" y="1877553"/>
                </a:moveTo>
                <a:lnTo>
                  <a:pt x="3154214" y="1878754"/>
                </a:lnTo>
                <a:lnTo>
                  <a:pt x="3155706" y="1774147"/>
                </a:lnTo>
                <a:lnTo>
                  <a:pt x="3156387" y="1877553"/>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 name="Google Shape;128;p6"/>
          <p:cNvSpPr/>
          <p:nvPr/>
        </p:nvSpPr>
        <p:spPr>
          <a:xfrm>
            <a:off x="-4512" y="8072390"/>
            <a:ext cx="2809240" cy="2214245"/>
          </a:xfrm>
          <a:custGeom>
            <a:rect b="b" l="l" r="r" t="t"/>
            <a:pathLst>
              <a:path extrusionOk="0" h="2214245" w="2809240">
                <a:moveTo>
                  <a:pt x="775549" y="1217374"/>
                </a:moveTo>
                <a:lnTo>
                  <a:pt x="740950" y="1236494"/>
                </a:lnTo>
                <a:lnTo>
                  <a:pt x="718595" y="1118337"/>
                </a:lnTo>
                <a:lnTo>
                  <a:pt x="708084" y="1066140"/>
                </a:lnTo>
                <a:lnTo>
                  <a:pt x="698778" y="1013279"/>
                </a:lnTo>
                <a:lnTo>
                  <a:pt x="690474" y="959863"/>
                </a:lnTo>
                <a:lnTo>
                  <a:pt x="676832" y="894896"/>
                </a:lnTo>
                <a:lnTo>
                  <a:pt x="663790" y="829597"/>
                </a:lnTo>
                <a:lnTo>
                  <a:pt x="657284" y="775187"/>
                </a:lnTo>
                <a:lnTo>
                  <a:pt x="632384" y="643936"/>
                </a:lnTo>
                <a:lnTo>
                  <a:pt x="619724" y="578426"/>
                </a:lnTo>
                <a:lnTo>
                  <a:pt x="606657" y="513141"/>
                </a:lnTo>
                <a:lnTo>
                  <a:pt x="599118" y="459302"/>
                </a:lnTo>
                <a:lnTo>
                  <a:pt x="590769" y="405912"/>
                </a:lnTo>
                <a:lnTo>
                  <a:pt x="581407" y="353081"/>
                </a:lnTo>
                <a:lnTo>
                  <a:pt x="570831" y="300920"/>
                </a:lnTo>
                <a:lnTo>
                  <a:pt x="564978" y="260651"/>
                </a:lnTo>
                <a:lnTo>
                  <a:pt x="557508" y="221276"/>
                </a:lnTo>
                <a:lnTo>
                  <a:pt x="554358" y="194014"/>
                </a:lnTo>
                <a:lnTo>
                  <a:pt x="555327" y="178978"/>
                </a:lnTo>
                <a:lnTo>
                  <a:pt x="557194" y="105440"/>
                </a:lnTo>
                <a:lnTo>
                  <a:pt x="571018" y="54297"/>
                </a:lnTo>
                <a:lnTo>
                  <a:pt x="594614" y="26757"/>
                </a:lnTo>
                <a:lnTo>
                  <a:pt x="637821" y="2881"/>
                </a:lnTo>
                <a:lnTo>
                  <a:pt x="669277" y="0"/>
                </a:lnTo>
                <a:lnTo>
                  <a:pt x="703187" y="10263"/>
                </a:lnTo>
                <a:lnTo>
                  <a:pt x="621437" y="55438"/>
                </a:lnTo>
                <a:lnTo>
                  <a:pt x="602252" y="80541"/>
                </a:lnTo>
                <a:lnTo>
                  <a:pt x="595970" y="127516"/>
                </a:lnTo>
                <a:lnTo>
                  <a:pt x="591458" y="173513"/>
                </a:lnTo>
                <a:lnTo>
                  <a:pt x="595898" y="200062"/>
                </a:lnTo>
                <a:lnTo>
                  <a:pt x="597872" y="227973"/>
                </a:lnTo>
                <a:lnTo>
                  <a:pt x="603794" y="268204"/>
                </a:lnTo>
                <a:lnTo>
                  <a:pt x="613939" y="320602"/>
                </a:lnTo>
                <a:lnTo>
                  <a:pt x="622442" y="373908"/>
                </a:lnTo>
                <a:lnTo>
                  <a:pt x="629580" y="427968"/>
                </a:lnTo>
                <a:lnTo>
                  <a:pt x="641764" y="493741"/>
                </a:lnTo>
                <a:lnTo>
                  <a:pt x="653131" y="559965"/>
                </a:lnTo>
                <a:lnTo>
                  <a:pt x="670096" y="637598"/>
                </a:lnTo>
                <a:lnTo>
                  <a:pt x="691219" y="770936"/>
                </a:lnTo>
                <a:lnTo>
                  <a:pt x="708206" y="848556"/>
                </a:lnTo>
                <a:lnTo>
                  <a:pt x="719611" y="914759"/>
                </a:lnTo>
                <a:lnTo>
                  <a:pt x="731848" y="980503"/>
                </a:lnTo>
                <a:lnTo>
                  <a:pt x="745192" y="1045635"/>
                </a:lnTo>
                <a:lnTo>
                  <a:pt x="753778" y="1098895"/>
                </a:lnTo>
                <a:lnTo>
                  <a:pt x="764020" y="1151239"/>
                </a:lnTo>
                <a:lnTo>
                  <a:pt x="770055" y="1191408"/>
                </a:lnTo>
                <a:lnTo>
                  <a:pt x="775549" y="1217374"/>
                </a:lnTo>
                <a:close/>
              </a:path>
              <a:path extrusionOk="0" h="2214245" w="2809240">
                <a:moveTo>
                  <a:pt x="1158914" y="1426059"/>
                </a:moveTo>
                <a:lnTo>
                  <a:pt x="1147689" y="1374258"/>
                </a:lnTo>
                <a:lnTo>
                  <a:pt x="1129824" y="1297123"/>
                </a:lnTo>
                <a:lnTo>
                  <a:pt x="1107162" y="1208138"/>
                </a:lnTo>
                <a:lnTo>
                  <a:pt x="1088591" y="1145895"/>
                </a:lnTo>
                <a:lnTo>
                  <a:pt x="1077189" y="1094191"/>
                </a:lnTo>
                <a:lnTo>
                  <a:pt x="1060469" y="1030924"/>
                </a:lnTo>
                <a:lnTo>
                  <a:pt x="1044358" y="967322"/>
                </a:lnTo>
                <a:lnTo>
                  <a:pt x="1022507" y="892390"/>
                </a:lnTo>
                <a:lnTo>
                  <a:pt x="991433" y="764550"/>
                </a:lnTo>
                <a:lnTo>
                  <a:pt x="969511" y="689657"/>
                </a:lnTo>
                <a:lnTo>
                  <a:pt x="953282" y="626120"/>
                </a:lnTo>
                <a:lnTo>
                  <a:pt x="936397" y="562944"/>
                </a:lnTo>
                <a:lnTo>
                  <a:pt x="918645" y="500249"/>
                </a:lnTo>
                <a:lnTo>
                  <a:pt x="905954" y="449257"/>
                </a:lnTo>
                <a:lnTo>
                  <a:pt x="891973" y="398978"/>
                </a:lnTo>
                <a:lnTo>
                  <a:pt x="876493" y="349528"/>
                </a:lnTo>
                <a:lnTo>
                  <a:pt x="865441" y="312132"/>
                </a:lnTo>
                <a:lnTo>
                  <a:pt x="849638" y="262860"/>
                </a:lnTo>
                <a:lnTo>
                  <a:pt x="824593" y="204195"/>
                </a:lnTo>
                <a:lnTo>
                  <a:pt x="793309" y="148976"/>
                </a:lnTo>
                <a:lnTo>
                  <a:pt x="762763" y="107852"/>
                </a:lnTo>
                <a:lnTo>
                  <a:pt x="727650" y="69250"/>
                </a:lnTo>
                <a:lnTo>
                  <a:pt x="671622" y="42207"/>
                </a:lnTo>
                <a:lnTo>
                  <a:pt x="646240" y="41732"/>
                </a:lnTo>
                <a:lnTo>
                  <a:pt x="703187" y="10263"/>
                </a:lnTo>
                <a:lnTo>
                  <a:pt x="739305" y="33807"/>
                </a:lnTo>
                <a:lnTo>
                  <a:pt x="771245" y="59661"/>
                </a:lnTo>
                <a:lnTo>
                  <a:pt x="804897" y="99069"/>
                </a:lnTo>
                <a:lnTo>
                  <a:pt x="833876" y="141060"/>
                </a:lnTo>
                <a:lnTo>
                  <a:pt x="864073" y="196879"/>
                </a:lnTo>
                <a:lnTo>
                  <a:pt x="889102" y="255554"/>
                </a:lnTo>
                <a:lnTo>
                  <a:pt x="892209" y="268338"/>
                </a:lnTo>
                <a:lnTo>
                  <a:pt x="899733" y="293182"/>
                </a:lnTo>
                <a:lnTo>
                  <a:pt x="911827" y="330003"/>
                </a:lnTo>
                <a:lnTo>
                  <a:pt x="922519" y="367677"/>
                </a:lnTo>
                <a:lnTo>
                  <a:pt x="931910" y="405912"/>
                </a:lnTo>
                <a:lnTo>
                  <a:pt x="946341" y="455941"/>
                </a:lnTo>
                <a:lnTo>
                  <a:pt x="959808" y="506504"/>
                </a:lnTo>
                <a:lnTo>
                  <a:pt x="978602" y="568624"/>
                </a:lnTo>
                <a:lnTo>
                  <a:pt x="990596" y="620001"/>
                </a:lnTo>
                <a:lnTo>
                  <a:pt x="1008219" y="682768"/>
                </a:lnTo>
                <a:lnTo>
                  <a:pt x="1025484" y="745733"/>
                </a:lnTo>
                <a:lnTo>
                  <a:pt x="1042543" y="808812"/>
                </a:lnTo>
                <a:lnTo>
                  <a:pt x="1053408" y="860813"/>
                </a:lnTo>
                <a:lnTo>
                  <a:pt x="1070508" y="923869"/>
                </a:lnTo>
                <a:lnTo>
                  <a:pt x="1087856" y="986788"/>
                </a:lnTo>
                <a:lnTo>
                  <a:pt x="1099464" y="1038378"/>
                </a:lnTo>
                <a:lnTo>
                  <a:pt x="1117762" y="1100772"/>
                </a:lnTo>
                <a:lnTo>
                  <a:pt x="1130623" y="1151670"/>
                </a:lnTo>
                <a:lnTo>
                  <a:pt x="1144339" y="1202095"/>
                </a:lnTo>
                <a:lnTo>
                  <a:pt x="1152920" y="1240856"/>
                </a:lnTo>
                <a:lnTo>
                  <a:pt x="1162659" y="1278978"/>
                </a:lnTo>
                <a:lnTo>
                  <a:pt x="1167567" y="1305268"/>
                </a:lnTo>
                <a:lnTo>
                  <a:pt x="1232940" y="1269143"/>
                </a:lnTo>
                <a:lnTo>
                  <a:pt x="1196051" y="1362034"/>
                </a:lnTo>
                <a:lnTo>
                  <a:pt x="1184956" y="1368165"/>
                </a:lnTo>
                <a:lnTo>
                  <a:pt x="1186627" y="1381743"/>
                </a:lnTo>
                <a:lnTo>
                  <a:pt x="1158914" y="1426059"/>
                </a:lnTo>
                <a:close/>
              </a:path>
              <a:path extrusionOk="0" h="2214245" w="2809240">
                <a:moveTo>
                  <a:pt x="1751" y="876495"/>
                </a:moveTo>
                <a:lnTo>
                  <a:pt x="0" y="616363"/>
                </a:lnTo>
                <a:lnTo>
                  <a:pt x="18401" y="635197"/>
                </a:lnTo>
                <a:lnTo>
                  <a:pt x="40571" y="651947"/>
                </a:lnTo>
                <a:lnTo>
                  <a:pt x="3534" y="672414"/>
                </a:lnTo>
                <a:lnTo>
                  <a:pt x="1751" y="876495"/>
                </a:lnTo>
                <a:close/>
              </a:path>
              <a:path extrusionOk="0" h="2214245" w="2809240">
                <a:moveTo>
                  <a:pt x="790216" y="1281775"/>
                </a:moveTo>
                <a:lnTo>
                  <a:pt x="755366" y="1301033"/>
                </a:lnTo>
                <a:lnTo>
                  <a:pt x="744593" y="1292485"/>
                </a:lnTo>
                <a:lnTo>
                  <a:pt x="703172" y="1257370"/>
                </a:lnTo>
                <a:lnTo>
                  <a:pt x="640681" y="1204896"/>
                </a:lnTo>
                <a:lnTo>
                  <a:pt x="600499" y="1169096"/>
                </a:lnTo>
                <a:lnTo>
                  <a:pt x="558720" y="1134178"/>
                </a:lnTo>
                <a:lnTo>
                  <a:pt x="515542" y="1100034"/>
                </a:lnTo>
                <a:lnTo>
                  <a:pt x="465029" y="1055442"/>
                </a:lnTo>
                <a:lnTo>
                  <a:pt x="413517" y="1011402"/>
                </a:lnTo>
                <a:lnTo>
                  <a:pt x="361208" y="967802"/>
                </a:lnTo>
                <a:lnTo>
                  <a:pt x="308302" y="924532"/>
                </a:lnTo>
                <a:lnTo>
                  <a:pt x="254999" y="881482"/>
                </a:lnTo>
                <a:lnTo>
                  <a:pt x="195360" y="827432"/>
                </a:lnTo>
                <a:lnTo>
                  <a:pt x="141862" y="784489"/>
                </a:lnTo>
                <a:lnTo>
                  <a:pt x="88568" y="741433"/>
                </a:lnTo>
                <a:lnTo>
                  <a:pt x="35677" y="698155"/>
                </a:lnTo>
                <a:lnTo>
                  <a:pt x="3534" y="672414"/>
                </a:lnTo>
                <a:lnTo>
                  <a:pt x="40571" y="651947"/>
                </a:lnTo>
                <a:lnTo>
                  <a:pt x="62742" y="668698"/>
                </a:lnTo>
                <a:lnTo>
                  <a:pt x="113696" y="713047"/>
                </a:lnTo>
                <a:lnTo>
                  <a:pt x="164974" y="757216"/>
                </a:lnTo>
                <a:lnTo>
                  <a:pt x="210288" y="790180"/>
                </a:lnTo>
                <a:lnTo>
                  <a:pt x="261765" y="834239"/>
                </a:lnTo>
                <a:lnTo>
                  <a:pt x="313118" y="878368"/>
                </a:lnTo>
                <a:lnTo>
                  <a:pt x="364195" y="922648"/>
                </a:lnTo>
                <a:lnTo>
                  <a:pt x="408708" y="956054"/>
                </a:lnTo>
                <a:lnTo>
                  <a:pt x="458786" y="1000887"/>
                </a:lnTo>
                <a:lnTo>
                  <a:pt x="502001" y="1035011"/>
                </a:lnTo>
                <a:lnTo>
                  <a:pt x="544342" y="1069618"/>
                </a:lnTo>
                <a:lnTo>
                  <a:pt x="585659" y="1104790"/>
                </a:lnTo>
                <a:lnTo>
                  <a:pt x="625803" y="1140612"/>
                </a:lnTo>
                <a:lnTo>
                  <a:pt x="658484" y="1166056"/>
                </a:lnTo>
                <a:lnTo>
                  <a:pt x="695830" y="1203422"/>
                </a:lnTo>
                <a:lnTo>
                  <a:pt x="719276" y="1219468"/>
                </a:lnTo>
                <a:lnTo>
                  <a:pt x="740950" y="1236494"/>
                </a:lnTo>
                <a:lnTo>
                  <a:pt x="775549" y="1217374"/>
                </a:lnTo>
                <a:lnTo>
                  <a:pt x="778296" y="1230358"/>
                </a:lnTo>
                <a:lnTo>
                  <a:pt x="782878" y="1256828"/>
                </a:lnTo>
                <a:lnTo>
                  <a:pt x="790216" y="1281775"/>
                </a:lnTo>
                <a:close/>
              </a:path>
              <a:path extrusionOk="0" h="2214245" w="2809240">
                <a:moveTo>
                  <a:pt x="2646" y="1009360"/>
                </a:moveTo>
                <a:lnTo>
                  <a:pt x="606" y="1007559"/>
                </a:lnTo>
                <a:lnTo>
                  <a:pt x="1751" y="876495"/>
                </a:lnTo>
                <a:lnTo>
                  <a:pt x="2646" y="1009360"/>
                </a:lnTo>
                <a:close/>
              </a:path>
              <a:path extrusionOk="0" h="2214245" w="2809240">
                <a:moveTo>
                  <a:pt x="574014" y="1546260"/>
                </a:moveTo>
                <a:lnTo>
                  <a:pt x="540883" y="1564569"/>
                </a:lnTo>
                <a:lnTo>
                  <a:pt x="448391" y="1470668"/>
                </a:lnTo>
                <a:lnTo>
                  <a:pt x="437655" y="1462100"/>
                </a:lnTo>
                <a:lnTo>
                  <a:pt x="418669" y="1443589"/>
                </a:lnTo>
                <a:lnTo>
                  <a:pt x="391609" y="1415039"/>
                </a:lnTo>
                <a:lnTo>
                  <a:pt x="368927" y="1398571"/>
                </a:lnTo>
                <a:lnTo>
                  <a:pt x="332383" y="1360760"/>
                </a:lnTo>
                <a:lnTo>
                  <a:pt x="300569" y="1334838"/>
                </a:lnTo>
                <a:lnTo>
                  <a:pt x="261381" y="1298488"/>
                </a:lnTo>
                <a:lnTo>
                  <a:pt x="221134" y="1262724"/>
                </a:lnTo>
                <a:lnTo>
                  <a:pt x="173864" y="1216340"/>
                </a:lnTo>
                <a:lnTo>
                  <a:pt x="132025" y="1181456"/>
                </a:lnTo>
                <a:lnTo>
                  <a:pt x="83514" y="1135758"/>
                </a:lnTo>
                <a:lnTo>
                  <a:pt x="34644" y="1090257"/>
                </a:lnTo>
                <a:lnTo>
                  <a:pt x="3015" y="1064232"/>
                </a:lnTo>
                <a:lnTo>
                  <a:pt x="2646" y="1009360"/>
                </a:lnTo>
                <a:lnTo>
                  <a:pt x="61199" y="1061082"/>
                </a:lnTo>
                <a:lnTo>
                  <a:pt x="110144" y="1106540"/>
                </a:lnTo>
                <a:lnTo>
                  <a:pt x="158731" y="1152197"/>
                </a:lnTo>
                <a:lnTo>
                  <a:pt x="200645" y="1187040"/>
                </a:lnTo>
                <a:lnTo>
                  <a:pt x="247986" y="1233385"/>
                </a:lnTo>
                <a:lnTo>
                  <a:pt x="288301" y="1269111"/>
                </a:lnTo>
                <a:lnTo>
                  <a:pt x="327552" y="1305426"/>
                </a:lnTo>
                <a:lnTo>
                  <a:pt x="365562" y="1342426"/>
                </a:lnTo>
                <a:lnTo>
                  <a:pt x="396017" y="1369100"/>
                </a:lnTo>
                <a:lnTo>
                  <a:pt x="424878" y="1396655"/>
                </a:lnTo>
                <a:lnTo>
                  <a:pt x="445829" y="1414079"/>
                </a:lnTo>
                <a:lnTo>
                  <a:pt x="464834" y="1432579"/>
                </a:lnTo>
                <a:lnTo>
                  <a:pt x="481716" y="1452252"/>
                </a:lnTo>
                <a:lnTo>
                  <a:pt x="574014" y="1546260"/>
                </a:lnTo>
                <a:close/>
              </a:path>
              <a:path extrusionOk="0" h="2214245" w="2809240">
                <a:moveTo>
                  <a:pt x="1232940" y="1269143"/>
                </a:moveTo>
                <a:lnTo>
                  <a:pt x="1167567" y="1305268"/>
                </a:lnTo>
                <a:lnTo>
                  <a:pt x="1183222" y="1282116"/>
                </a:lnTo>
                <a:lnTo>
                  <a:pt x="1196653" y="1245692"/>
                </a:lnTo>
                <a:lnTo>
                  <a:pt x="1213604" y="1207322"/>
                </a:lnTo>
                <a:lnTo>
                  <a:pt x="1233681" y="1167226"/>
                </a:lnTo>
                <a:lnTo>
                  <a:pt x="1250350" y="1114511"/>
                </a:lnTo>
                <a:lnTo>
                  <a:pt x="1269356" y="1060504"/>
                </a:lnTo>
                <a:lnTo>
                  <a:pt x="1296444" y="1016534"/>
                </a:lnTo>
                <a:lnTo>
                  <a:pt x="1318940" y="960598"/>
                </a:lnTo>
                <a:lnTo>
                  <a:pt x="1342591" y="904026"/>
                </a:lnTo>
                <a:lnTo>
                  <a:pt x="1440840" y="675719"/>
                </a:lnTo>
                <a:lnTo>
                  <a:pt x="1464343" y="619228"/>
                </a:lnTo>
                <a:lnTo>
                  <a:pt x="1486632" y="563407"/>
                </a:lnTo>
                <a:lnTo>
                  <a:pt x="1507315" y="508475"/>
                </a:lnTo>
                <a:lnTo>
                  <a:pt x="1532134" y="465757"/>
                </a:lnTo>
                <a:lnTo>
                  <a:pt x="1548419" y="413255"/>
                </a:lnTo>
                <a:lnTo>
                  <a:pt x="1568052" y="373403"/>
                </a:lnTo>
                <a:lnTo>
                  <a:pt x="1584500" y="335312"/>
                </a:lnTo>
                <a:lnTo>
                  <a:pt x="1603508" y="310307"/>
                </a:lnTo>
                <a:lnTo>
                  <a:pt x="1612403" y="276389"/>
                </a:lnTo>
                <a:lnTo>
                  <a:pt x="1623069" y="255994"/>
                </a:lnTo>
                <a:lnTo>
                  <a:pt x="1693692" y="187965"/>
                </a:lnTo>
                <a:lnTo>
                  <a:pt x="1741343" y="176134"/>
                </a:lnTo>
                <a:lnTo>
                  <a:pt x="1786402" y="165736"/>
                </a:lnTo>
                <a:lnTo>
                  <a:pt x="1821582" y="175297"/>
                </a:lnTo>
                <a:lnTo>
                  <a:pt x="1692248" y="246768"/>
                </a:lnTo>
                <a:lnTo>
                  <a:pt x="1660370" y="278885"/>
                </a:lnTo>
                <a:lnTo>
                  <a:pt x="1647935" y="300257"/>
                </a:lnTo>
                <a:lnTo>
                  <a:pt x="1636239" y="335723"/>
                </a:lnTo>
                <a:lnTo>
                  <a:pt x="1613549" y="362763"/>
                </a:lnTo>
                <a:lnTo>
                  <a:pt x="1598830" y="414400"/>
                </a:lnTo>
                <a:lnTo>
                  <a:pt x="1574212" y="457006"/>
                </a:lnTo>
                <a:lnTo>
                  <a:pt x="1552518" y="512498"/>
                </a:lnTo>
                <a:lnTo>
                  <a:pt x="1528157" y="569463"/>
                </a:lnTo>
                <a:lnTo>
                  <a:pt x="1501676" y="627600"/>
                </a:lnTo>
                <a:lnTo>
                  <a:pt x="1473621" y="686607"/>
                </a:lnTo>
                <a:lnTo>
                  <a:pt x="1450678" y="757290"/>
                </a:lnTo>
                <a:lnTo>
                  <a:pt x="1391620" y="876932"/>
                </a:lnTo>
                <a:lnTo>
                  <a:pt x="1368876" y="947505"/>
                </a:lnTo>
                <a:lnTo>
                  <a:pt x="1341154" y="1006328"/>
                </a:lnTo>
                <a:lnTo>
                  <a:pt x="1315139" y="1064207"/>
                </a:lnTo>
                <a:lnTo>
                  <a:pt x="1291377" y="1120842"/>
                </a:lnTo>
                <a:lnTo>
                  <a:pt x="1270415" y="1175929"/>
                </a:lnTo>
                <a:lnTo>
                  <a:pt x="1232940" y="1269143"/>
                </a:lnTo>
                <a:close/>
              </a:path>
              <a:path extrusionOk="0" h="2214245" w="2809240">
                <a:moveTo>
                  <a:pt x="1548052" y="1385034"/>
                </a:moveTo>
                <a:lnTo>
                  <a:pt x="1301451" y="1521307"/>
                </a:lnTo>
                <a:lnTo>
                  <a:pt x="1329908" y="1462078"/>
                </a:lnTo>
                <a:lnTo>
                  <a:pt x="1353543" y="1434516"/>
                </a:lnTo>
                <a:lnTo>
                  <a:pt x="1371390" y="1410152"/>
                </a:lnTo>
                <a:lnTo>
                  <a:pt x="1388414" y="1371743"/>
                </a:lnTo>
                <a:lnTo>
                  <a:pt x="1410189" y="1330708"/>
                </a:lnTo>
                <a:lnTo>
                  <a:pt x="1436153" y="1287358"/>
                </a:lnTo>
                <a:lnTo>
                  <a:pt x="1465742" y="1242004"/>
                </a:lnTo>
                <a:lnTo>
                  <a:pt x="1498394" y="1194958"/>
                </a:lnTo>
                <a:lnTo>
                  <a:pt x="1527407" y="1135422"/>
                </a:lnTo>
                <a:lnTo>
                  <a:pt x="1558356" y="1074816"/>
                </a:lnTo>
                <a:lnTo>
                  <a:pt x="1596816" y="1024561"/>
                </a:lnTo>
                <a:lnTo>
                  <a:pt x="1696390" y="839026"/>
                </a:lnTo>
                <a:lnTo>
                  <a:pt x="1728573" y="777738"/>
                </a:lnTo>
                <a:lnTo>
                  <a:pt x="1765452" y="728356"/>
                </a:lnTo>
                <a:lnTo>
                  <a:pt x="1794187" y="668974"/>
                </a:lnTo>
                <a:lnTo>
                  <a:pt x="1820353" y="611011"/>
                </a:lnTo>
                <a:lnTo>
                  <a:pt x="1849526" y="565888"/>
                </a:lnTo>
                <a:lnTo>
                  <a:pt x="1875004" y="522806"/>
                </a:lnTo>
                <a:lnTo>
                  <a:pt x="1896224" y="482078"/>
                </a:lnTo>
                <a:lnTo>
                  <a:pt x="1912622" y="444014"/>
                </a:lnTo>
                <a:lnTo>
                  <a:pt x="1935559" y="358833"/>
                </a:lnTo>
                <a:lnTo>
                  <a:pt x="1935964" y="315106"/>
                </a:lnTo>
                <a:lnTo>
                  <a:pt x="1924533" y="277919"/>
                </a:lnTo>
                <a:lnTo>
                  <a:pt x="1900945" y="247451"/>
                </a:lnTo>
                <a:lnTo>
                  <a:pt x="1864880" y="223877"/>
                </a:lnTo>
                <a:lnTo>
                  <a:pt x="1824716" y="217069"/>
                </a:lnTo>
                <a:lnTo>
                  <a:pt x="1777460" y="214180"/>
                </a:lnTo>
                <a:lnTo>
                  <a:pt x="1732291" y="224640"/>
                </a:lnTo>
                <a:lnTo>
                  <a:pt x="1821582" y="175297"/>
                </a:lnTo>
                <a:lnTo>
                  <a:pt x="1839172" y="180078"/>
                </a:lnTo>
                <a:lnTo>
                  <a:pt x="1879261" y="186927"/>
                </a:lnTo>
                <a:lnTo>
                  <a:pt x="1914464" y="210978"/>
                </a:lnTo>
                <a:lnTo>
                  <a:pt x="1943001" y="238711"/>
                </a:lnTo>
                <a:lnTo>
                  <a:pt x="1962837" y="271254"/>
                </a:lnTo>
                <a:lnTo>
                  <a:pt x="1978073" y="320839"/>
                </a:lnTo>
                <a:lnTo>
                  <a:pt x="1974396" y="366374"/>
                </a:lnTo>
                <a:lnTo>
                  <a:pt x="1955908" y="420094"/>
                </a:lnTo>
                <a:lnTo>
                  <a:pt x="1947049" y="453992"/>
                </a:lnTo>
                <a:lnTo>
                  <a:pt x="1933855" y="490285"/>
                </a:lnTo>
                <a:lnTo>
                  <a:pt x="1910593" y="517641"/>
                </a:lnTo>
                <a:lnTo>
                  <a:pt x="1889944" y="558054"/>
                </a:lnTo>
                <a:lnTo>
                  <a:pt x="1872311" y="611301"/>
                </a:lnTo>
                <a:lnTo>
                  <a:pt x="1845821" y="654942"/>
                </a:lnTo>
                <a:lnTo>
                  <a:pt x="1817015" y="699862"/>
                </a:lnTo>
                <a:lnTo>
                  <a:pt x="1792438" y="756947"/>
                </a:lnTo>
                <a:lnTo>
                  <a:pt x="1760213" y="803757"/>
                </a:lnTo>
                <a:lnTo>
                  <a:pt x="1733024" y="862285"/>
                </a:lnTo>
                <a:lnTo>
                  <a:pt x="1698996" y="910091"/>
                </a:lnTo>
                <a:lnTo>
                  <a:pt x="1670811" y="969170"/>
                </a:lnTo>
                <a:lnTo>
                  <a:pt x="1636594" y="1017081"/>
                </a:lnTo>
                <a:lnTo>
                  <a:pt x="1609026" y="1075818"/>
                </a:lnTo>
                <a:lnTo>
                  <a:pt x="1576235" y="1122941"/>
                </a:lnTo>
                <a:lnTo>
                  <a:pt x="1550901" y="1180444"/>
                </a:lnTo>
                <a:lnTo>
                  <a:pt x="1521151" y="1225886"/>
                </a:lnTo>
                <a:lnTo>
                  <a:pt x="1493527" y="1270154"/>
                </a:lnTo>
                <a:lnTo>
                  <a:pt x="1468432" y="1313023"/>
                </a:lnTo>
                <a:lnTo>
                  <a:pt x="1446271" y="1354272"/>
                </a:lnTo>
                <a:lnTo>
                  <a:pt x="1421308" y="1382568"/>
                </a:lnTo>
                <a:lnTo>
                  <a:pt x="1406225" y="1419905"/>
                </a:lnTo>
                <a:lnTo>
                  <a:pt x="1389148" y="1443843"/>
                </a:lnTo>
                <a:lnTo>
                  <a:pt x="1458810" y="1419848"/>
                </a:lnTo>
                <a:lnTo>
                  <a:pt x="1548052" y="1385034"/>
                </a:lnTo>
                <a:close/>
              </a:path>
              <a:path extrusionOk="0" h="2214245" w="2809240">
                <a:moveTo>
                  <a:pt x="3156" y="1598731"/>
                </a:moveTo>
                <a:lnTo>
                  <a:pt x="2505" y="1369038"/>
                </a:lnTo>
                <a:lnTo>
                  <a:pt x="25081" y="1371064"/>
                </a:lnTo>
                <a:lnTo>
                  <a:pt x="55928" y="1383020"/>
                </a:lnTo>
                <a:lnTo>
                  <a:pt x="4337" y="1411529"/>
                </a:lnTo>
                <a:lnTo>
                  <a:pt x="3156" y="1598731"/>
                </a:lnTo>
                <a:close/>
              </a:path>
              <a:path extrusionOk="0" h="2214245" w="2809240">
                <a:moveTo>
                  <a:pt x="694001" y="1668470"/>
                </a:moveTo>
                <a:lnTo>
                  <a:pt x="614431" y="1639935"/>
                </a:lnTo>
                <a:lnTo>
                  <a:pt x="558686" y="1612735"/>
                </a:lnTo>
                <a:lnTo>
                  <a:pt x="507621" y="1597450"/>
                </a:lnTo>
                <a:lnTo>
                  <a:pt x="449163" y="1571750"/>
                </a:lnTo>
                <a:lnTo>
                  <a:pt x="389655" y="1546629"/>
                </a:lnTo>
                <a:lnTo>
                  <a:pt x="335442" y="1533084"/>
                </a:lnTo>
                <a:lnTo>
                  <a:pt x="274450" y="1508784"/>
                </a:lnTo>
                <a:lnTo>
                  <a:pt x="28179" y="1412855"/>
                </a:lnTo>
                <a:lnTo>
                  <a:pt x="4337" y="1411529"/>
                </a:lnTo>
                <a:lnTo>
                  <a:pt x="55928" y="1383020"/>
                </a:lnTo>
                <a:lnTo>
                  <a:pt x="86775" y="1394976"/>
                </a:lnTo>
                <a:lnTo>
                  <a:pt x="147967" y="1419166"/>
                </a:lnTo>
                <a:lnTo>
                  <a:pt x="208361" y="1443797"/>
                </a:lnTo>
                <a:lnTo>
                  <a:pt x="261521" y="1457924"/>
                </a:lnTo>
                <a:lnTo>
                  <a:pt x="319428" y="1483929"/>
                </a:lnTo>
                <a:lnTo>
                  <a:pt x="369509" y="1499758"/>
                </a:lnTo>
                <a:lnTo>
                  <a:pt x="423743" y="1527792"/>
                </a:lnTo>
                <a:lnTo>
                  <a:pt x="463420" y="1534869"/>
                </a:lnTo>
                <a:lnTo>
                  <a:pt x="506658" y="1554479"/>
                </a:lnTo>
                <a:lnTo>
                  <a:pt x="540883" y="1564569"/>
                </a:lnTo>
                <a:lnTo>
                  <a:pt x="574014" y="1546260"/>
                </a:lnTo>
                <a:lnTo>
                  <a:pt x="694001" y="1668470"/>
                </a:lnTo>
                <a:close/>
              </a:path>
              <a:path extrusionOk="0" h="2214245" w="2809240">
                <a:moveTo>
                  <a:pt x="3574" y="1746522"/>
                </a:moveTo>
                <a:lnTo>
                  <a:pt x="2225" y="1746222"/>
                </a:lnTo>
                <a:lnTo>
                  <a:pt x="3156" y="1598731"/>
                </a:lnTo>
                <a:lnTo>
                  <a:pt x="3574" y="1746522"/>
                </a:lnTo>
                <a:close/>
              </a:path>
              <a:path extrusionOk="0" h="2214245" w="2809240">
                <a:moveTo>
                  <a:pt x="798420" y="1335246"/>
                </a:moveTo>
                <a:lnTo>
                  <a:pt x="757203" y="1300018"/>
                </a:lnTo>
                <a:lnTo>
                  <a:pt x="788306" y="1282830"/>
                </a:lnTo>
                <a:lnTo>
                  <a:pt x="798420" y="1335246"/>
                </a:lnTo>
                <a:close/>
              </a:path>
              <a:path extrusionOk="0" h="2214245" w="2809240">
                <a:moveTo>
                  <a:pt x="534130" y="1843822"/>
                </a:moveTo>
                <a:lnTo>
                  <a:pt x="486451" y="1870169"/>
                </a:lnTo>
                <a:lnTo>
                  <a:pt x="453436" y="1859411"/>
                </a:lnTo>
                <a:lnTo>
                  <a:pt x="422109" y="1862222"/>
                </a:lnTo>
                <a:lnTo>
                  <a:pt x="374598" y="1844973"/>
                </a:lnTo>
                <a:lnTo>
                  <a:pt x="329868" y="1840688"/>
                </a:lnTo>
                <a:lnTo>
                  <a:pt x="276187" y="1826849"/>
                </a:lnTo>
                <a:lnTo>
                  <a:pt x="226380" y="1825370"/>
                </a:lnTo>
                <a:lnTo>
                  <a:pt x="168715" y="1813732"/>
                </a:lnTo>
                <a:lnTo>
                  <a:pt x="109879" y="1802742"/>
                </a:lnTo>
                <a:lnTo>
                  <a:pt x="50419" y="1792096"/>
                </a:lnTo>
                <a:lnTo>
                  <a:pt x="3694" y="1788914"/>
                </a:lnTo>
                <a:lnTo>
                  <a:pt x="3574" y="1746522"/>
                </a:lnTo>
                <a:lnTo>
                  <a:pt x="39682" y="1754526"/>
                </a:lnTo>
                <a:lnTo>
                  <a:pt x="103724" y="1762640"/>
                </a:lnTo>
                <a:lnTo>
                  <a:pt x="167133" y="1771103"/>
                </a:lnTo>
                <a:lnTo>
                  <a:pt x="229184" y="1780317"/>
                </a:lnTo>
                <a:lnTo>
                  <a:pt x="289156" y="1790680"/>
                </a:lnTo>
                <a:lnTo>
                  <a:pt x="346326" y="1802591"/>
                </a:lnTo>
                <a:lnTo>
                  <a:pt x="399969" y="1816451"/>
                </a:lnTo>
                <a:lnTo>
                  <a:pt x="443225" y="1821550"/>
                </a:lnTo>
                <a:lnTo>
                  <a:pt x="481509" y="1829397"/>
                </a:lnTo>
                <a:lnTo>
                  <a:pt x="514098" y="1840391"/>
                </a:lnTo>
                <a:lnTo>
                  <a:pt x="534130" y="1843822"/>
                </a:lnTo>
                <a:close/>
              </a:path>
              <a:path extrusionOk="0" h="2214245" w="2809240">
                <a:moveTo>
                  <a:pt x="545355" y="1881122"/>
                </a:moveTo>
                <a:lnTo>
                  <a:pt x="252795" y="2042792"/>
                </a:lnTo>
                <a:lnTo>
                  <a:pt x="292647" y="2006268"/>
                </a:lnTo>
                <a:lnTo>
                  <a:pt x="336055" y="1982281"/>
                </a:lnTo>
                <a:lnTo>
                  <a:pt x="370294" y="1948859"/>
                </a:lnTo>
                <a:lnTo>
                  <a:pt x="440177" y="1910242"/>
                </a:lnTo>
                <a:lnTo>
                  <a:pt x="462651" y="1883321"/>
                </a:lnTo>
                <a:lnTo>
                  <a:pt x="540882" y="1840091"/>
                </a:lnTo>
                <a:lnTo>
                  <a:pt x="583152" y="1845735"/>
                </a:lnTo>
                <a:lnTo>
                  <a:pt x="545355" y="1881122"/>
                </a:lnTo>
                <a:close/>
              </a:path>
              <a:path extrusionOk="0" h="2214245" w="2809240">
                <a:moveTo>
                  <a:pt x="286619" y="2067604"/>
                </a:moveTo>
                <a:lnTo>
                  <a:pt x="70322" y="2187130"/>
                </a:lnTo>
                <a:lnTo>
                  <a:pt x="204665" y="2069388"/>
                </a:lnTo>
                <a:lnTo>
                  <a:pt x="484169" y="1914934"/>
                </a:lnTo>
                <a:lnTo>
                  <a:pt x="456763" y="1944580"/>
                </a:lnTo>
                <a:lnTo>
                  <a:pt x="417737" y="1966145"/>
                </a:lnTo>
                <a:lnTo>
                  <a:pt x="380026" y="2001486"/>
                </a:lnTo>
                <a:lnTo>
                  <a:pt x="332008" y="2028020"/>
                </a:lnTo>
                <a:lnTo>
                  <a:pt x="286619" y="2067604"/>
                </a:lnTo>
                <a:close/>
              </a:path>
              <a:path extrusionOk="0" h="2214245" w="2809240">
                <a:moveTo>
                  <a:pt x="108431" y="2206345"/>
                </a:moveTo>
                <a:lnTo>
                  <a:pt x="35370" y="2206444"/>
                </a:lnTo>
                <a:lnTo>
                  <a:pt x="232236" y="2097656"/>
                </a:lnTo>
                <a:lnTo>
                  <a:pt x="129812" y="2183258"/>
                </a:lnTo>
                <a:lnTo>
                  <a:pt x="108431" y="2206345"/>
                </a:lnTo>
                <a:close/>
              </a:path>
              <a:path extrusionOk="0" h="2214245" w="2809240">
                <a:moveTo>
                  <a:pt x="2129522" y="1165221"/>
                </a:moveTo>
                <a:lnTo>
                  <a:pt x="1895134" y="1294744"/>
                </a:lnTo>
                <a:lnTo>
                  <a:pt x="1693340" y="1362753"/>
                </a:lnTo>
                <a:lnTo>
                  <a:pt x="1636374" y="1394232"/>
                </a:lnTo>
                <a:lnTo>
                  <a:pt x="1576731" y="1412690"/>
                </a:lnTo>
                <a:lnTo>
                  <a:pt x="1521378" y="1428777"/>
                </a:lnTo>
                <a:lnTo>
                  <a:pt x="1432998" y="1463115"/>
                </a:lnTo>
                <a:lnTo>
                  <a:pt x="1350328" y="1494297"/>
                </a:lnTo>
                <a:lnTo>
                  <a:pt x="1595421" y="1358858"/>
                </a:lnTo>
                <a:lnTo>
                  <a:pt x="1651996" y="1342096"/>
                </a:lnTo>
                <a:lnTo>
                  <a:pt x="1711026" y="1323977"/>
                </a:lnTo>
                <a:lnTo>
                  <a:pt x="1765764" y="1293729"/>
                </a:lnTo>
                <a:lnTo>
                  <a:pt x="1953377" y="1233557"/>
                </a:lnTo>
                <a:lnTo>
                  <a:pt x="2009405" y="1202596"/>
                </a:lnTo>
                <a:lnTo>
                  <a:pt x="2129522" y="1165221"/>
                </a:lnTo>
                <a:close/>
              </a:path>
              <a:path extrusionOk="0" h="2214245" w="2809240">
                <a:moveTo>
                  <a:pt x="535193" y="2205763"/>
                </a:moveTo>
                <a:lnTo>
                  <a:pt x="530778" y="2208203"/>
                </a:lnTo>
                <a:lnTo>
                  <a:pt x="102306" y="2212959"/>
                </a:lnTo>
                <a:lnTo>
                  <a:pt x="108431" y="2206345"/>
                </a:lnTo>
                <a:lnTo>
                  <a:pt x="535193" y="2205763"/>
                </a:lnTo>
                <a:close/>
              </a:path>
              <a:path extrusionOk="0" h="2214245" w="2809240">
                <a:moveTo>
                  <a:pt x="2364500" y="1078875"/>
                </a:moveTo>
                <a:lnTo>
                  <a:pt x="2156234" y="1193963"/>
                </a:lnTo>
                <a:lnTo>
                  <a:pt x="1957658" y="1260193"/>
                </a:lnTo>
                <a:lnTo>
                  <a:pt x="2180116" y="1137263"/>
                </a:lnTo>
                <a:lnTo>
                  <a:pt x="2233817" y="1122089"/>
                </a:lnTo>
                <a:lnTo>
                  <a:pt x="2283877" y="1108926"/>
                </a:lnTo>
                <a:lnTo>
                  <a:pt x="2323549" y="1087003"/>
                </a:lnTo>
                <a:lnTo>
                  <a:pt x="2364500" y="1078875"/>
                </a:lnTo>
                <a:close/>
              </a:path>
              <a:path extrusionOk="0" h="2214245" w="2809240">
                <a:moveTo>
                  <a:pt x="2569984" y="1226345"/>
                </a:moveTo>
                <a:lnTo>
                  <a:pt x="2467949" y="1282729"/>
                </a:lnTo>
                <a:lnTo>
                  <a:pt x="2509789" y="1245107"/>
                </a:lnTo>
                <a:lnTo>
                  <a:pt x="2533174" y="1203183"/>
                </a:lnTo>
                <a:lnTo>
                  <a:pt x="2544348" y="1168005"/>
                </a:lnTo>
                <a:lnTo>
                  <a:pt x="2537280" y="1128408"/>
                </a:lnTo>
                <a:lnTo>
                  <a:pt x="2525038" y="1106171"/>
                </a:lnTo>
                <a:lnTo>
                  <a:pt x="2503839" y="1088883"/>
                </a:lnTo>
                <a:lnTo>
                  <a:pt x="2481281" y="1086848"/>
                </a:lnTo>
                <a:lnTo>
                  <a:pt x="2452682" y="1088150"/>
                </a:lnTo>
                <a:lnTo>
                  <a:pt x="2451571" y="1088764"/>
                </a:lnTo>
                <a:lnTo>
                  <a:pt x="2427031" y="1087824"/>
                </a:lnTo>
                <a:lnTo>
                  <a:pt x="2400487" y="1102492"/>
                </a:lnTo>
                <a:lnTo>
                  <a:pt x="2360492" y="1110092"/>
                </a:lnTo>
                <a:lnTo>
                  <a:pt x="2320151" y="1132384"/>
                </a:lnTo>
                <a:lnTo>
                  <a:pt x="2268016" y="1146693"/>
                </a:lnTo>
                <a:lnTo>
                  <a:pt x="2211055" y="1163669"/>
                </a:lnTo>
                <a:lnTo>
                  <a:pt x="2417106" y="1049805"/>
                </a:lnTo>
                <a:lnTo>
                  <a:pt x="2439819" y="1051754"/>
                </a:lnTo>
                <a:lnTo>
                  <a:pt x="2480533" y="1043757"/>
                </a:lnTo>
                <a:lnTo>
                  <a:pt x="2518221" y="1051933"/>
                </a:lnTo>
                <a:lnTo>
                  <a:pt x="2550384" y="1077663"/>
                </a:lnTo>
                <a:lnTo>
                  <a:pt x="2574522" y="1122329"/>
                </a:lnTo>
                <a:lnTo>
                  <a:pt x="2578360" y="1149210"/>
                </a:lnTo>
                <a:lnTo>
                  <a:pt x="2580953" y="1191281"/>
                </a:lnTo>
                <a:lnTo>
                  <a:pt x="2569984" y="1226345"/>
                </a:lnTo>
                <a:close/>
              </a:path>
              <a:path extrusionOk="0" h="2214245" w="2809240">
                <a:moveTo>
                  <a:pt x="634759" y="2179745"/>
                </a:moveTo>
                <a:lnTo>
                  <a:pt x="587806" y="2205691"/>
                </a:lnTo>
                <a:lnTo>
                  <a:pt x="535193" y="2205763"/>
                </a:lnTo>
                <a:lnTo>
                  <a:pt x="545623" y="2199999"/>
                </a:lnTo>
                <a:lnTo>
                  <a:pt x="585256" y="2163597"/>
                </a:lnTo>
                <a:lnTo>
                  <a:pt x="625644" y="2141278"/>
                </a:lnTo>
                <a:lnTo>
                  <a:pt x="653531" y="2111367"/>
                </a:lnTo>
                <a:lnTo>
                  <a:pt x="707623" y="2081476"/>
                </a:lnTo>
                <a:lnTo>
                  <a:pt x="768134" y="2033536"/>
                </a:lnTo>
                <a:lnTo>
                  <a:pt x="733060" y="2110922"/>
                </a:lnTo>
                <a:lnTo>
                  <a:pt x="661611" y="2150405"/>
                </a:lnTo>
                <a:lnTo>
                  <a:pt x="634759" y="2179745"/>
                </a:lnTo>
                <a:close/>
              </a:path>
              <a:path extrusionOk="0" h="2214245" w="2809240">
                <a:moveTo>
                  <a:pt x="2791126" y="2191727"/>
                </a:moveTo>
                <a:lnTo>
                  <a:pt x="2757620" y="2210243"/>
                </a:lnTo>
                <a:lnTo>
                  <a:pt x="2725738" y="2184357"/>
                </a:lnTo>
                <a:lnTo>
                  <a:pt x="2680297" y="2151463"/>
                </a:lnTo>
                <a:lnTo>
                  <a:pt x="2631991" y="2120153"/>
                </a:lnTo>
                <a:lnTo>
                  <a:pt x="2581871" y="2089845"/>
                </a:lnTo>
                <a:lnTo>
                  <a:pt x="2530991" y="2059956"/>
                </a:lnTo>
                <a:lnTo>
                  <a:pt x="2480405" y="2029906"/>
                </a:lnTo>
                <a:lnTo>
                  <a:pt x="2437304" y="2010220"/>
                </a:lnTo>
                <a:lnTo>
                  <a:pt x="2409014" y="1996851"/>
                </a:lnTo>
                <a:lnTo>
                  <a:pt x="2375463" y="1986389"/>
                </a:lnTo>
                <a:lnTo>
                  <a:pt x="2331167" y="1967364"/>
                </a:lnTo>
                <a:lnTo>
                  <a:pt x="2282917" y="1950523"/>
                </a:lnTo>
                <a:lnTo>
                  <a:pt x="2225229" y="1924397"/>
                </a:lnTo>
                <a:lnTo>
                  <a:pt x="2171035" y="1910841"/>
                </a:lnTo>
                <a:lnTo>
                  <a:pt x="2108711" y="1887277"/>
                </a:lnTo>
                <a:lnTo>
                  <a:pt x="2045050" y="1864452"/>
                </a:lnTo>
                <a:lnTo>
                  <a:pt x="1916332" y="1819573"/>
                </a:lnTo>
                <a:lnTo>
                  <a:pt x="1852583" y="1796796"/>
                </a:lnTo>
                <a:lnTo>
                  <a:pt x="1790113" y="1773312"/>
                </a:lnTo>
                <a:lnTo>
                  <a:pt x="1729576" y="1748760"/>
                </a:lnTo>
                <a:lnTo>
                  <a:pt x="1677765" y="1733888"/>
                </a:lnTo>
                <a:lnTo>
                  <a:pt x="1629194" y="1717225"/>
                </a:lnTo>
                <a:lnTo>
                  <a:pt x="1511094" y="1680979"/>
                </a:lnTo>
                <a:lnTo>
                  <a:pt x="1500816" y="1672158"/>
                </a:lnTo>
                <a:lnTo>
                  <a:pt x="1449074" y="1657247"/>
                </a:lnTo>
                <a:lnTo>
                  <a:pt x="1548355" y="1616885"/>
                </a:lnTo>
                <a:lnTo>
                  <a:pt x="1585194" y="1611029"/>
                </a:lnTo>
                <a:lnTo>
                  <a:pt x="1628554" y="1601569"/>
                </a:lnTo>
                <a:lnTo>
                  <a:pt x="1671424" y="1577880"/>
                </a:lnTo>
                <a:lnTo>
                  <a:pt x="1725209" y="1562659"/>
                </a:lnTo>
                <a:lnTo>
                  <a:pt x="1782900" y="1545280"/>
                </a:lnTo>
                <a:lnTo>
                  <a:pt x="1568634" y="1663684"/>
                </a:lnTo>
                <a:lnTo>
                  <a:pt x="1600563" y="1675042"/>
                </a:lnTo>
                <a:lnTo>
                  <a:pt x="1636062" y="1684427"/>
                </a:lnTo>
                <a:lnTo>
                  <a:pt x="1674677" y="1692091"/>
                </a:lnTo>
                <a:lnTo>
                  <a:pt x="1722090" y="1709394"/>
                </a:lnTo>
                <a:lnTo>
                  <a:pt x="1771710" y="1725477"/>
                </a:lnTo>
                <a:lnTo>
                  <a:pt x="1829219" y="1751702"/>
                </a:lnTo>
                <a:lnTo>
                  <a:pt x="1881886" y="1766102"/>
                </a:lnTo>
                <a:lnTo>
                  <a:pt x="1941533" y="1791145"/>
                </a:lnTo>
                <a:lnTo>
                  <a:pt x="1995428" y="1804866"/>
                </a:lnTo>
                <a:lnTo>
                  <a:pt x="2055394" y="1829733"/>
                </a:lnTo>
                <a:lnTo>
                  <a:pt x="2114837" y="1854890"/>
                </a:lnTo>
                <a:lnTo>
                  <a:pt x="2167164" y="1869477"/>
                </a:lnTo>
                <a:lnTo>
                  <a:pt x="2218059" y="1884856"/>
                </a:lnTo>
                <a:lnTo>
                  <a:pt x="2273205" y="1912387"/>
                </a:lnTo>
                <a:lnTo>
                  <a:pt x="2319870" y="1930103"/>
                </a:lnTo>
                <a:lnTo>
                  <a:pt x="2357600" y="1938255"/>
                </a:lnTo>
                <a:lnTo>
                  <a:pt x="2398218" y="1959313"/>
                </a:lnTo>
                <a:lnTo>
                  <a:pt x="2428991" y="1971311"/>
                </a:lnTo>
                <a:lnTo>
                  <a:pt x="2449464" y="1974498"/>
                </a:lnTo>
                <a:lnTo>
                  <a:pt x="2489227" y="1996029"/>
                </a:lnTo>
                <a:lnTo>
                  <a:pt x="2531043" y="2016424"/>
                </a:lnTo>
                <a:lnTo>
                  <a:pt x="2580075" y="2047334"/>
                </a:lnTo>
                <a:lnTo>
                  <a:pt x="2623068" y="2067079"/>
                </a:lnTo>
                <a:lnTo>
                  <a:pt x="2671324" y="2098417"/>
                </a:lnTo>
                <a:lnTo>
                  <a:pt x="2717727" y="2130780"/>
                </a:lnTo>
                <a:lnTo>
                  <a:pt x="2761300" y="2164705"/>
                </a:lnTo>
                <a:lnTo>
                  <a:pt x="2791126" y="2191727"/>
                </a:lnTo>
                <a:close/>
              </a:path>
              <a:path extrusionOk="0" h="2214245" w="2809240">
                <a:moveTo>
                  <a:pt x="685848" y="2207552"/>
                </a:moveTo>
                <a:lnTo>
                  <a:pt x="636595" y="2207733"/>
                </a:lnTo>
                <a:lnTo>
                  <a:pt x="648104" y="2186872"/>
                </a:lnTo>
                <a:lnTo>
                  <a:pt x="661611" y="2150405"/>
                </a:lnTo>
                <a:lnTo>
                  <a:pt x="733060" y="2110922"/>
                </a:lnTo>
                <a:lnTo>
                  <a:pt x="725689" y="2129497"/>
                </a:lnTo>
                <a:lnTo>
                  <a:pt x="710911" y="2152164"/>
                </a:lnTo>
                <a:lnTo>
                  <a:pt x="695767" y="2189535"/>
                </a:lnTo>
                <a:lnTo>
                  <a:pt x="685848" y="2207552"/>
                </a:lnTo>
                <a:close/>
              </a:path>
              <a:path extrusionOk="0" h="2214245" w="2809240">
                <a:moveTo>
                  <a:pt x="2216728" y="1392552"/>
                </a:moveTo>
                <a:lnTo>
                  <a:pt x="1986343" y="1519863"/>
                </a:lnTo>
                <a:lnTo>
                  <a:pt x="1817034" y="1569921"/>
                </a:lnTo>
                <a:lnTo>
                  <a:pt x="1770070" y="1595873"/>
                </a:lnTo>
                <a:lnTo>
                  <a:pt x="1719627" y="1609247"/>
                </a:lnTo>
                <a:lnTo>
                  <a:pt x="1672439" y="1620822"/>
                </a:lnTo>
                <a:lnTo>
                  <a:pt x="1568634" y="1663684"/>
                </a:lnTo>
                <a:lnTo>
                  <a:pt x="1782900" y="1545280"/>
                </a:lnTo>
                <a:lnTo>
                  <a:pt x="1906511" y="1505975"/>
                </a:lnTo>
                <a:lnTo>
                  <a:pt x="1964549" y="1473903"/>
                </a:lnTo>
                <a:lnTo>
                  <a:pt x="2156106" y="1411551"/>
                </a:lnTo>
                <a:lnTo>
                  <a:pt x="2216728" y="1392552"/>
                </a:lnTo>
                <a:close/>
              </a:path>
              <a:path extrusionOk="0" h="2214245" w="2809240">
                <a:moveTo>
                  <a:pt x="972050" y="2210874"/>
                </a:moveTo>
                <a:lnTo>
                  <a:pt x="684292" y="2210377"/>
                </a:lnTo>
                <a:lnTo>
                  <a:pt x="685848" y="2207552"/>
                </a:lnTo>
                <a:lnTo>
                  <a:pt x="971152" y="2206504"/>
                </a:lnTo>
                <a:lnTo>
                  <a:pt x="972050" y="2210874"/>
                </a:lnTo>
                <a:close/>
              </a:path>
              <a:path extrusionOk="0" h="2214245" w="2809240">
                <a:moveTo>
                  <a:pt x="1382202" y="2204994"/>
                </a:moveTo>
                <a:lnTo>
                  <a:pt x="971152" y="2206504"/>
                </a:lnTo>
                <a:lnTo>
                  <a:pt x="969375" y="2197851"/>
                </a:lnTo>
                <a:lnTo>
                  <a:pt x="972526" y="2196110"/>
                </a:lnTo>
                <a:lnTo>
                  <a:pt x="998894" y="2036528"/>
                </a:lnTo>
                <a:lnTo>
                  <a:pt x="1012575" y="2202982"/>
                </a:lnTo>
                <a:lnTo>
                  <a:pt x="1008617" y="2205169"/>
                </a:lnTo>
                <a:lnTo>
                  <a:pt x="1325062" y="2204314"/>
                </a:lnTo>
                <a:lnTo>
                  <a:pt x="1368954" y="2180059"/>
                </a:lnTo>
                <a:lnTo>
                  <a:pt x="1382202" y="2204994"/>
                </a:lnTo>
                <a:close/>
              </a:path>
              <a:path extrusionOk="0" h="2214245" w="2809240">
                <a:moveTo>
                  <a:pt x="2519483" y="1297755"/>
                </a:moveTo>
                <a:lnTo>
                  <a:pt x="2387975" y="1370427"/>
                </a:lnTo>
                <a:lnTo>
                  <a:pt x="2344917" y="1379720"/>
                </a:lnTo>
                <a:lnTo>
                  <a:pt x="2304107" y="1402271"/>
                </a:lnTo>
                <a:lnTo>
                  <a:pt x="2253864" y="1415535"/>
                </a:lnTo>
                <a:lnTo>
                  <a:pt x="2207060" y="1441398"/>
                </a:lnTo>
                <a:lnTo>
                  <a:pt x="2037990" y="1491323"/>
                </a:lnTo>
                <a:lnTo>
                  <a:pt x="2268144" y="1364140"/>
                </a:lnTo>
                <a:lnTo>
                  <a:pt x="2321759" y="1349013"/>
                </a:lnTo>
                <a:lnTo>
                  <a:pt x="2370564" y="1336545"/>
                </a:lnTo>
                <a:lnTo>
                  <a:pt x="2569984" y="1226345"/>
                </a:lnTo>
                <a:lnTo>
                  <a:pt x="2545414" y="1254423"/>
                </a:lnTo>
                <a:lnTo>
                  <a:pt x="2519483" y="1297755"/>
                </a:lnTo>
                <a:close/>
              </a:path>
              <a:path extrusionOk="0" h="2214245" w="2809240">
                <a:moveTo>
                  <a:pt x="1666865" y="2203948"/>
                </a:moveTo>
                <a:lnTo>
                  <a:pt x="1625176" y="2204101"/>
                </a:lnTo>
                <a:lnTo>
                  <a:pt x="1589005" y="2145466"/>
                </a:lnTo>
                <a:lnTo>
                  <a:pt x="1561768" y="2102512"/>
                </a:lnTo>
                <a:lnTo>
                  <a:pt x="1508055" y="2016185"/>
                </a:lnTo>
                <a:lnTo>
                  <a:pt x="1474211" y="1962381"/>
                </a:lnTo>
                <a:lnTo>
                  <a:pt x="1467208" y="1951750"/>
                </a:lnTo>
                <a:lnTo>
                  <a:pt x="1460766" y="1940809"/>
                </a:lnTo>
                <a:lnTo>
                  <a:pt x="1426740" y="1887106"/>
                </a:lnTo>
                <a:lnTo>
                  <a:pt x="1508689" y="1928828"/>
                </a:lnTo>
                <a:lnTo>
                  <a:pt x="1560476" y="1943714"/>
                </a:lnTo>
                <a:lnTo>
                  <a:pt x="1574298" y="1950577"/>
                </a:lnTo>
                <a:lnTo>
                  <a:pt x="1524785" y="1977938"/>
                </a:lnTo>
                <a:lnTo>
                  <a:pt x="1565177" y="2042624"/>
                </a:lnTo>
                <a:lnTo>
                  <a:pt x="1612659" y="2117893"/>
                </a:lnTo>
                <a:lnTo>
                  <a:pt x="1639711" y="2160949"/>
                </a:lnTo>
                <a:lnTo>
                  <a:pt x="1666865" y="2203948"/>
                </a:lnTo>
                <a:close/>
              </a:path>
              <a:path extrusionOk="0" h="2214245" w="2809240">
                <a:moveTo>
                  <a:pt x="1368954" y="2180059"/>
                </a:moveTo>
                <a:lnTo>
                  <a:pt x="1325062" y="2204314"/>
                </a:lnTo>
                <a:lnTo>
                  <a:pt x="1274614" y="2000173"/>
                </a:lnTo>
                <a:lnTo>
                  <a:pt x="1351086" y="2146430"/>
                </a:lnTo>
                <a:lnTo>
                  <a:pt x="1368954" y="2180059"/>
                </a:lnTo>
                <a:close/>
              </a:path>
              <a:path extrusionOk="0" h="2214245" w="2809240">
                <a:moveTo>
                  <a:pt x="2186896" y="2206601"/>
                </a:moveTo>
                <a:lnTo>
                  <a:pt x="2101781" y="2207173"/>
                </a:lnTo>
                <a:lnTo>
                  <a:pt x="2081082" y="2207069"/>
                </a:lnTo>
                <a:lnTo>
                  <a:pt x="2080636" y="2207316"/>
                </a:lnTo>
                <a:lnTo>
                  <a:pt x="2069214" y="2207392"/>
                </a:lnTo>
                <a:lnTo>
                  <a:pt x="2017142" y="2184398"/>
                </a:lnTo>
                <a:lnTo>
                  <a:pt x="1899691" y="2133292"/>
                </a:lnTo>
                <a:lnTo>
                  <a:pt x="1841430" y="2107483"/>
                </a:lnTo>
                <a:lnTo>
                  <a:pt x="1784043" y="2081191"/>
                </a:lnTo>
                <a:lnTo>
                  <a:pt x="1734093" y="2065290"/>
                </a:lnTo>
                <a:lnTo>
                  <a:pt x="1679726" y="2037328"/>
                </a:lnTo>
                <a:lnTo>
                  <a:pt x="1633644" y="2019290"/>
                </a:lnTo>
                <a:lnTo>
                  <a:pt x="1555750" y="1989829"/>
                </a:lnTo>
                <a:lnTo>
                  <a:pt x="1524785" y="1977938"/>
                </a:lnTo>
                <a:lnTo>
                  <a:pt x="1574298" y="1950577"/>
                </a:lnTo>
                <a:lnTo>
                  <a:pt x="1601941" y="1964303"/>
                </a:lnTo>
                <a:lnTo>
                  <a:pt x="1646949" y="1982935"/>
                </a:lnTo>
                <a:lnTo>
                  <a:pt x="1694976" y="1999899"/>
                </a:lnTo>
                <a:lnTo>
                  <a:pt x="1751635" y="2026593"/>
                </a:lnTo>
                <a:lnTo>
                  <a:pt x="1810263" y="2052200"/>
                </a:lnTo>
                <a:lnTo>
                  <a:pt x="1870336" y="2077008"/>
                </a:lnTo>
                <a:lnTo>
                  <a:pt x="1931328" y="2101308"/>
                </a:lnTo>
                <a:lnTo>
                  <a:pt x="2053974" y="2149544"/>
                </a:lnTo>
                <a:lnTo>
                  <a:pt x="2114577" y="2174058"/>
                </a:lnTo>
                <a:lnTo>
                  <a:pt x="2174002" y="2199225"/>
                </a:lnTo>
                <a:lnTo>
                  <a:pt x="2186896" y="2206601"/>
                </a:lnTo>
                <a:close/>
              </a:path>
              <a:path extrusionOk="0" h="2214245" w="2809240">
                <a:moveTo>
                  <a:pt x="2727920" y="2210317"/>
                </a:moveTo>
                <a:lnTo>
                  <a:pt x="1386822" y="2213689"/>
                </a:lnTo>
                <a:lnTo>
                  <a:pt x="1382202" y="2204994"/>
                </a:lnTo>
                <a:lnTo>
                  <a:pt x="1625176" y="2204101"/>
                </a:lnTo>
                <a:lnTo>
                  <a:pt x="1629032" y="2210353"/>
                </a:lnTo>
                <a:lnTo>
                  <a:pt x="2069214" y="2207392"/>
                </a:lnTo>
                <a:lnTo>
                  <a:pt x="2075485" y="2210162"/>
                </a:lnTo>
                <a:lnTo>
                  <a:pt x="2080636" y="2207316"/>
                </a:lnTo>
                <a:lnTo>
                  <a:pt x="2101781" y="2207173"/>
                </a:lnTo>
                <a:lnTo>
                  <a:pt x="2727920" y="2210317"/>
                </a:lnTo>
                <a:close/>
              </a:path>
              <a:path extrusionOk="0" h="2214245" w="2809240">
                <a:moveTo>
                  <a:pt x="2809229" y="2210726"/>
                </a:moveTo>
                <a:lnTo>
                  <a:pt x="2727920" y="2210317"/>
                </a:lnTo>
                <a:lnTo>
                  <a:pt x="2757620" y="2210243"/>
                </a:lnTo>
                <a:lnTo>
                  <a:pt x="2791126" y="2191727"/>
                </a:lnTo>
                <a:lnTo>
                  <a:pt x="2801068" y="2200734"/>
                </a:lnTo>
                <a:lnTo>
                  <a:pt x="2809229"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9" name="Google Shape;129;p6"/>
          <p:cNvPicPr preferRelativeResize="0"/>
          <p:nvPr/>
        </p:nvPicPr>
        <p:blipFill rotWithShape="1">
          <a:blip r:embed="rId4">
            <a:alphaModFix/>
          </a:blip>
          <a:srcRect b="0" l="0" r="0" t="0"/>
          <a:stretch/>
        </p:blipFill>
        <p:spPr>
          <a:xfrm>
            <a:off x="3273608" y="662064"/>
            <a:ext cx="10677449" cy="3750175"/>
          </a:xfrm>
          <a:prstGeom prst="rect">
            <a:avLst/>
          </a:prstGeom>
          <a:noFill/>
          <a:ln>
            <a:noFill/>
          </a:ln>
        </p:spPr>
      </p:pic>
      <p:sp>
        <p:nvSpPr>
          <p:cNvPr id="130" name="Google Shape;130;p6"/>
          <p:cNvSpPr txBox="1"/>
          <p:nvPr>
            <p:ph type="title"/>
          </p:nvPr>
        </p:nvSpPr>
        <p:spPr>
          <a:xfrm>
            <a:off x="3807514" y="2282107"/>
            <a:ext cx="9805035" cy="2255520"/>
          </a:xfrm>
          <a:prstGeom prst="rect">
            <a:avLst/>
          </a:prstGeom>
          <a:noFill/>
          <a:ln>
            <a:noFill/>
          </a:ln>
        </p:spPr>
        <p:txBody>
          <a:bodyPr anchorCtr="0" anchor="t" bIns="0" lIns="0" spcFirstLastPara="1" rIns="0" wrap="square" tIns="203200">
            <a:spAutoFit/>
          </a:bodyPr>
          <a:lstStyle/>
          <a:p>
            <a:pPr indent="-1644650" lvl="0" marL="1656714" marR="5080" rtl="0" algn="l">
              <a:lnSpc>
                <a:spcPct val="101772"/>
              </a:lnSpc>
              <a:spcBef>
                <a:spcPts val="0"/>
              </a:spcBef>
              <a:spcAft>
                <a:spcPts val="0"/>
              </a:spcAft>
              <a:buNone/>
            </a:pPr>
            <a:r>
              <a:rPr lang="en-US" sz="7900"/>
              <a:t>ARMS IN REVERSE T -POSITION</a:t>
            </a:r>
            <a:endParaRPr sz="7900"/>
          </a:p>
        </p:txBody>
      </p:sp>
      <p:sp>
        <p:nvSpPr>
          <p:cNvPr id="131" name="Google Shape;131;p6"/>
          <p:cNvSpPr txBox="1"/>
          <p:nvPr/>
        </p:nvSpPr>
        <p:spPr>
          <a:xfrm>
            <a:off x="3613712" y="4907707"/>
            <a:ext cx="10166985" cy="3277870"/>
          </a:xfrm>
          <a:prstGeom prst="rect">
            <a:avLst/>
          </a:prstGeom>
          <a:noFill/>
          <a:ln>
            <a:noFill/>
          </a:ln>
        </p:spPr>
        <p:txBody>
          <a:bodyPr anchorCtr="0" anchor="t" bIns="0" lIns="0" spcFirstLastPara="1" rIns="0" wrap="square" tIns="12050">
            <a:spAutoFit/>
          </a:bodyPr>
          <a:lstStyle/>
          <a:p>
            <a:pPr indent="0" lvl="0" marL="12700" marR="5080" rtl="0" algn="l">
              <a:lnSpc>
                <a:spcPct val="115999"/>
              </a:lnSpc>
              <a:spcBef>
                <a:spcPts val="0"/>
              </a:spcBef>
              <a:spcAft>
                <a:spcPts val="0"/>
              </a:spcAft>
              <a:buNone/>
            </a:pPr>
            <a:r>
              <a:rPr lang="en-US" sz="4600">
                <a:solidFill>
                  <a:srgbClr val="C84826"/>
                </a:solidFill>
                <a:latin typeface="Calibri"/>
                <a:ea typeface="Calibri"/>
                <a:cs typeface="Calibri"/>
                <a:sym typeface="Calibri"/>
              </a:rPr>
              <a:t>Arms		are	side		horizontal,	elbows			bent		at right	angles,	forearms	parallel	to		head, palms			forward	or	facing	inward,	fists	loosely closed</a:t>
            </a:r>
            <a:endParaRPr sz="46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pSp>
        <p:nvGrpSpPr>
          <p:cNvPr id="136" name="Google Shape;136;p7"/>
          <p:cNvGrpSpPr/>
          <p:nvPr/>
        </p:nvGrpSpPr>
        <p:grpSpPr>
          <a:xfrm>
            <a:off x="-7351" y="6853102"/>
            <a:ext cx="18295961" cy="3434126"/>
            <a:chOff x="-7351" y="6853102"/>
            <a:chExt cx="18295961" cy="3434126"/>
          </a:xfrm>
        </p:grpSpPr>
        <p:sp>
          <p:nvSpPr>
            <p:cNvPr id="137" name="Google Shape;137;p7"/>
            <p:cNvSpPr/>
            <p:nvPr/>
          </p:nvSpPr>
          <p:spPr>
            <a:xfrm>
              <a:off x="0" y="8671635"/>
              <a:ext cx="18288000" cy="1615440"/>
            </a:xfrm>
            <a:custGeom>
              <a:rect b="b" l="l" r="r" t="t"/>
              <a:pathLst>
                <a:path extrusionOk="0" h="1615440" w="18288000">
                  <a:moveTo>
                    <a:pt x="18288000" y="1615364"/>
                  </a:moveTo>
                  <a:lnTo>
                    <a:pt x="0" y="1615364"/>
                  </a:lnTo>
                  <a:lnTo>
                    <a:pt x="0" y="0"/>
                  </a:lnTo>
                  <a:lnTo>
                    <a:pt x="18288000" y="0"/>
                  </a:lnTo>
                  <a:lnTo>
                    <a:pt x="18288000" y="1615364"/>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 name="Google Shape;138;p7"/>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9" name="Google Shape;139;p7"/>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13"/>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66"/>
                  </a:lnTo>
                  <a:lnTo>
                    <a:pt x="2047189" y="2312454"/>
                  </a:lnTo>
                  <a:lnTo>
                    <a:pt x="2038121" y="2356142"/>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89"/>
                  </a:lnTo>
                  <a:lnTo>
                    <a:pt x="1352791" y="3202089"/>
                  </a:lnTo>
                  <a:lnTo>
                    <a:pt x="1352677"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57"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0" name="Google Shape;140;p7"/>
            <p:cNvPicPr preferRelativeResize="0"/>
            <p:nvPr/>
          </p:nvPicPr>
          <p:blipFill rotWithShape="1">
            <a:blip r:embed="rId3">
              <a:alphaModFix/>
            </a:blip>
            <a:srcRect b="0" l="0" r="0" t="0"/>
            <a:stretch/>
          </p:blipFill>
          <p:spPr>
            <a:xfrm>
              <a:off x="-7351" y="6853102"/>
              <a:ext cx="1833475" cy="3378186"/>
            </a:xfrm>
            <a:prstGeom prst="rect">
              <a:avLst/>
            </a:prstGeom>
            <a:noFill/>
            <a:ln>
              <a:noFill/>
            </a:ln>
          </p:spPr>
        </p:pic>
      </p:grpSp>
      <p:sp>
        <p:nvSpPr>
          <p:cNvPr id="141" name="Google Shape;141;p7"/>
          <p:cNvSpPr/>
          <p:nvPr/>
        </p:nvSpPr>
        <p:spPr>
          <a:xfrm>
            <a:off x="-6084" y="-9192"/>
            <a:ext cx="3052445" cy="2417445"/>
          </a:xfrm>
          <a:custGeom>
            <a:rect b="b" l="l" r="r" t="t"/>
            <a:pathLst>
              <a:path extrusionOk="0" h="2417445" w="3052445">
                <a:moveTo>
                  <a:pt x="862548" y="362474"/>
                </a:moveTo>
                <a:lnTo>
                  <a:pt x="782978" y="333939"/>
                </a:lnTo>
                <a:lnTo>
                  <a:pt x="727233" y="306739"/>
                </a:lnTo>
                <a:lnTo>
                  <a:pt x="676168" y="291455"/>
                </a:lnTo>
                <a:lnTo>
                  <a:pt x="617710" y="265754"/>
                </a:lnTo>
                <a:lnTo>
                  <a:pt x="558202" y="240633"/>
                </a:lnTo>
                <a:lnTo>
                  <a:pt x="497850" y="215979"/>
                </a:lnTo>
                <a:lnTo>
                  <a:pt x="442997" y="202788"/>
                </a:lnTo>
                <a:lnTo>
                  <a:pt x="196726" y="106859"/>
                </a:lnTo>
                <a:lnTo>
                  <a:pt x="135607" y="82630"/>
                </a:lnTo>
                <a:lnTo>
                  <a:pt x="81214" y="69184"/>
                </a:lnTo>
                <a:lnTo>
                  <a:pt x="21477" y="44190"/>
                </a:lnTo>
                <a:lnTo>
                  <a:pt x="6045" y="40681"/>
                </a:lnTo>
                <a:lnTo>
                  <a:pt x="6084" y="9192"/>
                </a:lnTo>
                <a:lnTo>
                  <a:pt x="14639" y="4465"/>
                </a:lnTo>
                <a:lnTo>
                  <a:pt x="76059" y="28529"/>
                </a:lnTo>
                <a:lnTo>
                  <a:pt x="137867" y="52378"/>
                </a:lnTo>
                <a:lnTo>
                  <a:pt x="193628" y="65068"/>
                </a:lnTo>
                <a:lnTo>
                  <a:pt x="255322" y="88980"/>
                </a:lnTo>
                <a:lnTo>
                  <a:pt x="316514" y="113170"/>
                </a:lnTo>
                <a:lnTo>
                  <a:pt x="376908" y="137801"/>
                </a:lnTo>
                <a:lnTo>
                  <a:pt x="430068" y="151928"/>
                </a:lnTo>
                <a:lnTo>
                  <a:pt x="487975" y="177933"/>
                </a:lnTo>
                <a:lnTo>
                  <a:pt x="538056" y="193762"/>
                </a:lnTo>
                <a:lnTo>
                  <a:pt x="586256" y="210729"/>
                </a:lnTo>
                <a:lnTo>
                  <a:pt x="631967" y="228873"/>
                </a:lnTo>
                <a:lnTo>
                  <a:pt x="675205" y="248483"/>
                </a:lnTo>
                <a:lnTo>
                  <a:pt x="709429" y="258573"/>
                </a:lnTo>
                <a:lnTo>
                  <a:pt x="744236" y="239339"/>
                </a:lnTo>
                <a:lnTo>
                  <a:pt x="862548" y="362474"/>
                </a:lnTo>
                <a:close/>
              </a:path>
              <a:path extrusionOk="0" h="2417445" w="3052445">
                <a:moveTo>
                  <a:pt x="5575" y="415506"/>
                </a:moveTo>
                <a:lnTo>
                  <a:pt x="3895" y="416434"/>
                </a:lnTo>
                <a:lnTo>
                  <a:pt x="2886" y="39962"/>
                </a:lnTo>
                <a:lnTo>
                  <a:pt x="6045" y="40681"/>
                </a:lnTo>
                <a:lnTo>
                  <a:pt x="5575" y="415506"/>
                </a:lnTo>
                <a:close/>
              </a:path>
              <a:path extrusionOk="0" h="2417445" w="3052445">
                <a:moveTo>
                  <a:pt x="744236" y="239339"/>
                </a:moveTo>
                <a:lnTo>
                  <a:pt x="709429" y="258573"/>
                </a:lnTo>
                <a:lnTo>
                  <a:pt x="616938" y="164672"/>
                </a:lnTo>
                <a:lnTo>
                  <a:pt x="606202" y="156104"/>
                </a:lnTo>
                <a:lnTo>
                  <a:pt x="587216" y="137593"/>
                </a:lnTo>
                <a:lnTo>
                  <a:pt x="560156" y="109044"/>
                </a:lnTo>
                <a:lnTo>
                  <a:pt x="531336" y="81466"/>
                </a:lnTo>
                <a:lnTo>
                  <a:pt x="500930" y="54765"/>
                </a:lnTo>
                <a:lnTo>
                  <a:pt x="469116" y="28842"/>
                </a:lnTo>
                <a:lnTo>
                  <a:pt x="442585" y="0"/>
                </a:lnTo>
                <a:lnTo>
                  <a:pt x="520553" y="418"/>
                </a:lnTo>
                <a:lnTo>
                  <a:pt x="505234" y="8883"/>
                </a:lnTo>
                <a:lnTo>
                  <a:pt x="527971" y="25321"/>
                </a:lnTo>
                <a:lnTo>
                  <a:pt x="564564" y="63104"/>
                </a:lnTo>
                <a:lnTo>
                  <a:pt x="593424" y="90659"/>
                </a:lnTo>
                <a:lnTo>
                  <a:pt x="614376" y="108083"/>
                </a:lnTo>
                <a:lnTo>
                  <a:pt x="633381" y="126583"/>
                </a:lnTo>
                <a:lnTo>
                  <a:pt x="644125" y="135148"/>
                </a:lnTo>
                <a:lnTo>
                  <a:pt x="744236" y="239339"/>
                </a:lnTo>
                <a:close/>
              </a:path>
              <a:path extrusionOk="0" h="2417445" w="3052445">
                <a:moveTo>
                  <a:pt x="966967" y="29250"/>
                </a:moveTo>
                <a:lnTo>
                  <a:pt x="934800" y="3522"/>
                </a:lnTo>
                <a:lnTo>
                  <a:pt x="505234" y="8883"/>
                </a:lnTo>
                <a:lnTo>
                  <a:pt x="520553" y="418"/>
                </a:lnTo>
                <a:lnTo>
                  <a:pt x="962548" y="2789"/>
                </a:lnTo>
                <a:lnTo>
                  <a:pt x="966967" y="29250"/>
                </a:lnTo>
                <a:close/>
              </a:path>
              <a:path extrusionOk="0" h="2417445" w="3052445">
                <a:moveTo>
                  <a:pt x="713902" y="575127"/>
                </a:moveTo>
                <a:lnTo>
                  <a:pt x="421341" y="736796"/>
                </a:lnTo>
                <a:lnTo>
                  <a:pt x="461194" y="700272"/>
                </a:lnTo>
                <a:lnTo>
                  <a:pt x="504602" y="676285"/>
                </a:lnTo>
                <a:lnTo>
                  <a:pt x="538841" y="642863"/>
                </a:lnTo>
                <a:lnTo>
                  <a:pt x="575743" y="622471"/>
                </a:lnTo>
                <a:lnTo>
                  <a:pt x="602585" y="593137"/>
                </a:lnTo>
                <a:lnTo>
                  <a:pt x="654998" y="564174"/>
                </a:lnTo>
                <a:lnTo>
                  <a:pt x="621983" y="553415"/>
                </a:lnTo>
                <a:lnTo>
                  <a:pt x="584517" y="545117"/>
                </a:lnTo>
                <a:lnTo>
                  <a:pt x="543145" y="538977"/>
                </a:lnTo>
                <a:lnTo>
                  <a:pt x="498415" y="534693"/>
                </a:lnTo>
                <a:lnTo>
                  <a:pt x="444734" y="520853"/>
                </a:lnTo>
                <a:lnTo>
                  <a:pt x="388788" y="508266"/>
                </a:lnTo>
                <a:lnTo>
                  <a:pt x="337262" y="507737"/>
                </a:lnTo>
                <a:lnTo>
                  <a:pt x="278426" y="496746"/>
                </a:lnTo>
                <a:lnTo>
                  <a:pt x="245443" y="490841"/>
                </a:lnTo>
                <a:lnTo>
                  <a:pt x="120047" y="468258"/>
                </a:lnTo>
                <a:lnTo>
                  <a:pt x="100357" y="464637"/>
                </a:lnTo>
                <a:lnTo>
                  <a:pt x="48441" y="464324"/>
                </a:lnTo>
                <a:lnTo>
                  <a:pt x="5520" y="459040"/>
                </a:lnTo>
                <a:lnTo>
                  <a:pt x="5575" y="415506"/>
                </a:lnTo>
                <a:lnTo>
                  <a:pt x="13395" y="411185"/>
                </a:lnTo>
                <a:lnTo>
                  <a:pt x="74999" y="420646"/>
                </a:lnTo>
                <a:lnTo>
                  <a:pt x="138138" y="429258"/>
                </a:lnTo>
                <a:lnTo>
                  <a:pt x="202091" y="437421"/>
                </a:lnTo>
                <a:lnTo>
                  <a:pt x="272271" y="456644"/>
                </a:lnTo>
                <a:lnTo>
                  <a:pt x="335680" y="465108"/>
                </a:lnTo>
                <a:lnTo>
                  <a:pt x="397731" y="474321"/>
                </a:lnTo>
                <a:lnTo>
                  <a:pt x="457703" y="484684"/>
                </a:lnTo>
                <a:lnTo>
                  <a:pt x="514873" y="496596"/>
                </a:lnTo>
                <a:lnTo>
                  <a:pt x="568516" y="510456"/>
                </a:lnTo>
                <a:lnTo>
                  <a:pt x="611772" y="515555"/>
                </a:lnTo>
                <a:lnTo>
                  <a:pt x="650056" y="523401"/>
                </a:lnTo>
                <a:lnTo>
                  <a:pt x="676506" y="523286"/>
                </a:lnTo>
                <a:lnTo>
                  <a:pt x="696538" y="526717"/>
                </a:lnTo>
                <a:lnTo>
                  <a:pt x="709429" y="534095"/>
                </a:lnTo>
                <a:lnTo>
                  <a:pt x="751699" y="539739"/>
                </a:lnTo>
                <a:lnTo>
                  <a:pt x="713902" y="575127"/>
                </a:lnTo>
                <a:close/>
              </a:path>
              <a:path extrusionOk="0" h="2417445" w="3052445">
                <a:moveTo>
                  <a:pt x="1127035" y="3671"/>
                </a:moveTo>
                <a:lnTo>
                  <a:pt x="962548" y="2789"/>
                </a:lnTo>
                <a:lnTo>
                  <a:pt x="1127035" y="3671"/>
                </a:lnTo>
                <a:close/>
              </a:path>
              <a:path extrusionOk="0" h="2417445" w="3052445">
                <a:moveTo>
                  <a:pt x="1327461" y="120063"/>
                </a:moveTo>
                <a:lnTo>
                  <a:pt x="1316236" y="68262"/>
                </a:lnTo>
                <a:lnTo>
                  <a:pt x="1300061" y="4695"/>
                </a:lnTo>
                <a:lnTo>
                  <a:pt x="1127035" y="3671"/>
                </a:lnTo>
                <a:lnTo>
                  <a:pt x="1379578" y="5026"/>
                </a:lnTo>
                <a:lnTo>
                  <a:pt x="1358459" y="44929"/>
                </a:lnTo>
                <a:lnTo>
                  <a:pt x="1353503" y="62169"/>
                </a:lnTo>
                <a:lnTo>
                  <a:pt x="1355174" y="75747"/>
                </a:lnTo>
                <a:lnTo>
                  <a:pt x="1327461" y="120063"/>
                </a:lnTo>
                <a:close/>
              </a:path>
              <a:path extrusionOk="0" h="2417445" w="3052445">
                <a:moveTo>
                  <a:pt x="1590099" y="6155"/>
                </a:moveTo>
                <a:lnTo>
                  <a:pt x="1379578" y="5026"/>
                </a:lnTo>
                <a:lnTo>
                  <a:pt x="1380153" y="3939"/>
                </a:lnTo>
                <a:lnTo>
                  <a:pt x="1592157" y="2794"/>
                </a:lnTo>
                <a:lnTo>
                  <a:pt x="1590099" y="6155"/>
                </a:lnTo>
                <a:close/>
              </a:path>
              <a:path extrusionOk="0" h="2417445" w="3052445">
                <a:moveTo>
                  <a:pt x="1716599" y="79039"/>
                </a:moveTo>
                <a:lnTo>
                  <a:pt x="1469998" y="215311"/>
                </a:lnTo>
                <a:lnTo>
                  <a:pt x="1498455" y="156082"/>
                </a:lnTo>
                <a:lnTo>
                  <a:pt x="1522090" y="128520"/>
                </a:lnTo>
                <a:lnTo>
                  <a:pt x="1533799" y="93048"/>
                </a:lnTo>
                <a:lnTo>
                  <a:pt x="1556961" y="65747"/>
                </a:lnTo>
                <a:lnTo>
                  <a:pt x="1578736" y="24712"/>
                </a:lnTo>
                <a:lnTo>
                  <a:pt x="1590099" y="6155"/>
                </a:lnTo>
                <a:lnTo>
                  <a:pt x="1638092" y="6413"/>
                </a:lnTo>
                <a:lnTo>
                  <a:pt x="1614818" y="48276"/>
                </a:lnTo>
                <a:lnTo>
                  <a:pt x="1589855" y="76572"/>
                </a:lnTo>
                <a:lnTo>
                  <a:pt x="1574772" y="113909"/>
                </a:lnTo>
                <a:lnTo>
                  <a:pt x="1557695" y="137847"/>
                </a:lnTo>
                <a:lnTo>
                  <a:pt x="1627357" y="113853"/>
                </a:lnTo>
                <a:lnTo>
                  <a:pt x="1716599" y="79039"/>
                </a:lnTo>
                <a:close/>
              </a:path>
              <a:path extrusionOk="0" h="2417445" w="3052445">
                <a:moveTo>
                  <a:pt x="5458" y="1561161"/>
                </a:moveTo>
                <a:lnTo>
                  <a:pt x="2044" y="1563048"/>
                </a:lnTo>
                <a:lnTo>
                  <a:pt x="0" y="1071139"/>
                </a:lnTo>
                <a:lnTo>
                  <a:pt x="7675" y="1066897"/>
                </a:lnTo>
                <a:lnTo>
                  <a:pt x="50720" y="1028609"/>
                </a:lnTo>
                <a:lnTo>
                  <a:pt x="232730" y="870026"/>
                </a:lnTo>
                <a:lnTo>
                  <a:pt x="284599" y="841363"/>
                </a:lnTo>
                <a:lnTo>
                  <a:pt x="373212" y="763393"/>
                </a:lnTo>
                <a:lnTo>
                  <a:pt x="619171" y="627475"/>
                </a:lnTo>
                <a:lnTo>
                  <a:pt x="586284" y="660150"/>
                </a:lnTo>
                <a:lnTo>
                  <a:pt x="542434" y="684381"/>
                </a:lnTo>
                <a:lnTo>
                  <a:pt x="500555" y="722025"/>
                </a:lnTo>
                <a:lnTo>
                  <a:pt x="455166" y="761608"/>
                </a:lnTo>
                <a:lnTo>
                  <a:pt x="400783" y="791660"/>
                </a:lnTo>
                <a:lnTo>
                  <a:pt x="38310" y="1093472"/>
                </a:lnTo>
                <a:lnTo>
                  <a:pt x="1156" y="1128504"/>
                </a:lnTo>
                <a:lnTo>
                  <a:pt x="5782" y="1517479"/>
                </a:lnTo>
                <a:lnTo>
                  <a:pt x="78292" y="1477410"/>
                </a:lnTo>
                <a:lnTo>
                  <a:pt x="45215" y="1524690"/>
                </a:lnTo>
                <a:lnTo>
                  <a:pt x="5458" y="1561161"/>
                </a:lnTo>
                <a:close/>
              </a:path>
              <a:path extrusionOk="0" h="2417445" w="3052445">
                <a:moveTo>
                  <a:pt x="2006458" y="5854"/>
                </a:moveTo>
                <a:lnTo>
                  <a:pt x="1927624" y="34932"/>
                </a:lnTo>
                <a:lnTo>
                  <a:pt x="1798782" y="77128"/>
                </a:lnTo>
                <a:lnTo>
                  <a:pt x="1745278" y="106694"/>
                </a:lnTo>
                <a:lnTo>
                  <a:pt x="1689925" y="122781"/>
                </a:lnTo>
                <a:lnTo>
                  <a:pt x="1601545" y="157119"/>
                </a:lnTo>
                <a:lnTo>
                  <a:pt x="1518875" y="188302"/>
                </a:lnTo>
                <a:lnTo>
                  <a:pt x="1763968" y="52862"/>
                </a:lnTo>
                <a:lnTo>
                  <a:pt x="1820543" y="36100"/>
                </a:lnTo>
                <a:lnTo>
                  <a:pt x="1901719" y="5743"/>
                </a:lnTo>
                <a:lnTo>
                  <a:pt x="2006458" y="5854"/>
                </a:lnTo>
                <a:close/>
              </a:path>
              <a:path extrusionOk="0" h="2417445" w="3052445">
                <a:moveTo>
                  <a:pt x="2056100" y="5907"/>
                </a:moveTo>
                <a:lnTo>
                  <a:pt x="2006458" y="5854"/>
                </a:lnTo>
                <a:lnTo>
                  <a:pt x="2056100" y="5907"/>
                </a:lnTo>
                <a:close/>
              </a:path>
              <a:path extrusionOk="0" h="2417445" w="3052445">
                <a:moveTo>
                  <a:pt x="2661268" y="6548"/>
                </a:moveTo>
                <a:lnTo>
                  <a:pt x="2588955" y="46508"/>
                </a:lnTo>
                <a:lnTo>
                  <a:pt x="2550383" y="53322"/>
                </a:lnTo>
                <a:lnTo>
                  <a:pt x="2472654" y="96276"/>
                </a:lnTo>
                <a:lnTo>
                  <a:pt x="2422411" y="109539"/>
                </a:lnTo>
                <a:lnTo>
                  <a:pt x="2369468" y="124294"/>
                </a:lnTo>
                <a:lnTo>
                  <a:pt x="2582138" y="6772"/>
                </a:lnTo>
                <a:lnTo>
                  <a:pt x="2056100" y="5907"/>
                </a:lnTo>
                <a:lnTo>
                  <a:pt x="2661268" y="6548"/>
                </a:lnTo>
                <a:close/>
              </a:path>
              <a:path extrusionOk="0" h="2417445" w="3052445">
                <a:moveTo>
                  <a:pt x="78292" y="1477410"/>
                </a:moveTo>
                <a:lnTo>
                  <a:pt x="5782" y="1517479"/>
                </a:lnTo>
                <a:lnTo>
                  <a:pt x="15802" y="1497441"/>
                </a:lnTo>
                <a:lnTo>
                  <a:pt x="56532" y="1460432"/>
                </a:lnTo>
                <a:lnTo>
                  <a:pt x="88998" y="1413489"/>
                </a:lnTo>
                <a:lnTo>
                  <a:pt x="111909" y="1400828"/>
                </a:lnTo>
                <a:lnTo>
                  <a:pt x="127848" y="1377519"/>
                </a:lnTo>
                <a:lnTo>
                  <a:pt x="142954" y="1354670"/>
                </a:lnTo>
                <a:lnTo>
                  <a:pt x="163365" y="1343391"/>
                </a:lnTo>
                <a:lnTo>
                  <a:pt x="191108" y="1313559"/>
                </a:lnTo>
                <a:lnTo>
                  <a:pt x="225235" y="1280199"/>
                </a:lnTo>
                <a:lnTo>
                  <a:pt x="264765" y="1243854"/>
                </a:lnTo>
                <a:lnTo>
                  <a:pt x="308717" y="1205065"/>
                </a:lnTo>
                <a:lnTo>
                  <a:pt x="405969" y="1122321"/>
                </a:lnTo>
                <a:lnTo>
                  <a:pt x="463445" y="1090559"/>
                </a:lnTo>
                <a:lnTo>
                  <a:pt x="663996" y="921730"/>
                </a:lnTo>
                <a:lnTo>
                  <a:pt x="714170" y="894004"/>
                </a:lnTo>
                <a:lnTo>
                  <a:pt x="753803" y="857601"/>
                </a:lnTo>
                <a:lnTo>
                  <a:pt x="794191" y="835283"/>
                </a:lnTo>
                <a:lnTo>
                  <a:pt x="822078" y="805371"/>
                </a:lnTo>
                <a:lnTo>
                  <a:pt x="876170" y="775480"/>
                </a:lnTo>
                <a:lnTo>
                  <a:pt x="936681" y="727540"/>
                </a:lnTo>
                <a:lnTo>
                  <a:pt x="901607" y="804927"/>
                </a:lnTo>
                <a:lnTo>
                  <a:pt x="830158" y="844410"/>
                </a:lnTo>
                <a:lnTo>
                  <a:pt x="803306" y="873749"/>
                </a:lnTo>
                <a:lnTo>
                  <a:pt x="765238" y="894786"/>
                </a:lnTo>
                <a:lnTo>
                  <a:pt x="728987" y="929319"/>
                </a:lnTo>
                <a:lnTo>
                  <a:pt x="683031" y="954715"/>
                </a:lnTo>
                <a:lnTo>
                  <a:pt x="595715" y="1031968"/>
                </a:lnTo>
                <a:lnTo>
                  <a:pt x="543589" y="1060773"/>
                </a:lnTo>
                <a:lnTo>
                  <a:pt x="405364" y="1180659"/>
                </a:lnTo>
                <a:lnTo>
                  <a:pt x="355581" y="1208170"/>
                </a:lnTo>
                <a:lnTo>
                  <a:pt x="314410" y="1245423"/>
                </a:lnTo>
                <a:lnTo>
                  <a:pt x="276466" y="1280891"/>
                </a:lnTo>
                <a:lnTo>
                  <a:pt x="242507" y="1314158"/>
                </a:lnTo>
                <a:lnTo>
                  <a:pt x="213285" y="1344807"/>
                </a:lnTo>
                <a:lnTo>
                  <a:pt x="189558" y="1372421"/>
                </a:lnTo>
                <a:lnTo>
                  <a:pt x="169788" y="1383345"/>
                </a:lnTo>
                <a:lnTo>
                  <a:pt x="155012" y="1406012"/>
                </a:lnTo>
                <a:lnTo>
                  <a:pt x="133056" y="1418145"/>
                </a:lnTo>
                <a:lnTo>
                  <a:pt x="116301" y="1441905"/>
                </a:lnTo>
                <a:lnTo>
                  <a:pt x="78292" y="1477410"/>
                </a:lnTo>
                <a:close/>
              </a:path>
              <a:path extrusionOk="0" h="2417445" w="3052445">
                <a:moveTo>
                  <a:pt x="3045166" y="1056005"/>
                </a:moveTo>
                <a:lnTo>
                  <a:pt x="2989470" y="1086783"/>
                </a:lnTo>
                <a:lnTo>
                  <a:pt x="3009140" y="1061412"/>
                </a:lnTo>
                <a:lnTo>
                  <a:pt x="3011957" y="1045354"/>
                </a:lnTo>
                <a:lnTo>
                  <a:pt x="3007912" y="1004086"/>
                </a:lnTo>
                <a:lnTo>
                  <a:pt x="2966218" y="940119"/>
                </a:lnTo>
                <a:lnTo>
                  <a:pt x="2935807" y="913421"/>
                </a:lnTo>
                <a:lnTo>
                  <a:pt x="2894285" y="878361"/>
                </a:lnTo>
                <a:lnTo>
                  <a:pt x="2842706" y="834359"/>
                </a:lnTo>
                <a:lnTo>
                  <a:pt x="2794399" y="803049"/>
                </a:lnTo>
                <a:lnTo>
                  <a:pt x="2744279" y="772740"/>
                </a:lnTo>
                <a:lnTo>
                  <a:pt x="2693399" y="742852"/>
                </a:lnTo>
                <a:lnTo>
                  <a:pt x="2648952" y="723910"/>
                </a:lnTo>
                <a:lnTo>
                  <a:pt x="2605851" y="704225"/>
                </a:lnTo>
                <a:lnTo>
                  <a:pt x="2577561" y="690855"/>
                </a:lnTo>
                <a:lnTo>
                  <a:pt x="2544010" y="680393"/>
                </a:lnTo>
                <a:lnTo>
                  <a:pt x="2499714" y="661368"/>
                </a:lnTo>
                <a:lnTo>
                  <a:pt x="2451464" y="644528"/>
                </a:lnTo>
                <a:lnTo>
                  <a:pt x="2393776" y="618401"/>
                </a:lnTo>
                <a:lnTo>
                  <a:pt x="2333443" y="593737"/>
                </a:lnTo>
                <a:lnTo>
                  <a:pt x="2277258" y="581282"/>
                </a:lnTo>
                <a:lnTo>
                  <a:pt x="2213597" y="558456"/>
                </a:lnTo>
                <a:lnTo>
                  <a:pt x="2084879" y="513577"/>
                </a:lnTo>
                <a:lnTo>
                  <a:pt x="2021130" y="490800"/>
                </a:lnTo>
                <a:lnTo>
                  <a:pt x="1958660" y="467317"/>
                </a:lnTo>
                <a:lnTo>
                  <a:pt x="1898123" y="442765"/>
                </a:lnTo>
                <a:lnTo>
                  <a:pt x="1846312" y="427893"/>
                </a:lnTo>
                <a:lnTo>
                  <a:pt x="1797741" y="411229"/>
                </a:lnTo>
                <a:lnTo>
                  <a:pt x="1673502" y="363875"/>
                </a:lnTo>
                <a:lnTo>
                  <a:pt x="1669363" y="366162"/>
                </a:lnTo>
                <a:lnTo>
                  <a:pt x="1617621" y="351251"/>
                </a:lnTo>
                <a:lnTo>
                  <a:pt x="1716902" y="310890"/>
                </a:lnTo>
                <a:lnTo>
                  <a:pt x="1753741" y="305033"/>
                </a:lnTo>
                <a:lnTo>
                  <a:pt x="1790962" y="284465"/>
                </a:lnTo>
                <a:lnTo>
                  <a:pt x="1839971" y="271884"/>
                </a:lnTo>
                <a:lnTo>
                  <a:pt x="1893756" y="256663"/>
                </a:lnTo>
                <a:lnTo>
                  <a:pt x="1731042" y="346579"/>
                </a:lnTo>
                <a:lnTo>
                  <a:pt x="1762971" y="357937"/>
                </a:lnTo>
                <a:lnTo>
                  <a:pt x="1804609" y="378432"/>
                </a:lnTo>
                <a:lnTo>
                  <a:pt x="1843224" y="386096"/>
                </a:lnTo>
                <a:lnTo>
                  <a:pt x="1890637" y="403398"/>
                </a:lnTo>
                <a:lnTo>
                  <a:pt x="1940257" y="419482"/>
                </a:lnTo>
                <a:lnTo>
                  <a:pt x="1997766" y="445706"/>
                </a:lnTo>
                <a:lnTo>
                  <a:pt x="2050433" y="460106"/>
                </a:lnTo>
                <a:lnTo>
                  <a:pt x="2110080" y="485149"/>
                </a:lnTo>
                <a:lnTo>
                  <a:pt x="2163975" y="498870"/>
                </a:lnTo>
                <a:lnTo>
                  <a:pt x="2223941" y="523738"/>
                </a:lnTo>
                <a:lnTo>
                  <a:pt x="2277246" y="537785"/>
                </a:lnTo>
                <a:lnTo>
                  <a:pt x="2335711" y="563481"/>
                </a:lnTo>
                <a:lnTo>
                  <a:pt x="2386605" y="578861"/>
                </a:lnTo>
                <a:lnTo>
                  <a:pt x="2435613" y="595282"/>
                </a:lnTo>
                <a:lnTo>
                  <a:pt x="2482278" y="612998"/>
                </a:lnTo>
                <a:lnTo>
                  <a:pt x="2526147" y="632260"/>
                </a:lnTo>
                <a:lnTo>
                  <a:pt x="2560626" y="642209"/>
                </a:lnTo>
                <a:lnTo>
                  <a:pt x="2597538" y="665315"/>
                </a:lnTo>
                <a:lnTo>
                  <a:pt x="2618011" y="668503"/>
                </a:lnTo>
                <a:lnTo>
                  <a:pt x="2657774" y="690033"/>
                </a:lnTo>
                <a:lnTo>
                  <a:pt x="2699590" y="710429"/>
                </a:lnTo>
                <a:lnTo>
                  <a:pt x="2742483" y="730229"/>
                </a:lnTo>
                <a:lnTo>
                  <a:pt x="2791615" y="761083"/>
                </a:lnTo>
                <a:lnTo>
                  <a:pt x="2839871" y="792422"/>
                </a:lnTo>
                <a:lnTo>
                  <a:pt x="2886274" y="824784"/>
                </a:lnTo>
                <a:lnTo>
                  <a:pt x="2929847" y="858710"/>
                </a:lnTo>
                <a:lnTo>
                  <a:pt x="2969615" y="894739"/>
                </a:lnTo>
                <a:lnTo>
                  <a:pt x="3004601" y="933410"/>
                </a:lnTo>
                <a:lnTo>
                  <a:pt x="3027689" y="964155"/>
                </a:lnTo>
                <a:lnTo>
                  <a:pt x="3044042" y="998621"/>
                </a:lnTo>
                <a:lnTo>
                  <a:pt x="3051981" y="1023237"/>
                </a:lnTo>
                <a:lnTo>
                  <a:pt x="3050240" y="1038700"/>
                </a:lnTo>
                <a:lnTo>
                  <a:pt x="3045166" y="1056005"/>
                </a:lnTo>
                <a:close/>
              </a:path>
              <a:path extrusionOk="0" h="2417445" w="3052445">
                <a:moveTo>
                  <a:pt x="737000" y="2375006"/>
                </a:moveTo>
                <a:lnTo>
                  <a:pt x="661095" y="2416951"/>
                </a:lnTo>
                <a:lnTo>
                  <a:pt x="642026" y="2412988"/>
                </a:lnTo>
                <a:lnTo>
                  <a:pt x="625351" y="2407701"/>
                </a:lnTo>
                <a:lnTo>
                  <a:pt x="589780" y="2383854"/>
                </a:lnTo>
                <a:lnTo>
                  <a:pt x="559156" y="2357274"/>
                </a:lnTo>
                <a:lnTo>
                  <a:pt x="533486" y="2327955"/>
                </a:lnTo>
                <a:lnTo>
                  <a:pt x="512781" y="2295894"/>
                </a:lnTo>
                <a:lnTo>
                  <a:pt x="490911" y="2249975"/>
                </a:lnTo>
                <a:lnTo>
                  <a:pt x="474023" y="2201302"/>
                </a:lnTo>
                <a:lnTo>
                  <a:pt x="468267" y="2160980"/>
                </a:lnTo>
                <a:lnTo>
                  <a:pt x="455233" y="2095676"/>
                </a:lnTo>
                <a:lnTo>
                  <a:pt x="453349" y="2038713"/>
                </a:lnTo>
                <a:lnTo>
                  <a:pt x="454458" y="1980096"/>
                </a:lnTo>
                <a:lnTo>
                  <a:pt x="457923" y="1920176"/>
                </a:lnTo>
                <a:lnTo>
                  <a:pt x="462768" y="1859494"/>
                </a:lnTo>
                <a:lnTo>
                  <a:pt x="468017" y="1798589"/>
                </a:lnTo>
                <a:lnTo>
                  <a:pt x="478832" y="1749110"/>
                </a:lnTo>
                <a:lnTo>
                  <a:pt x="488097" y="1700486"/>
                </a:lnTo>
                <a:lnTo>
                  <a:pt x="494837" y="1653258"/>
                </a:lnTo>
                <a:lnTo>
                  <a:pt x="504214" y="1619074"/>
                </a:lnTo>
                <a:lnTo>
                  <a:pt x="512186" y="1585666"/>
                </a:lnTo>
                <a:lnTo>
                  <a:pt x="524615" y="1549796"/>
                </a:lnTo>
                <a:lnTo>
                  <a:pt x="540952" y="1511766"/>
                </a:lnTo>
                <a:lnTo>
                  <a:pt x="560649" y="1471879"/>
                </a:lnTo>
                <a:lnTo>
                  <a:pt x="577020" y="1419329"/>
                </a:lnTo>
                <a:lnTo>
                  <a:pt x="595654" y="1365528"/>
                </a:lnTo>
                <a:lnTo>
                  <a:pt x="616005" y="1310778"/>
                </a:lnTo>
                <a:lnTo>
                  <a:pt x="643663" y="1266492"/>
                </a:lnTo>
                <a:lnTo>
                  <a:pt x="709747" y="1099464"/>
                </a:lnTo>
                <a:lnTo>
                  <a:pt x="736597" y="1055625"/>
                </a:lnTo>
                <a:lnTo>
                  <a:pt x="755735" y="1001545"/>
                </a:lnTo>
                <a:lnTo>
                  <a:pt x="778891" y="959747"/>
                </a:lnTo>
                <a:lnTo>
                  <a:pt x="799379" y="919423"/>
                </a:lnTo>
                <a:lnTo>
                  <a:pt x="816651" y="880876"/>
                </a:lnTo>
                <a:lnTo>
                  <a:pt x="830158" y="844410"/>
                </a:lnTo>
                <a:lnTo>
                  <a:pt x="888098" y="812392"/>
                </a:lnTo>
                <a:lnTo>
                  <a:pt x="879458" y="846169"/>
                </a:lnTo>
                <a:lnTo>
                  <a:pt x="864314" y="883540"/>
                </a:lnTo>
                <a:lnTo>
                  <a:pt x="843570" y="924005"/>
                </a:lnTo>
                <a:lnTo>
                  <a:pt x="818131" y="967065"/>
                </a:lnTo>
                <a:lnTo>
                  <a:pt x="795038" y="1023330"/>
                </a:lnTo>
                <a:lnTo>
                  <a:pt x="769058" y="1081190"/>
                </a:lnTo>
                <a:lnTo>
                  <a:pt x="741093" y="1140147"/>
                </a:lnTo>
                <a:lnTo>
                  <a:pt x="682828" y="1259351"/>
                </a:lnTo>
                <a:lnTo>
                  <a:pt x="660474" y="1329708"/>
                </a:lnTo>
                <a:lnTo>
                  <a:pt x="633614" y="1388055"/>
                </a:lnTo>
                <a:lnTo>
                  <a:pt x="609289" y="1445000"/>
                </a:lnTo>
                <a:lnTo>
                  <a:pt x="588404" y="1500045"/>
                </a:lnTo>
                <a:lnTo>
                  <a:pt x="571863" y="1552688"/>
                </a:lnTo>
                <a:lnTo>
                  <a:pt x="554432" y="1591324"/>
                </a:lnTo>
                <a:lnTo>
                  <a:pt x="543152" y="1626559"/>
                </a:lnTo>
                <a:lnTo>
                  <a:pt x="539147" y="1657775"/>
                </a:lnTo>
                <a:lnTo>
                  <a:pt x="532237" y="1690596"/>
                </a:lnTo>
                <a:lnTo>
                  <a:pt x="523034" y="1724683"/>
                </a:lnTo>
                <a:lnTo>
                  <a:pt x="518290" y="1770808"/>
                </a:lnTo>
                <a:lnTo>
                  <a:pt x="512479" y="1817523"/>
                </a:lnTo>
                <a:lnTo>
                  <a:pt x="500104" y="1911368"/>
                </a:lnTo>
                <a:lnTo>
                  <a:pt x="494766" y="1957821"/>
                </a:lnTo>
                <a:lnTo>
                  <a:pt x="496949" y="2014620"/>
                </a:lnTo>
                <a:lnTo>
                  <a:pt x="494989" y="2059206"/>
                </a:lnTo>
                <a:lnTo>
                  <a:pt x="501776" y="2113460"/>
                </a:lnTo>
                <a:lnTo>
                  <a:pt x="505644" y="2154826"/>
                </a:lnTo>
                <a:lnTo>
                  <a:pt x="519485" y="2205182"/>
                </a:lnTo>
                <a:lnTo>
                  <a:pt x="531632" y="2241973"/>
                </a:lnTo>
                <a:lnTo>
                  <a:pt x="554976" y="2287078"/>
                </a:lnTo>
                <a:lnTo>
                  <a:pt x="577852" y="2317940"/>
                </a:lnTo>
                <a:lnTo>
                  <a:pt x="607011" y="2345330"/>
                </a:lnTo>
                <a:lnTo>
                  <a:pt x="643066" y="2368909"/>
                </a:lnTo>
                <a:lnTo>
                  <a:pt x="654308" y="2377198"/>
                </a:lnTo>
                <a:lnTo>
                  <a:pt x="668263" y="2369487"/>
                </a:lnTo>
                <a:lnTo>
                  <a:pt x="682004" y="2376395"/>
                </a:lnTo>
                <a:lnTo>
                  <a:pt x="774525" y="2325267"/>
                </a:lnTo>
                <a:lnTo>
                  <a:pt x="754815" y="2350660"/>
                </a:lnTo>
                <a:lnTo>
                  <a:pt x="737000" y="2375006"/>
                </a:lnTo>
                <a:close/>
              </a:path>
              <a:path extrusionOk="0" h="2417445" w="3052445">
                <a:moveTo>
                  <a:pt x="2576094" y="10112"/>
                </a:moveTo>
                <a:lnTo>
                  <a:pt x="2320561" y="151320"/>
                </a:lnTo>
                <a:lnTo>
                  <a:pt x="2148752" y="202759"/>
                </a:lnTo>
                <a:lnTo>
                  <a:pt x="2097382" y="231146"/>
                </a:lnTo>
                <a:lnTo>
                  <a:pt x="2040747" y="247941"/>
                </a:lnTo>
                <a:lnTo>
                  <a:pt x="1932478" y="278769"/>
                </a:lnTo>
                <a:lnTo>
                  <a:pt x="1888174" y="303251"/>
                </a:lnTo>
                <a:lnTo>
                  <a:pt x="1840986" y="314827"/>
                </a:lnTo>
                <a:lnTo>
                  <a:pt x="1731042" y="346579"/>
                </a:lnTo>
                <a:lnTo>
                  <a:pt x="1893756" y="256663"/>
                </a:lnTo>
                <a:lnTo>
                  <a:pt x="1951447" y="239284"/>
                </a:lnTo>
                <a:lnTo>
                  <a:pt x="2006032" y="209120"/>
                </a:lnTo>
                <a:lnTo>
                  <a:pt x="2324653" y="105556"/>
                </a:lnTo>
                <a:lnTo>
                  <a:pt x="2385275" y="86557"/>
                </a:lnTo>
                <a:lnTo>
                  <a:pt x="2436691" y="58144"/>
                </a:lnTo>
                <a:lnTo>
                  <a:pt x="2490306" y="43017"/>
                </a:lnTo>
                <a:lnTo>
                  <a:pt x="2532972" y="19440"/>
                </a:lnTo>
                <a:lnTo>
                  <a:pt x="2576094" y="10112"/>
                </a:lnTo>
                <a:close/>
              </a:path>
              <a:path extrusionOk="0" h="2417445" w="3052445">
                <a:moveTo>
                  <a:pt x="774525" y="2325267"/>
                </a:moveTo>
                <a:lnTo>
                  <a:pt x="682004" y="2376395"/>
                </a:lnTo>
                <a:lnTo>
                  <a:pt x="685248" y="2360100"/>
                </a:lnTo>
                <a:lnTo>
                  <a:pt x="710310" y="2346251"/>
                </a:lnTo>
                <a:lnTo>
                  <a:pt x="720229" y="2326269"/>
                </a:lnTo>
                <a:lnTo>
                  <a:pt x="738892" y="2315956"/>
                </a:lnTo>
                <a:lnTo>
                  <a:pt x="754210" y="2292990"/>
                </a:lnTo>
                <a:lnTo>
                  <a:pt x="766374" y="2257266"/>
                </a:lnTo>
                <a:lnTo>
                  <a:pt x="781713" y="2219787"/>
                </a:lnTo>
                <a:lnTo>
                  <a:pt x="800416" y="2180450"/>
                </a:lnTo>
                <a:lnTo>
                  <a:pt x="822673" y="2139148"/>
                </a:lnTo>
                <a:lnTo>
                  <a:pt x="842536" y="2084668"/>
                </a:lnTo>
                <a:lnTo>
                  <a:pt x="866333" y="2028015"/>
                </a:lnTo>
                <a:lnTo>
                  <a:pt x="888115" y="1957973"/>
                </a:lnTo>
                <a:lnTo>
                  <a:pt x="908072" y="1874439"/>
                </a:lnTo>
                <a:lnTo>
                  <a:pt x="932534" y="1788416"/>
                </a:lnTo>
                <a:lnTo>
                  <a:pt x="961689" y="1699799"/>
                </a:lnTo>
                <a:lnTo>
                  <a:pt x="989589" y="1597374"/>
                </a:lnTo>
                <a:lnTo>
                  <a:pt x="1005369" y="1516149"/>
                </a:lnTo>
                <a:lnTo>
                  <a:pt x="1026199" y="1446633"/>
                </a:lnTo>
                <a:lnTo>
                  <a:pt x="1039429" y="1366817"/>
                </a:lnTo>
                <a:lnTo>
                  <a:pt x="1056960" y="1299124"/>
                </a:lnTo>
                <a:lnTo>
                  <a:pt x="1072282" y="1232653"/>
                </a:lnTo>
                <a:lnTo>
                  <a:pt x="1085019" y="1167610"/>
                </a:lnTo>
                <a:lnTo>
                  <a:pt x="1094798" y="1104201"/>
                </a:lnTo>
                <a:lnTo>
                  <a:pt x="1107383" y="1053743"/>
                </a:lnTo>
                <a:lnTo>
                  <a:pt x="1116261" y="1005334"/>
                </a:lnTo>
                <a:lnTo>
                  <a:pt x="1127198" y="970288"/>
                </a:lnTo>
                <a:lnTo>
                  <a:pt x="1133680" y="937704"/>
                </a:lnTo>
                <a:lnTo>
                  <a:pt x="1135333" y="907788"/>
                </a:lnTo>
                <a:lnTo>
                  <a:pt x="1137922" y="891856"/>
                </a:lnTo>
                <a:lnTo>
                  <a:pt x="1141073" y="890114"/>
                </a:lnTo>
                <a:lnTo>
                  <a:pt x="1167441" y="730532"/>
                </a:lnTo>
                <a:lnTo>
                  <a:pt x="1174983" y="885877"/>
                </a:lnTo>
                <a:lnTo>
                  <a:pt x="1177942" y="898743"/>
                </a:lnTo>
                <a:lnTo>
                  <a:pt x="1182177" y="925405"/>
                </a:lnTo>
                <a:lnTo>
                  <a:pt x="1182366" y="954303"/>
                </a:lnTo>
                <a:lnTo>
                  <a:pt x="1185463" y="996095"/>
                </a:lnTo>
                <a:lnTo>
                  <a:pt x="1187169" y="1009653"/>
                </a:lnTo>
                <a:lnTo>
                  <a:pt x="1150252" y="1030054"/>
                </a:lnTo>
                <a:lnTo>
                  <a:pt x="1141108" y="1064109"/>
                </a:lnTo>
                <a:lnTo>
                  <a:pt x="1136020" y="1110424"/>
                </a:lnTo>
                <a:lnTo>
                  <a:pt x="1129002" y="1157806"/>
                </a:lnTo>
                <a:lnTo>
                  <a:pt x="1114067" y="1195061"/>
                </a:lnTo>
                <a:lnTo>
                  <a:pt x="1103647" y="1244322"/>
                </a:lnTo>
                <a:lnTo>
                  <a:pt x="1097895" y="1305506"/>
                </a:lnTo>
                <a:lnTo>
                  <a:pt x="1084685" y="1356309"/>
                </a:lnTo>
                <a:lnTo>
                  <a:pt x="1070311" y="1407756"/>
                </a:lnTo>
                <a:lnTo>
                  <a:pt x="1054924" y="1459762"/>
                </a:lnTo>
                <a:lnTo>
                  <a:pt x="1044817" y="1523352"/>
                </a:lnTo>
                <a:lnTo>
                  <a:pt x="1027865" y="1576223"/>
                </a:lnTo>
                <a:lnTo>
                  <a:pt x="1016499" y="1640508"/>
                </a:lnTo>
                <a:lnTo>
                  <a:pt x="998595" y="1693906"/>
                </a:lnTo>
                <a:lnTo>
                  <a:pt x="986582" y="1758549"/>
                </a:lnTo>
                <a:lnTo>
                  <a:pt x="932177" y="1919123"/>
                </a:lnTo>
                <a:lnTo>
                  <a:pt x="914568" y="1972357"/>
                </a:lnTo>
                <a:lnTo>
                  <a:pt x="897478" y="2025305"/>
                </a:lnTo>
                <a:lnTo>
                  <a:pt x="881060" y="2077881"/>
                </a:lnTo>
                <a:lnTo>
                  <a:pt x="865466" y="2130002"/>
                </a:lnTo>
                <a:lnTo>
                  <a:pt x="844710" y="2170473"/>
                </a:lnTo>
                <a:lnTo>
                  <a:pt x="825086" y="2210320"/>
                </a:lnTo>
                <a:lnTo>
                  <a:pt x="806745" y="2249458"/>
                </a:lnTo>
                <a:lnTo>
                  <a:pt x="789840" y="2287802"/>
                </a:lnTo>
                <a:lnTo>
                  <a:pt x="774525" y="2325267"/>
                </a:lnTo>
                <a:close/>
              </a:path>
              <a:path extrusionOk="0" h="2417445" w="3052445">
                <a:moveTo>
                  <a:pt x="2504964" y="2007073"/>
                </a:moveTo>
                <a:lnTo>
                  <a:pt x="2465064" y="2029122"/>
                </a:lnTo>
                <a:lnTo>
                  <a:pt x="2466144" y="1999523"/>
                </a:lnTo>
                <a:lnTo>
                  <a:pt x="2462533" y="1972516"/>
                </a:lnTo>
                <a:lnTo>
                  <a:pt x="2448752" y="1936628"/>
                </a:lnTo>
                <a:lnTo>
                  <a:pt x="2425459" y="1891496"/>
                </a:lnTo>
                <a:lnTo>
                  <a:pt x="2399450" y="1847863"/>
                </a:lnTo>
                <a:lnTo>
                  <a:pt x="2365245" y="1794259"/>
                </a:lnTo>
                <a:lnTo>
                  <a:pt x="2329642" y="1741428"/>
                </a:lnTo>
                <a:lnTo>
                  <a:pt x="2299437" y="1700115"/>
                </a:lnTo>
                <a:lnTo>
                  <a:pt x="2263010" y="1647739"/>
                </a:lnTo>
                <a:lnTo>
                  <a:pt x="2232866" y="1606392"/>
                </a:lnTo>
                <a:lnTo>
                  <a:pt x="2209713" y="1575683"/>
                </a:lnTo>
                <a:lnTo>
                  <a:pt x="2181328" y="1533364"/>
                </a:lnTo>
                <a:lnTo>
                  <a:pt x="2153902" y="1490515"/>
                </a:lnTo>
                <a:lnTo>
                  <a:pt x="2127490" y="1447106"/>
                </a:lnTo>
                <a:lnTo>
                  <a:pt x="2108771" y="1413947"/>
                </a:lnTo>
                <a:lnTo>
                  <a:pt x="2089490" y="1381098"/>
                </a:lnTo>
                <a:lnTo>
                  <a:pt x="2063575" y="1337414"/>
                </a:lnTo>
                <a:lnTo>
                  <a:pt x="2031091" y="1282859"/>
                </a:lnTo>
                <a:lnTo>
                  <a:pt x="1998244" y="1228504"/>
                </a:lnTo>
                <a:lnTo>
                  <a:pt x="1965100" y="1174314"/>
                </a:lnTo>
                <a:lnTo>
                  <a:pt x="1931725" y="1120252"/>
                </a:lnTo>
                <a:lnTo>
                  <a:pt x="1898184" y="1066281"/>
                </a:lnTo>
                <a:lnTo>
                  <a:pt x="1858405" y="1001255"/>
                </a:lnTo>
                <a:lnTo>
                  <a:pt x="1824733" y="947357"/>
                </a:lnTo>
                <a:lnTo>
                  <a:pt x="1791093" y="893441"/>
                </a:lnTo>
                <a:lnTo>
                  <a:pt x="1757552" y="839470"/>
                </a:lnTo>
                <a:lnTo>
                  <a:pt x="1730315" y="796516"/>
                </a:lnTo>
                <a:lnTo>
                  <a:pt x="1676602" y="710189"/>
                </a:lnTo>
                <a:lnTo>
                  <a:pt x="1642758" y="656386"/>
                </a:lnTo>
                <a:lnTo>
                  <a:pt x="1635755" y="645755"/>
                </a:lnTo>
                <a:lnTo>
                  <a:pt x="1629313" y="634813"/>
                </a:lnTo>
                <a:lnTo>
                  <a:pt x="1595287" y="581110"/>
                </a:lnTo>
                <a:lnTo>
                  <a:pt x="1671097" y="611723"/>
                </a:lnTo>
                <a:lnTo>
                  <a:pt x="1729023" y="637718"/>
                </a:lnTo>
                <a:lnTo>
                  <a:pt x="1742845" y="644581"/>
                </a:lnTo>
                <a:lnTo>
                  <a:pt x="1693332" y="671942"/>
                </a:lnTo>
                <a:lnTo>
                  <a:pt x="1727585" y="725519"/>
                </a:lnTo>
                <a:lnTo>
                  <a:pt x="1781206" y="811898"/>
                </a:lnTo>
                <a:lnTo>
                  <a:pt x="1808258" y="854953"/>
                </a:lnTo>
                <a:lnTo>
                  <a:pt x="1835411" y="897953"/>
                </a:lnTo>
                <a:lnTo>
                  <a:pt x="1868758" y="952031"/>
                </a:lnTo>
                <a:lnTo>
                  <a:pt x="1895975" y="994995"/>
                </a:lnTo>
                <a:lnTo>
                  <a:pt x="1929294" y="1049089"/>
                </a:lnTo>
                <a:lnTo>
                  <a:pt x="1962532" y="1103228"/>
                </a:lnTo>
                <a:lnTo>
                  <a:pt x="1995641" y="1157437"/>
                </a:lnTo>
                <a:lnTo>
                  <a:pt x="2022437" y="1200634"/>
                </a:lnTo>
                <a:lnTo>
                  <a:pt x="2049014" y="1243952"/>
                </a:lnTo>
                <a:lnTo>
                  <a:pt x="2075326" y="1287417"/>
                </a:lnTo>
                <a:lnTo>
                  <a:pt x="2120833" y="1363777"/>
                </a:lnTo>
                <a:lnTo>
                  <a:pt x="2158592" y="1429918"/>
                </a:lnTo>
                <a:lnTo>
                  <a:pt x="2185005" y="1473327"/>
                </a:lnTo>
                <a:lnTo>
                  <a:pt x="2212430" y="1516177"/>
                </a:lnTo>
                <a:lnTo>
                  <a:pt x="2234677" y="1547387"/>
                </a:lnTo>
                <a:lnTo>
                  <a:pt x="2263968" y="1589205"/>
                </a:lnTo>
                <a:lnTo>
                  <a:pt x="2294113" y="1630551"/>
                </a:lnTo>
                <a:lnTo>
                  <a:pt x="2338444" y="1693061"/>
                </a:lnTo>
                <a:lnTo>
                  <a:pt x="2381508" y="1756270"/>
                </a:lnTo>
                <a:lnTo>
                  <a:pt x="2416768" y="1809291"/>
                </a:lnTo>
                <a:lnTo>
                  <a:pt x="2443822" y="1852346"/>
                </a:lnTo>
                <a:lnTo>
                  <a:pt x="2468411" y="1896763"/>
                </a:lnTo>
                <a:lnTo>
                  <a:pt x="2490133" y="1942763"/>
                </a:lnTo>
                <a:lnTo>
                  <a:pt x="2502451" y="1979460"/>
                </a:lnTo>
                <a:lnTo>
                  <a:pt x="2504964" y="2007073"/>
                </a:lnTo>
                <a:close/>
              </a:path>
              <a:path extrusionOk="0" h="2417445" w="3052445">
                <a:moveTo>
                  <a:pt x="1800842" y="2251161"/>
                </a:moveTo>
                <a:lnTo>
                  <a:pt x="1757467" y="2275131"/>
                </a:lnTo>
                <a:lnTo>
                  <a:pt x="1766584" y="2255591"/>
                </a:lnTo>
                <a:lnTo>
                  <a:pt x="1767355" y="2240664"/>
                </a:lnTo>
                <a:lnTo>
                  <a:pt x="1769040" y="2225232"/>
                </a:lnTo>
                <a:lnTo>
                  <a:pt x="1771586" y="2209324"/>
                </a:lnTo>
                <a:lnTo>
                  <a:pt x="1768801" y="2181861"/>
                </a:lnTo>
                <a:lnTo>
                  <a:pt x="1766770" y="2153980"/>
                </a:lnTo>
                <a:lnTo>
                  <a:pt x="1759303" y="2114603"/>
                </a:lnTo>
                <a:lnTo>
                  <a:pt x="1758623" y="2085977"/>
                </a:lnTo>
                <a:lnTo>
                  <a:pt x="1752400" y="2045912"/>
                </a:lnTo>
                <a:lnTo>
                  <a:pt x="1740581" y="1994439"/>
                </a:lnTo>
                <a:lnTo>
                  <a:pt x="1735390" y="1953804"/>
                </a:lnTo>
                <a:lnTo>
                  <a:pt x="1724497" y="1901818"/>
                </a:lnTo>
                <a:lnTo>
                  <a:pt x="1713989" y="1849621"/>
                </a:lnTo>
                <a:lnTo>
                  <a:pt x="1703810" y="1797241"/>
                </a:lnTo>
                <a:lnTo>
                  <a:pt x="1693910" y="1744708"/>
                </a:lnTo>
                <a:lnTo>
                  <a:pt x="1678095" y="1680941"/>
                </a:lnTo>
                <a:lnTo>
                  <a:pt x="1668591" y="1628189"/>
                </a:lnTo>
                <a:lnTo>
                  <a:pt x="1653066" y="1564262"/>
                </a:lnTo>
                <a:lnTo>
                  <a:pt x="1643746" y="1511408"/>
                </a:lnTo>
                <a:lnTo>
                  <a:pt x="1612813" y="1383490"/>
                </a:lnTo>
                <a:lnTo>
                  <a:pt x="1597232" y="1319594"/>
                </a:lnTo>
                <a:lnTo>
                  <a:pt x="1581506" y="1255779"/>
                </a:lnTo>
                <a:lnTo>
                  <a:pt x="1571718" y="1203183"/>
                </a:lnTo>
                <a:lnTo>
                  <a:pt x="1555539" y="1139617"/>
                </a:lnTo>
                <a:lnTo>
                  <a:pt x="1539055" y="1076221"/>
                </a:lnTo>
                <a:lnTo>
                  <a:pt x="1522212" y="1013023"/>
                </a:lnTo>
                <a:lnTo>
                  <a:pt x="1511097" y="961160"/>
                </a:lnTo>
                <a:lnTo>
                  <a:pt x="1493378" y="898446"/>
                </a:lnTo>
                <a:lnTo>
                  <a:pt x="1443161" y="694178"/>
                </a:lnTo>
                <a:lnTo>
                  <a:pt x="1519633" y="840434"/>
                </a:lnTo>
                <a:lnTo>
                  <a:pt x="1555292" y="907736"/>
                </a:lnTo>
                <a:lnTo>
                  <a:pt x="1573163" y="941363"/>
                </a:lnTo>
                <a:lnTo>
                  <a:pt x="1591130" y="974939"/>
                </a:lnTo>
                <a:lnTo>
                  <a:pt x="1556641" y="993997"/>
                </a:lnTo>
                <a:lnTo>
                  <a:pt x="1564959" y="1032904"/>
                </a:lnTo>
                <a:lnTo>
                  <a:pt x="1578500" y="1083426"/>
                </a:lnTo>
                <a:lnTo>
                  <a:pt x="1591204" y="1134410"/>
                </a:lnTo>
                <a:lnTo>
                  <a:pt x="1603149" y="1185814"/>
                </a:lnTo>
                <a:lnTo>
                  <a:pt x="1620555" y="1248701"/>
                </a:lnTo>
                <a:lnTo>
                  <a:pt x="1631222" y="1300811"/>
                </a:lnTo>
                <a:lnTo>
                  <a:pt x="1647508" y="1364317"/>
                </a:lnTo>
                <a:lnTo>
                  <a:pt x="1657214" y="1416958"/>
                </a:lnTo>
                <a:lnTo>
                  <a:pt x="1672697" y="1480908"/>
                </a:lnTo>
                <a:lnTo>
                  <a:pt x="1687897" y="1545014"/>
                </a:lnTo>
                <a:lnTo>
                  <a:pt x="1702894" y="1609232"/>
                </a:lnTo>
                <a:lnTo>
                  <a:pt x="1717767" y="1673519"/>
                </a:lnTo>
                <a:lnTo>
                  <a:pt x="1726457" y="1726722"/>
                </a:lnTo>
                <a:lnTo>
                  <a:pt x="1741320" y="1791014"/>
                </a:lnTo>
                <a:lnTo>
                  <a:pt x="1750158" y="1844135"/>
                </a:lnTo>
                <a:lnTo>
                  <a:pt x="1765327" y="1908258"/>
                </a:lnTo>
                <a:lnTo>
                  <a:pt x="1774631" y="1961122"/>
                </a:lnTo>
                <a:lnTo>
                  <a:pt x="1784285" y="2013791"/>
                </a:lnTo>
                <a:lnTo>
                  <a:pt x="1788232" y="2055113"/>
                </a:lnTo>
                <a:lnTo>
                  <a:pt x="1798828" y="2107263"/>
                </a:lnTo>
                <a:lnTo>
                  <a:pt x="1797735" y="2136869"/>
                </a:lnTo>
                <a:lnTo>
                  <a:pt x="1803450" y="2177215"/>
                </a:lnTo>
                <a:lnTo>
                  <a:pt x="1803773" y="2206038"/>
                </a:lnTo>
                <a:lnTo>
                  <a:pt x="1804924" y="2234404"/>
                </a:lnTo>
                <a:lnTo>
                  <a:pt x="1800842" y="2251161"/>
                </a:lnTo>
                <a:close/>
              </a:path>
              <a:path extrusionOk="0" h="2417445" w="3052445">
                <a:moveTo>
                  <a:pt x="2990667" y="1144126"/>
                </a:moveTo>
                <a:lnTo>
                  <a:pt x="2878443" y="1162638"/>
                </a:lnTo>
                <a:lnTo>
                  <a:pt x="2829809" y="1146010"/>
                </a:lnTo>
                <a:lnTo>
                  <a:pt x="2787914" y="1140158"/>
                </a:lnTo>
                <a:lnTo>
                  <a:pt x="2740527" y="1122841"/>
                </a:lnTo>
                <a:lnTo>
                  <a:pt x="2693831" y="1105142"/>
                </a:lnTo>
                <a:lnTo>
                  <a:pt x="2641732" y="1075928"/>
                </a:lnTo>
                <a:lnTo>
                  <a:pt x="2568911" y="1043663"/>
                </a:lnTo>
                <a:lnTo>
                  <a:pt x="2531345" y="1020918"/>
                </a:lnTo>
                <a:lnTo>
                  <a:pt x="2496555" y="1011141"/>
                </a:lnTo>
                <a:lnTo>
                  <a:pt x="2452689" y="991878"/>
                </a:lnTo>
                <a:lnTo>
                  <a:pt x="2400168" y="962897"/>
                </a:lnTo>
                <a:lnTo>
                  <a:pt x="2351695" y="946179"/>
                </a:lnTo>
                <a:lnTo>
                  <a:pt x="2295416" y="919275"/>
                </a:lnTo>
                <a:lnTo>
                  <a:pt x="2237894" y="893057"/>
                </a:lnTo>
                <a:lnTo>
                  <a:pt x="2179551" y="867293"/>
                </a:lnTo>
                <a:lnTo>
                  <a:pt x="2126950" y="852857"/>
                </a:lnTo>
                <a:lnTo>
                  <a:pt x="2068238" y="827297"/>
                </a:lnTo>
                <a:lnTo>
                  <a:pt x="2009977" y="801488"/>
                </a:lnTo>
                <a:lnTo>
                  <a:pt x="1952590" y="775195"/>
                </a:lnTo>
                <a:lnTo>
                  <a:pt x="1902640" y="759294"/>
                </a:lnTo>
                <a:lnTo>
                  <a:pt x="1848273" y="731333"/>
                </a:lnTo>
                <a:lnTo>
                  <a:pt x="1802191" y="713294"/>
                </a:lnTo>
                <a:lnTo>
                  <a:pt x="1724297" y="683833"/>
                </a:lnTo>
                <a:lnTo>
                  <a:pt x="1693332" y="671942"/>
                </a:lnTo>
                <a:lnTo>
                  <a:pt x="1742845" y="644581"/>
                </a:lnTo>
                <a:lnTo>
                  <a:pt x="1770488" y="658308"/>
                </a:lnTo>
                <a:lnTo>
                  <a:pt x="1815496" y="676939"/>
                </a:lnTo>
                <a:lnTo>
                  <a:pt x="1863523" y="693903"/>
                </a:lnTo>
                <a:lnTo>
                  <a:pt x="1920182" y="720598"/>
                </a:lnTo>
                <a:lnTo>
                  <a:pt x="1972672" y="735096"/>
                </a:lnTo>
                <a:lnTo>
                  <a:pt x="2038883" y="771013"/>
                </a:lnTo>
                <a:lnTo>
                  <a:pt x="2099875" y="795313"/>
                </a:lnTo>
                <a:lnTo>
                  <a:pt x="2222521" y="843548"/>
                </a:lnTo>
                <a:lnTo>
                  <a:pt x="2283124" y="868063"/>
                </a:lnTo>
                <a:lnTo>
                  <a:pt x="2342549" y="893229"/>
                </a:lnTo>
                <a:lnTo>
                  <a:pt x="2400271" y="919337"/>
                </a:lnTo>
                <a:lnTo>
                  <a:pt x="2455764" y="946676"/>
                </a:lnTo>
                <a:lnTo>
                  <a:pt x="2502365" y="964427"/>
                </a:lnTo>
                <a:lnTo>
                  <a:pt x="2545690" y="983989"/>
                </a:lnTo>
                <a:lnTo>
                  <a:pt x="2585212" y="1005653"/>
                </a:lnTo>
                <a:lnTo>
                  <a:pt x="2670930" y="1045292"/>
                </a:lnTo>
                <a:lnTo>
                  <a:pt x="2726545" y="1072563"/>
                </a:lnTo>
                <a:lnTo>
                  <a:pt x="2775062" y="1089256"/>
                </a:lnTo>
                <a:lnTo>
                  <a:pt x="2822705" y="1106432"/>
                </a:lnTo>
                <a:lnTo>
                  <a:pt x="2863423" y="1112933"/>
                </a:lnTo>
                <a:lnTo>
                  <a:pt x="2903442" y="1119821"/>
                </a:lnTo>
                <a:lnTo>
                  <a:pt x="2936708" y="1115939"/>
                </a:lnTo>
                <a:lnTo>
                  <a:pt x="3045166" y="1056005"/>
                </a:lnTo>
                <a:lnTo>
                  <a:pt x="3043107" y="1086145"/>
                </a:lnTo>
                <a:lnTo>
                  <a:pt x="2990667" y="1144126"/>
                </a:lnTo>
                <a:close/>
              </a:path>
              <a:path extrusionOk="0" h="2417445" w="3052445">
                <a:moveTo>
                  <a:pt x="1787373" y="2302108"/>
                </a:moveTo>
                <a:lnTo>
                  <a:pt x="1710049" y="2344837"/>
                </a:lnTo>
                <a:lnTo>
                  <a:pt x="1668452" y="2338821"/>
                </a:lnTo>
                <a:lnTo>
                  <a:pt x="1623649" y="2320076"/>
                </a:lnTo>
                <a:lnTo>
                  <a:pt x="1582486" y="2299320"/>
                </a:lnTo>
                <a:lnTo>
                  <a:pt x="1539535" y="2265050"/>
                </a:lnTo>
                <a:lnTo>
                  <a:pt x="1501645" y="2227983"/>
                </a:lnTo>
                <a:lnTo>
                  <a:pt x="1463386" y="2176619"/>
                </a:lnTo>
                <a:lnTo>
                  <a:pt x="1423624" y="2097084"/>
                </a:lnTo>
                <a:lnTo>
                  <a:pt x="1406690" y="2048437"/>
                </a:lnTo>
                <a:lnTo>
                  <a:pt x="1392534" y="1998255"/>
                </a:lnTo>
                <a:lnTo>
                  <a:pt x="1380229" y="1947051"/>
                </a:lnTo>
                <a:lnTo>
                  <a:pt x="1368849" y="1895334"/>
                </a:lnTo>
                <a:lnTo>
                  <a:pt x="1357665" y="1843510"/>
                </a:lnTo>
                <a:lnTo>
                  <a:pt x="1345988" y="1791958"/>
                </a:lnTo>
                <a:lnTo>
                  <a:pt x="1332952" y="1741157"/>
                </a:lnTo>
                <a:lnTo>
                  <a:pt x="1317695" y="1691584"/>
                </a:lnTo>
                <a:lnTo>
                  <a:pt x="1299353" y="1643715"/>
                </a:lnTo>
                <a:lnTo>
                  <a:pt x="1277060" y="1598030"/>
                </a:lnTo>
                <a:lnTo>
                  <a:pt x="1260382" y="1563743"/>
                </a:lnTo>
                <a:lnTo>
                  <a:pt x="1240769" y="1516576"/>
                </a:lnTo>
                <a:lnTo>
                  <a:pt x="1230096" y="1478971"/>
                </a:lnTo>
                <a:lnTo>
                  <a:pt x="1215679" y="1428933"/>
                </a:lnTo>
                <a:lnTo>
                  <a:pt x="1203253" y="1377795"/>
                </a:lnTo>
                <a:lnTo>
                  <a:pt x="1192412" y="1325781"/>
                </a:lnTo>
                <a:lnTo>
                  <a:pt x="1182750" y="1273116"/>
                </a:lnTo>
                <a:lnTo>
                  <a:pt x="1173865" y="1220021"/>
                </a:lnTo>
                <a:lnTo>
                  <a:pt x="1171488" y="1177831"/>
                </a:lnTo>
                <a:lnTo>
                  <a:pt x="1162938" y="1124552"/>
                </a:lnTo>
                <a:lnTo>
                  <a:pt x="1153948" y="1071515"/>
                </a:lnTo>
                <a:lnTo>
                  <a:pt x="1150252" y="1030054"/>
                </a:lnTo>
                <a:lnTo>
                  <a:pt x="1187169" y="1009653"/>
                </a:lnTo>
                <a:lnTo>
                  <a:pt x="1192285" y="1050330"/>
                </a:lnTo>
                <a:lnTo>
                  <a:pt x="1197508" y="1105448"/>
                </a:lnTo>
                <a:lnTo>
                  <a:pt x="1208088" y="1172107"/>
                </a:lnTo>
                <a:lnTo>
                  <a:pt x="1212563" y="1227639"/>
                </a:lnTo>
                <a:lnTo>
                  <a:pt x="1224027" y="1293810"/>
                </a:lnTo>
                <a:lnTo>
                  <a:pt x="1237157" y="1359060"/>
                </a:lnTo>
                <a:lnTo>
                  <a:pt x="1252770" y="1422938"/>
                </a:lnTo>
                <a:lnTo>
                  <a:pt x="1271681" y="1484993"/>
                </a:lnTo>
                <a:lnTo>
                  <a:pt x="1288568" y="1533666"/>
                </a:lnTo>
                <a:lnTo>
                  <a:pt x="1310385" y="1579614"/>
                </a:lnTo>
                <a:lnTo>
                  <a:pt x="1327121" y="1613869"/>
                </a:lnTo>
                <a:lnTo>
                  <a:pt x="1346983" y="1660898"/>
                </a:lnTo>
                <a:lnTo>
                  <a:pt x="1364359" y="1709301"/>
                </a:lnTo>
                <a:lnTo>
                  <a:pt x="1373632" y="1747680"/>
                </a:lnTo>
                <a:lnTo>
                  <a:pt x="1387607" y="1797962"/>
                </a:lnTo>
                <a:lnTo>
                  <a:pt x="1400668" y="1848749"/>
                </a:lnTo>
                <a:lnTo>
                  <a:pt x="1407202" y="1888642"/>
                </a:lnTo>
                <a:lnTo>
                  <a:pt x="1418664" y="1940312"/>
                </a:lnTo>
                <a:lnTo>
                  <a:pt x="1431175" y="1991403"/>
                </a:lnTo>
                <a:lnTo>
                  <a:pt x="1445599" y="2041437"/>
                </a:lnTo>
                <a:lnTo>
                  <a:pt x="1456661" y="2078828"/>
                </a:lnTo>
                <a:lnTo>
                  <a:pt x="1471364" y="2114206"/>
                </a:lnTo>
                <a:lnTo>
                  <a:pt x="1496711" y="2158204"/>
                </a:lnTo>
                <a:lnTo>
                  <a:pt x="1535981" y="2209009"/>
                </a:lnTo>
                <a:lnTo>
                  <a:pt x="1576043" y="2244875"/>
                </a:lnTo>
                <a:lnTo>
                  <a:pt x="1621704" y="2277648"/>
                </a:lnTo>
                <a:lnTo>
                  <a:pt x="1665492" y="2296954"/>
                </a:lnTo>
                <a:lnTo>
                  <a:pt x="1706073" y="2303531"/>
                </a:lnTo>
                <a:lnTo>
                  <a:pt x="1800842" y="2251161"/>
                </a:lnTo>
                <a:lnTo>
                  <a:pt x="1797746" y="2267373"/>
                </a:lnTo>
                <a:lnTo>
                  <a:pt x="1787373" y="2302108"/>
                </a:lnTo>
                <a:close/>
              </a:path>
              <a:path extrusionOk="0" h="2417445" w="3052445">
                <a:moveTo>
                  <a:pt x="2491255" y="2058152"/>
                </a:moveTo>
                <a:lnTo>
                  <a:pt x="2473482" y="2067974"/>
                </a:lnTo>
                <a:lnTo>
                  <a:pt x="2451740" y="2065487"/>
                </a:lnTo>
                <a:lnTo>
                  <a:pt x="2436657" y="2073822"/>
                </a:lnTo>
                <a:lnTo>
                  <a:pt x="2416060" y="2070703"/>
                </a:lnTo>
                <a:lnTo>
                  <a:pt x="2402331" y="2078290"/>
                </a:lnTo>
                <a:lnTo>
                  <a:pt x="2335796" y="2057053"/>
                </a:lnTo>
                <a:lnTo>
                  <a:pt x="2302754" y="2046310"/>
                </a:lnTo>
                <a:lnTo>
                  <a:pt x="2264140" y="2024144"/>
                </a:lnTo>
                <a:lnTo>
                  <a:pt x="2226405" y="2001493"/>
                </a:lnTo>
                <a:lnTo>
                  <a:pt x="2183724" y="1967074"/>
                </a:lnTo>
                <a:lnTo>
                  <a:pt x="2148686" y="1942933"/>
                </a:lnTo>
                <a:lnTo>
                  <a:pt x="2109325" y="1906679"/>
                </a:lnTo>
                <a:lnTo>
                  <a:pt x="2072094" y="1869249"/>
                </a:lnTo>
                <a:lnTo>
                  <a:pt x="2031165" y="1819360"/>
                </a:lnTo>
                <a:lnTo>
                  <a:pt x="1999130" y="1779059"/>
                </a:lnTo>
                <a:lnTo>
                  <a:pt x="1964021" y="1725954"/>
                </a:lnTo>
                <a:lnTo>
                  <a:pt x="1944079" y="1693470"/>
                </a:lnTo>
                <a:lnTo>
                  <a:pt x="1918266" y="1649730"/>
                </a:lnTo>
                <a:lnTo>
                  <a:pt x="1898843" y="1616960"/>
                </a:lnTo>
                <a:lnTo>
                  <a:pt x="1867375" y="1561843"/>
                </a:lnTo>
                <a:lnTo>
                  <a:pt x="1842260" y="1517717"/>
                </a:lnTo>
                <a:lnTo>
                  <a:pt x="1817343" y="1473482"/>
                </a:lnTo>
                <a:lnTo>
                  <a:pt x="1743544" y="1340250"/>
                </a:lnTo>
                <a:lnTo>
                  <a:pt x="1700866" y="1262325"/>
                </a:lnTo>
                <a:lnTo>
                  <a:pt x="1676665" y="1217695"/>
                </a:lnTo>
                <a:lnTo>
                  <a:pt x="1622373" y="1117186"/>
                </a:lnTo>
                <a:lnTo>
                  <a:pt x="1598386" y="1072437"/>
                </a:lnTo>
                <a:lnTo>
                  <a:pt x="1580574" y="1038776"/>
                </a:lnTo>
                <a:lnTo>
                  <a:pt x="1556641" y="993997"/>
                </a:lnTo>
                <a:lnTo>
                  <a:pt x="1591130" y="974939"/>
                </a:lnTo>
                <a:lnTo>
                  <a:pt x="1645028" y="1075665"/>
                </a:lnTo>
                <a:lnTo>
                  <a:pt x="1705353" y="1187341"/>
                </a:lnTo>
                <a:lnTo>
                  <a:pt x="1735639" y="1243110"/>
                </a:lnTo>
                <a:lnTo>
                  <a:pt x="1759963" y="1287673"/>
                </a:lnTo>
                <a:lnTo>
                  <a:pt x="1790485" y="1343312"/>
                </a:lnTo>
                <a:lnTo>
                  <a:pt x="1839693" y="1432129"/>
                </a:lnTo>
                <a:lnTo>
                  <a:pt x="1889406" y="1520667"/>
                </a:lnTo>
                <a:lnTo>
                  <a:pt x="1920819" y="1575814"/>
                </a:lnTo>
                <a:lnTo>
                  <a:pt x="1946378" y="1619694"/>
                </a:lnTo>
                <a:lnTo>
                  <a:pt x="1972248" y="1663403"/>
                </a:lnTo>
                <a:lnTo>
                  <a:pt x="1998457" y="1706924"/>
                </a:lnTo>
                <a:lnTo>
                  <a:pt x="2033712" y="1759948"/>
                </a:lnTo>
                <a:lnTo>
                  <a:pt x="2066233" y="1799981"/>
                </a:lnTo>
                <a:lnTo>
                  <a:pt x="2107903" y="1849461"/>
                </a:lnTo>
                <a:lnTo>
                  <a:pt x="2146047" y="1886386"/>
                </a:lnTo>
                <a:lnTo>
                  <a:pt x="2186410" y="1922086"/>
                </a:lnTo>
                <a:lnTo>
                  <a:pt x="2228596" y="1956779"/>
                </a:lnTo>
                <a:lnTo>
                  <a:pt x="2266070" y="1979574"/>
                </a:lnTo>
                <a:lnTo>
                  <a:pt x="2304576" y="2001799"/>
                </a:lnTo>
                <a:lnTo>
                  <a:pt x="2343717" y="2023673"/>
                </a:lnTo>
                <a:lnTo>
                  <a:pt x="2376960" y="2034305"/>
                </a:lnTo>
                <a:lnTo>
                  <a:pt x="2403909" y="2033914"/>
                </a:lnTo>
                <a:lnTo>
                  <a:pt x="2420966" y="2038990"/>
                </a:lnTo>
                <a:lnTo>
                  <a:pt x="2433237" y="2032209"/>
                </a:lnTo>
                <a:lnTo>
                  <a:pt x="2452272" y="2036191"/>
                </a:lnTo>
                <a:lnTo>
                  <a:pt x="2504964" y="2007073"/>
                </a:lnTo>
                <a:lnTo>
                  <a:pt x="2503412" y="2036933"/>
                </a:lnTo>
                <a:lnTo>
                  <a:pt x="2491255" y="2058152"/>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42" name="Google Shape;142;p7"/>
          <p:cNvGrpSpPr/>
          <p:nvPr/>
        </p:nvGrpSpPr>
        <p:grpSpPr>
          <a:xfrm>
            <a:off x="3191740" y="2061907"/>
            <a:ext cx="11520175" cy="2437376"/>
            <a:chOff x="3191740" y="2061907"/>
            <a:chExt cx="11520175" cy="2437376"/>
          </a:xfrm>
        </p:grpSpPr>
        <p:sp>
          <p:nvSpPr>
            <p:cNvPr id="143" name="Google Shape;143;p7"/>
            <p:cNvSpPr/>
            <p:nvPr/>
          </p:nvSpPr>
          <p:spPr>
            <a:xfrm>
              <a:off x="3690366" y="2061907"/>
              <a:ext cx="36830" cy="73660"/>
            </a:xfrm>
            <a:custGeom>
              <a:rect b="b" l="l" r="r" t="t"/>
              <a:pathLst>
                <a:path extrusionOk="0" h="73660" w="36829">
                  <a:moveTo>
                    <a:pt x="12268" y="10172"/>
                  </a:moveTo>
                  <a:lnTo>
                    <a:pt x="9194" y="2057"/>
                  </a:lnTo>
                  <a:lnTo>
                    <a:pt x="0" y="0"/>
                  </a:lnTo>
                  <a:lnTo>
                    <a:pt x="1587" y="6718"/>
                  </a:lnTo>
                  <a:lnTo>
                    <a:pt x="2120" y="10185"/>
                  </a:lnTo>
                  <a:lnTo>
                    <a:pt x="1587" y="13652"/>
                  </a:lnTo>
                  <a:lnTo>
                    <a:pt x="0" y="20370"/>
                  </a:lnTo>
                  <a:lnTo>
                    <a:pt x="9194" y="18288"/>
                  </a:lnTo>
                  <a:lnTo>
                    <a:pt x="12268" y="10172"/>
                  </a:lnTo>
                  <a:close/>
                </a:path>
                <a:path extrusionOk="0" h="73660" w="36829">
                  <a:moveTo>
                    <a:pt x="36741" y="61163"/>
                  </a:moveTo>
                  <a:lnTo>
                    <a:pt x="33515" y="54190"/>
                  </a:lnTo>
                  <a:lnTo>
                    <a:pt x="29286" y="48209"/>
                  </a:lnTo>
                  <a:lnTo>
                    <a:pt x="24688" y="42583"/>
                  </a:lnTo>
                  <a:lnTo>
                    <a:pt x="20358" y="36728"/>
                  </a:lnTo>
                  <a:lnTo>
                    <a:pt x="21640" y="50419"/>
                  </a:lnTo>
                  <a:lnTo>
                    <a:pt x="20904" y="61226"/>
                  </a:lnTo>
                  <a:lnTo>
                    <a:pt x="22961" y="68948"/>
                  </a:lnTo>
                  <a:lnTo>
                    <a:pt x="32626" y="73367"/>
                  </a:lnTo>
                  <a:lnTo>
                    <a:pt x="33502" y="67068"/>
                  </a:lnTo>
                  <a:lnTo>
                    <a:pt x="28968" y="58775"/>
                  </a:lnTo>
                  <a:lnTo>
                    <a:pt x="32626" y="57124"/>
                  </a:lnTo>
                  <a:lnTo>
                    <a:pt x="32867" y="59588"/>
                  </a:lnTo>
                  <a:lnTo>
                    <a:pt x="33235" y="61976"/>
                  </a:lnTo>
                  <a:lnTo>
                    <a:pt x="36741" y="6116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4" name="Google Shape;144;p7"/>
            <p:cNvPicPr preferRelativeResize="0"/>
            <p:nvPr/>
          </p:nvPicPr>
          <p:blipFill rotWithShape="1">
            <a:blip r:embed="rId4">
              <a:alphaModFix/>
            </a:blip>
            <a:srcRect b="0" l="0" r="0" t="0"/>
            <a:stretch/>
          </p:blipFill>
          <p:spPr>
            <a:xfrm>
              <a:off x="3191740" y="2127150"/>
              <a:ext cx="11520175" cy="2372133"/>
            </a:xfrm>
            <a:prstGeom prst="rect">
              <a:avLst/>
            </a:prstGeom>
            <a:noFill/>
            <a:ln>
              <a:noFill/>
            </a:ln>
          </p:spPr>
        </p:pic>
      </p:grpSp>
      <p:sp>
        <p:nvSpPr>
          <p:cNvPr id="145" name="Google Shape;145;p7"/>
          <p:cNvSpPr/>
          <p:nvPr/>
        </p:nvSpPr>
        <p:spPr>
          <a:xfrm>
            <a:off x="5354263" y="1596705"/>
            <a:ext cx="77470" cy="37465"/>
          </a:xfrm>
          <a:custGeom>
            <a:rect b="b" l="l" r="r" t="t"/>
            <a:pathLst>
              <a:path extrusionOk="0" h="37464" w="77470">
                <a:moveTo>
                  <a:pt x="47336" y="37295"/>
                </a:moveTo>
                <a:lnTo>
                  <a:pt x="39915" y="35536"/>
                </a:lnTo>
                <a:lnTo>
                  <a:pt x="32918" y="33360"/>
                </a:lnTo>
                <a:lnTo>
                  <a:pt x="24429" y="32642"/>
                </a:lnTo>
                <a:lnTo>
                  <a:pt x="23823" y="22462"/>
                </a:lnTo>
                <a:lnTo>
                  <a:pt x="30890" y="19957"/>
                </a:lnTo>
                <a:lnTo>
                  <a:pt x="32626" y="12281"/>
                </a:lnTo>
                <a:lnTo>
                  <a:pt x="23872" y="7306"/>
                </a:lnTo>
                <a:lnTo>
                  <a:pt x="17343" y="12296"/>
                </a:lnTo>
                <a:lnTo>
                  <a:pt x="10299" y="19309"/>
                </a:lnTo>
                <a:lnTo>
                  <a:pt x="0" y="20401"/>
                </a:lnTo>
                <a:lnTo>
                  <a:pt x="4966" y="13089"/>
                </a:lnTo>
                <a:lnTo>
                  <a:pt x="0" y="12281"/>
                </a:lnTo>
                <a:lnTo>
                  <a:pt x="21896" y="4664"/>
                </a:lnTo>
                <a:lnTo>
                  <a:pt x="42312" y="2671"/>
                </a:lnTo>
                <a:lnTo>
                  <a:pt x="60934" y="2413"/>
                </a:lnTo>
                <a:lnTo>
                  <a:pt x="77448" y="0"/>
                </a:lnTo>
                <a:lnTo>
                  <a:pt x="77448" y="16321"/>
                </a:lnTo>
                <a:lnTo>
                  <a:pt x="66330" y="15430"/>
                </a:lnTo>
                <a:lnTo>
                  <a:pt x="59247" y="18528"/>
                </a:lnTo>
                <a:lnTo>
                  <a:pt x="56177" y="25632"/>
                </a:lnTo>
                <a:lnTo>
                  <a:pt x="57096" y="36763"/>
                </a:lnTo>
                <a:lnTo>
                  <a:pt x="47336" y="37295"/>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6" name="Google Shape;146;p7"/>
          <p:cNvSpPr/>
          <p:nvPr/>
        </p:nvSpPr>
        <p:spPr>
          <a:xfrm>
            <a:off x="8979803" y="1747637"/>
            <a:ext cx="314325" cy="265430"/>
          </a:xfrm>
          <a:custGeom>
            <a:rect b="b" l="l" r="r" t="t"/>
            <a:pathLst>
              <a:path extrusionOk="0" h="265430" w="314325">
                <a:moveTo>
                  <a:pt x="122310" y="265262"/>
                </a:moveTo>
                <a:lnTo>
                  <a:pt x="122068" y="258985"/>
                </a:lnTo>
                <a:lnTo>
                  <a:pt x="125308" y="241538"/>
                </a:lnTo>
                <a:lnTo>
                  <a:pt x="126428" y="232579"/>
                </a:lnTo>
                <a:lnTo>
                  <a:pt x="112911" y="235261"/>
                </a:lnTo>
                <a:lnTo>
                  <a:pt x="90842" y="229989"/>
                </a:lnTo>
                <a:lnTo>
                  <a:pt x="77529" y="232579"/>
                </a:lnTo>
                <a:lnTo>
                  <a:pt x="75564" y="223312"/>
                </a:lnTo>
                <a:lnTo>
                  <a:pt x="71169" y="216495"/>
                </a:lnTo>
                <a:lnTo>
                  <a:pt x="64866" y="211610"/>
                </a:lnTo>
                <a:lnTo>
                  <a:pt x="57177" y="208137"/>
                </a:lnTo>
                <a:lnTo>
                  <a:pt x="57938" y="187933"/>
                </a:lnTo>
                <a:lnTo>
                  <a:pt x="55809" y="170672"/>
                </a:lnTo>
                <a:lnTo>
                  <a:pt x="50267" y="156842"/>
                </a:lnTo>
                <a:lnTo>
                  <a:pt x="40783" y="146932"/>
                </a:lnTo>
                <a:lnTo>
                  <a:pt x="27538" y="152250"/>
                </a:lnTo>
                <a:lnTo>
                  <a:pt x="22112" y="152926"/>
                </a:lnTo>
                <a:lnTo>
                  <a:pt x="12114" y="151053"/>
                </a:lnTo>
                <a:lnTo>
                  <a:pt x="14820" y="139615"/>
                </a:lnTo>
                <a:lnTo>
                  <a:pt x="11053" y="130116"/>
                </a:lnTo>
                <a:lnTo>
                  <a:pt x="4788" y="120875"/>
                </a:lnTo>
                <a:lnTo>
                  <a:pt x="0" y="110209"/>
                </a:lnTo>
                <a:lnTo>
                  <a:pt x="7118" y="112333"/>
                </a:lnTo>
                <a:lnTo>
                  <a:pt x="13577" y="107992"/>
                </a:lnTo>
                <a:lnTo>
                  <a:pt x="24550" y="93807"/>
                </a:lnTo>
                <a:lnTo>
                  <a:pt x="20493" y="80495"/>
                </a:lnTo>
                <a:lnTo>
                  <a:pt x="20800" y="68542"/>
                </a:lnTo>
                <a:lnTo>
                  <a:pt x="26021" y="58021"/>
                </a:lnTo>
                <a:lnTo>
                  <a:pt x="36705" y="49004"/>
                </a:lnTo>
                <a:lnTo>
                  <a:pt x="34365" y="40105"/>
                </a:lnTo>
                <a:lnTo>
                  <a:pt x="30163" y="33107"/>
                </a:lnTo>
                <a:lnTo>
                  <a:pt x="24144" y="27927"/>
                </a:lnTo>
                <a:lnTo>
                  <a:pt x="16353" y="24482"/>
                </a:lnTo>
                <a:lnTo>
                  <a:pt x="45046" y="13746"/>
                </a:lnTo>
                <a:lnTo>
                  <a:pt x="76605" y="4529"/>
                </a:lnTo>
                <a:lnTo>
                  <a:pt x="109655" y="2228"/>
                </a:lnTo>
                <a:lnTo>
                  <a:pt x="142823" y="12241"/>
                </a:lnTo>
                <a:lnTo>
                  <a:pt x="148637" y="9938"/>
                </a:lnTo>
                <a:lnTo>
                  <a:pt x="152756" y="5898"/>
                </a:lnTo>
                <a:lnTo>
                  <a:pt x="154977" y="0"/>
                </a:lnTo>
                <a:lnTo>
                  <a:pt x="178457" y="16782"/>
                </a:lnTo>
                <a:lnTo>
                  <a:pt x="198809" y="34395"/>
                </a:lnTo>
                <a:lnTo>
                  <a:pt x="219677" y="49091"/>
                </a:lnTo>
                <a:lnTo>
                  <a:pt x="244701" y="57124"/>
                </a:lnTo>
                <a:lnTo>
                  <a:pt x="244818" y="65153"/>
                </a:lnTo>
                <a:lnTo>
                  <a:pt x="247179" y="70966"/>
                </a:lnTo>
                <a:lnTo>
                  <a:pt x="250351" y="75969"/>
                </a:lnTo>
                <a:lnTo>
                  <a:pt x="252898" y="81566"/>
                </a:lnTo>
                <a:lnTo>
                  <a:pt x="277328" y="81566"/>
                </a:lnTo>
                <a:lnTo>
                  <a:pt x="279279" y="87659"/>
                </a:lnTo>
                <a:lnTo>
                  <a:pt x="279942" y="93100"/>
                </a:lnTo>
                <a:lnTo>
                  <a:pt x="281348" y="98905"/>
                </a:lnTo>
                <a:lnTo>
                  <a:pt x="285525" y="106088"/>
                </a:lnTo>
                <a:lnTo>
                  <a:pt x="293858" y="103415"/>
                </a:lnTo>
                <a:lnTo>
                  <a:pt x="298770" y="105634"/>
                </a:lnTo>
                <a:lnTo>
                  <a:pt x="304196" y="109111"/>
                </a:lnTo>
                <a:lnTo>
                  <a:pt x="314073" y="110209"/>
                </a:lnTo>
                <a:lnTo>
                  <a:pt x="299478" y="120101"/>
                </a:lnTo>
                <a:lnTo>
                  <a:pt x="287286" y="132409"/>
                </a:lnTo>
                <a:lnTo>
                  <a:pt x="278282" y="147898"/>
                </a:lnTo>
                <a:lnTo>
                  <a:pt x="273249" y="167334"/>
                </a:lnTo>
                <a:lnTo>
                  <a:pt x="277855" y="171930"/>
                </a:lnTo>
                <a:lnTo>
                  <a:pt x="286219" y="181940"/>
                </a:lnTo>
                <a:lnTo>
                  <a:pt x="289644" y="187695"/>
                </a:lnTo>
                <a:lnTo>
                  <a:pt x="288376" y="198272"/>
                </a:lnTo>
                <a:lnTo>
                  <a:pt x="285010" y="205259"/>
                </a:lnTo>
                <a:lnTo>
                  <a:pt x="282932" y="211624"/>
                </a:lnTo>
                <a:lnTo>
                  <a:pt x="285525" y="220338"/>
                </a:lnTo>
                <a:lnTo>
                  <a:pt x="275973" y="216631"/>
                </a:lnTo>
                <a:lnTo>
                  <a:pt x="266561" y="219131"/>
                </a:lnTo>
                <a:lnTo>
                  <a:pt x="248779" y="228499"/>
                </a:lnTo>
                <a:lnTo>
                  <a:pt x="252373" y="235852"/>
                </a:lnTo>
                <a:lnTo>
                  <a:pt x="256976" y="236700"/>
                </a:lnTo>
                <a:lnTo>
                  <a:pt x="222125" y="239771"/>
                </a:lnTo>
                <a:lnTo>
                  <a:pt x="186493" y="245724"/>
                </a:lnTo>
                <a:lnTo>
                  <a:pt x="152437" y="254306"/>
                </a:lnTo>
                <a:lnTo>
                  <a:pt x="122310" y="265262"/>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 name="Google Shape;147;p7"/>
          <p:cNvSpPr txBox="1"/>
          <p:nvPr>
            <p:ph type="ctrTitle"/>
          </p:nvPr>
        </p:nvSpPr>
        <p:spPr>
          <a:xfrm>
            <a:off x="1593589" y="628162"/>
            <a:ext cx="12725891" cy="3432735"/>
          </a:xfrm>
          <a:prstGeom prst="rect">
            <a:avLst/>
          </a:prstGeom>
          <a:noFill/>
          <a:ln>
            <a:noFill/>
          </a:ln>
        </p:spPr>
        <p:txBody>
          <a:bodyPr anchorCtr="0" anchor="t" bIns="0" lIns="0" spcFirstLastPara="1" rIns="0" wrap="square" tIns="1807775">
            <a:spAutoFit/>
          </a:bodyPr>
          <a:lstStyle/>
          <a:p>
            <a:pPr indent="0" lvl="0" marL="5273040" rtl="0" algn="l">
              <a:lnSpc>
                <a:spcPct val="100000"/>
              </a:lnSpc>
              <a:spcBef>
                <a:spcPts val="0"/>
              </a:spcBef>
              <a:spcAft>
                <a:spcPts val="0"/>
              </a:spcAft>
              <a:buNone/>
            </a:pPr>
            <a:r>
              <a:rPr lang="en-US" sz="10150"/>
              <a:t>BILAO</a:t>
            </a:r>
            <a:endParaRPr sz="10150"/>
          </a:p>
        </p:txBody>
      </p:sp>
      <p:sp>
        <p:nvSpPr>
          <p:cNvPr id="148" name="Google Shape;148;p7"/>
          <p:cNvSpPr txBox="1"/>
          <p:nvPr/>
        </p:nvSpPr>
        <p:spPr>
          <a:xfrm>
            <a:off x="3735944" y="4883513"/>
            <a:ext cx="9991090" cy="2543175"/>
          </a:xfrm>
          <a:prstGeom prst="rect">
            <a:avLst/>
          </a:prstGeom>
          <a:noFill/>
          <a:ln>
            <a:noFill/>
          </a:ln>
        </p:spPr>
        <p:txBody>
          <a:bodyPr anchorCtr="0" anchor="t" bIns="0" lIns="0" spcFirstLastPara="1" rIns="0" wrap="square" tIns="11425">
            <a:spAutoFit/>
          </a:bodyPr>
          <a:lstStyle/>
          <a:p>
            <a:pPr indent="0" lvl="0" marL="12700" marR="5080" rtl="0" algn="l">
              <a:lnSpc>
                <a:spcPct val="117200"/>
              </a:lnSpc>
              <a:spcBef>
                <a:spcPts val="0"/>
              </a:spcBef>
              <a:spcAft>
                <a:spcPts val="0"/>
              </a:spcAft>
              <a:buNone/>
            </a:pPr>
            <a:r>
              <a:rPr lang="en-US" sz="4700">
                <a:solidFill>
                  <a:srgbClr val="C84826"/>
                </a:solidFill>
                <a:latin typeface="Calibri"/>
                <a:ea typeface="Calibri"/>
                <a:cs typeface="Calibri"/>
                <a:sym typeface="Calibri"/>
              </a:rPr>
              <a:t>To		turn	hands	up	and	down	alternately, hands	at		waist	level	in	front,	elbows	close to	waist.</a:t>
            </a:r>
            <a:endParaRPr sz="47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p:nvPr/>
        </p:nvSpPr>
        <p:spPr>
          <a:xfrm>
            <a:off x="15730830" y="7084923"/>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803"/>
                </a:lnTo>
                <a:lnTo>
                  <a:pt x="880186" y="3163074"/>
                </a:lnTo>
                <a:lnTo>
                  <a:pt x="860323" y="3142704"/>
                </a:lnTo>
                <a:lnTo>
                  <a:pt x="868972" y="3137433"/>
                </a:lnTo>
                <a:lnTo>
                  <a:pt x="871766" y="3131820"/>
                </a:lnTo>
                <a:lnTo>
                  <a:pt x="874598" y="3126155"/>
                </a:lnTo>
                <a:lnTo>
                  <a:pt x="877493" y="3109557"/>
                </a:lnTo>
                <a:lnTo>
                  <a:pt x="877963" y="3088309"/>
                </a:lnTo>
                <a:lnTo>
                  <a:pt x="876528" y="3063252"/>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402"/>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49"/>
                </a:lnTo>
                <a:lnTo>
                  <a:pt x="179222" y="2457386"/>
                </a:lnTo>
                <a:lnTo>
                  <a:pt x="184302" y="2454465"/>
                </a:lnTo>
                <a:lnTo>
                  <a:pt x="189699" y="2454732"/>
                </a:lnTo>
                <a:lnTo>
                  <a:pt x="193992" y="2455253"/>
                </a:lnTo>
                <a:lnTo>
                  <a:pt x="191947" y="2453957"/>
                </a:lnTo>
                <a:lnTo>
                  <a:pt x="230390" y="2469883"/>
                </a:lnTo>
                <a:lnTo>
                  <a:pt x="259854" y="2484615"/>
                </a:lnTo>
                <a:lnTo>
                  <a:pt x="289191" y="2499690"/>
                </a:lnTo>
                <a:lnTo>
                  <a:pt x="317715" y="2516301"/>
                </a:lnTo>
                <a:lnTo>
                  <a:pt x="344716" y="2535656"/>
                </a:lnTo>
                <a:lnTo>
                  <a:pt x="358165" y="2545359"/>
                </a:lnTo>
                <a:lnTo>
                  <a:pt x="371729" y="2554986"/>
                </a:lnTo>
                <a:lnTo>
                  <a:pt x="445427" y="2623591"/>
                </a:lnTo>
                <a:lnTo>
                  <a:pt x="481799" y="2664523"/>
                </a:lnTo>
                <a:lnTo>
                  <a:pt x="517296" y="2706014"/>
                </a:lnTo>
                <a:lnTo>
                  <a:pt x="551472" y="2748521"/>
                </a:lnTo>
                <a:lnTo>
                  <a:pt x="583869" y="2792450"/>
                </a:lnTo>
                <a:lnTo>
                  <a:pt x="614057" y="2838208"/>
                </a:lnTo>
                <a:lnTo>
                  <a:pt x="643166" y="2884779"/>
                </a:lnTo>
                <a:lnTo>
                  <a:pt x="669112" y="2933331"/>
                </a:lnTo>
                <a:lnTo>
                  <a:pt x="691997" y="2983573"/>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22"/>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86"/>
                </a:lnTo>
                <a:lnTo>
                  <a:pt x="191122" y="2299766"/>
                </a:lnTo>
                <a:lnTo>
                  <a:pt x="182854" y="2300528"/>
                </a:lnTo>
                <a:lnTo>
                  <a:pt x="140373" y="2325738"/>
                </a:lnTo>
                <a:lnTo>
                  <a:pt x="125780" y="2345080"/>
                </a:lnTo>
                <a:lnTo>
                  <a:pt x="121005" y="2335301"/>
                </a:lnTo>
                <a:lnTo>
                  <a:pt x="116065" y="2331859"/>
                </a:lnTo>
                <a:lnTo>
                  <a:pt x="111912" y="2328964"/>
                </a:lnTo>
                <a:lnTo>
                  <a:pt x="98463" y="2327300"/>
                </a:lnTo>
                <a:lnTo>
                  <a:pt x="80606" y="2331491"/>
                </a:lnTo>
                <a:lnTo>
                  <a:pt x="79603" y="2341257"/>
                </a:lnTo>
                <a:lnTo>
                  <a:pt x="77876" y="2351328"/>
                </a:lnTo>
                <a:lnTo>
                  <a:pt x="75615" y="2361806"/>
                </a:lnTo>
                <a:lnTo>
                  <a:pt x="73025" y="2372791"/>
                </a:lnTo>
                <a:lnTo>
                  <a:pt x="63068" y="2372855"/>
                </a:lnTo>
                <a:lnTo>
                  <a:pt x="53771" y="2377160"/>
                </a:lnTo>
                <a:lnTo>
                  <a:pt x="31203" y="2410447"/>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29"/>
                </a:lnTo>
                <a:lnTo>
                  <a:pt x="17310" y="2579941"/>
                </a:lnTo>
                <a:lnTo>
                  <a:pt x="13843" y="2599740"/>
                </a:lnTo>
                <a:lnTo>
                  <a:pt x="13322" y="2616276"/>
                </a:lnTo>
                <a:lnTo>
                  <a:pt x="18910" y="2635021"/>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510"/>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55"/>
                </a:lnTo>
                <a:lnTo>
                  <a:pt x="232206" y="3011309"/>
                </a:lnTo>
                <a:lnTo>
                  <a:pt x="252869" y="3009138"/>
                </a:lnTo>
                <a:lnTo>
                  <a:pt x="274066" y="3030931"/>
                </a:lnTo>
                <a:lnTo>
                  <a:pt x="286118" y="3059328"/>
                </a:lnTo>
                <a:lnTo>
                  <a:pt x="297180" y="3088411"/>
                </a:lnTo>
                <a:lnTo>
                  <a:pt x="315442" y="3112236"/>
                </a:lnTo>
                <a:lnTo>
                  <a:pt x="333298" y="3122930"/>
                </a:lnTo>
                <a:lnTo>
                  <a:pt x="351929" y="3130131"/>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52"/>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32"/>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70"/>
                </a:lnTo>
                <a:lnTo>
                  <a:pt x="2200160" y="2082888"/>
                </a:lnTo>
                <a:close/>
              </a:path>
              <a:path extrusionOk="0" h="3202304" w="2557780">
                <a:moveTo>
                  <a:pt x="2554452" y="1847507"/>
                </a:moveTo>
                <a:lnTo>
                  <a:pt x="2553525" y="1795805"/>
                </a:lnTo>
                <a:lnTo>
                  <a:pt x="2551976" y="1709635"/>
                </a:lnTo>
                <a:lnTo>
                  <a:pt x="2550731" y="1640713"/>
                </a:lnTo>
                <a:lnTo>
                  <a:pt x="2549804" y="1589011"/>
                </a:lnTo>
                <a:lnTo>
                  <a:pt x="2525928" y="1629244"/>
                </a:lnTo>
                <a:lnTo>
                  <a:pt x="2467419" y="1719948"/>
                </a:lnTo>
                <a:lnTo>
                  <a:pt x="2428786" y="1756702"/>
                </a:lnTo>
                <a:lnTo>
                  <a:pt x="2381224" y="1784413"/>
                </a:lnTo>
                <a:lnTo>
                  <a:pt x="2342172" y="1821561"/>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27"/>
                </a:lnTo>
                <a:lnTo>
                  <a:pt x="2067407" y="1784934"/>
                </a:lnTo>
                <a:lnTo>
                  <a:pt x="2083663" y="1787004"/>
                </a:lnTo>
                <a:lnTo>
                  <a:pt x="2091016" y="1780006"/>
                </a:lnTo>
                <a:lnTo>
                  <a:pt x="2089480" y="1763953"/>
                </a:lnTo>
                <a:lnTo>
                  <a:pt x="2096579" y="1757197"/>
                </a:lnTo>
                <a:lnTo>
                  <a:pt x="2084133" y="1751495"/>
                </a:lnTo>
                <a:lnTo>
                  <a:pt x="2080996" y="1754479"/>
                </a:lnTo>
                <a:lnTo>
                  <a:pt x="2069630" y="1747774"/>
                </a:lnTo>
                <a:lnTo>
                  <a:pt x="2067547" y="1749742"/>
                </a:lnTo>
                <a:lnTo>
                  <a:pt x="2070290" y="1729600"/>
                </a:lnTo>
                <a:lnTo>
                  <a:pt x="2068118" y="1714144"/>
                </a:lnTo>
                <a:lnTo>
                  <a:pt x="2063635" y="1700885"/>
                </a:lnTo>
                <a:lnTo>
                  <a:pt x="2050669" y="1678165"/>
                </a:lnTo>
                <a:lnTo>
                  <a:pt x="2057133" y="1654479"/>
                </a:lnTo>
                <a:lnTo>
                  <a:pt x="2023681" y="1633728"/>
                </a:lnTo>
                <a:lnTo>
                  <a:pt x="2014372" y="1623809"/>
                </a:lnTo>
                <a:lnTo>
                  <a:pt x="2014372" y="1975586"/>
                </a:lnTo>
                <a:lnTo>
                  <a:pt x="1980514" y="1972741"/>
                </a:lnTo>
                <a:lnTo>
                  <a:pt x="1956092" y="1978444"/>
                </a:lnTo>
                <a:lnTo>
                  <a:pt x="1932495" y="1983371"/>
                </a:lnTo>
                <a:lnTo>
                  <a:pt x="1901113" y="1978152"/>
                </a:lnTo>
                <a:lnTo>
                  <a:pt x="1850631" y="1973592"/>
                </a:lnTo>
                <a:lnTo>
                  <a:pt x="1801710" y="1967534"/>
                </a:lnTo>
                <a:lnTo>
                  <a:pt x="1746110" y="1950313"/>
                </a:lnTo>
                <a:lnTo>
                  <a:pt x="1693075" y="1930641"/>
                </a:lnTo>
                <a:lnTo>
                  <a:pt x="1643126" y="1908048"/>
                </a:lnTo>
                <a:lnTo>
                  <a:pt x="1607172" y="1889658"/>
                </a:lnTo>
                <a:lnTo>
                  <a:pt x="1565249" y="1859432"/>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58"/>
                </a:lnTo>
                <a:lnTo>
                  <a:pt x="1304163" y="1510169"/>
                </a:lnTo>
                <a:lnTo>
                  <a:pt x="1297178" y="1500949"/>
                </a:lnTo>
                <a:lnTo>
                  <a:pt x="1289354" y="1490865"/>
                </a:lnTo>
                <a:lnTo>
                  <a:pt x="1273695" y="1470710"/>
                </a:lnTo>
                <a:lnTo>
                  <a:pt x="1260182" y="1448498"/>
                </a:lnTo>
                <a:lnTo>
                  <a:pt x="1245819" y="1427111"/>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97"/>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89"/>
                </a:lnTo>
                <a:lnTo>
                  <a:pt x="1691411" y="1423936"/>
                </a:lnTo>
                <a:lnTo>
                  <a:pt x="1723504" y="1463522"/>
                </a:lnTo>
                <a:lnTo>
                  <a:pt x="1753755" y="1504861"/>
                </a:lnTo>
                <a:lnTo>
                  <a:pt x="1774875" y="1537360"/>
                </a:lnTo>
                <a:lnTo>
                  <a:pt x="1804365" y="1579422"/>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809"/>
                </a:lnTo>
                <a:lnTo>
                  <a:pt x="2011565" y="1610194"/>
                </a:lnTo>
                <a:lnTo>
                  <a:pt x="2001812" y="1584413"/>
                </a:lnTo>
                <a:lnTo>
                  <a:pt x="2000542" y="1568094"/>
                </a:lnTo>
                <a:lnTo>
                  <a:pt x="1996719" y="1554213"/>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60"/>
                </a:lnTo>
                <a:lnTo>
                  <a:pt x="1758442" y="1237500"/>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45"/>
                </a:lnTo>
                <a:lnTo>
                  <a:pt x="1485760" y="1041146"/>
                </a:lnTo>
                <a:lnTo>
                  <a:pt x="1491894" y="1052830"/>
                </a:lnTo>
                <a:lnTo>
                  <a:pt x="1483512" y="1060805"/>
                </a:lnTo>
                <a:lnTo>
                  <a:pt x="1473136" y="1053147"/>
                </a:lnTo>
                <a:lnTo>
                  <a:pt x="1470406" y="1055751"/>
                </a:lnTo>
                <a:lnTo>
                  <a:pt x="1457833" y="1050188"/>
                </a:lnTo>
                <a:lnTo>
                  <a:pt x="1473936" y="1087437"/>
                </a:lnTo>
                <a:lnTo>
                  <a:pt x="1482813" y="1096530"/>
                </a:lnTo>
                <a:lnTo>
                  <a:pt x="1444637" y="1080249"/>
                </a:lnTo>
                <a:lnTo>
                  <a:pt x="1439976" y="1067168"/>
                </a:lnTo>
                <a:lnTo>
                  <a:pt x="1451965" y="1055763"/>
                </a:lnTo>
                <a:lnTo>
                  <a:pt x="1446225" y="1026160"/>
                </a:lnTo>
                <a:lnTo>
                  <a:pt x="1440332" y="1014247"/>
                </a:lnTo>
                <a:lnTo>
                  <a:pt x="1424559" y="994194"/>
                </a:lnTo>
                <a:lnTo>
                  <a:pt x="1407668" y="975207"/>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79"/>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55"/>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12"/>
                </a:lnTo>
                <a:lnTo>
                  <a:pt x="1354988" y="1831555"/>
                </a:lnTo>
                <a:lnTo>
                  <a:pt x="1378254" y="1862023"/>
                </a:lnTo>
                <a:lnTo>
                  <a:pt x="1412074" y="1899958"/>
                </a:lnTo>
                <a:lnTo>
                  <a:pt x="1439519" y="1926437"/>
                </a:lnTo>
                <a:lnTo>
                  <a:pt x="1470139" y="1949894"/>
                </a:lnTo>
                <a:lnTo>
                  <a:pt x="1513573" y="1978698"/>
                </a:lnTo>
                <a:lnTo>
                  <a:pt x="1553349" y="1993442"/>
                </a:lnTo>
                <a:lnTo>
                  <a:pt x="1599260" y="2002358"/>
                </a:lnTo>
                <a:lnTo>
                  <a:pt x="1594510" y="2024405"/>
                </a:lnTo>
                <a:lnTo>
                  <a:pt x="1621536" y="2051278"/>
                </a:lnTo>
                <a:lnTo>
                  <a:pt x="1647164" y="2061946"/>
                </a:lnTo>
                <a:lnTo>
                  <a:pt x="1673263" y="2072195"/>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15"/>
                </a:lnTo>
                <a:lnTo>
                  <a:pt x="2048522" y="2153450"/>
                </a:lnTo>
                <a:lnTo>
                  <a:pt x="2048141" y="2171331"/>
                </a:lnTo>
                <a:lnTo>
                  <a:pt x="2047443" y="2189530"/>
                </a:lnTo>
                <a:lnTo>
                  <a:pt x="2046363" y="2208072"/>
                </a:lnTo>
                <a:lnTo>
                  <a:pt x="2046998" y="2260066"/>
                </a:lnTo>
                <a:lnTo>
                  <a:pt x="2047189" y="2312454"/>
                </a:lnTo>
                <a:lnTo>
                  <a:pt x="2038121" y="2356142"/>
                </a:lnTo>
                <a:lnTo>
                  <a:pt x="2037207" y="2409596"/>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38"/>
                </a:lnTo>
                <a:lnTo>
                  <a:pt x="1491399" y="3156585"/>
                </a:lnTo>
                <a:lnTo>
                  <a:pt x="1448104" y="3162719"/>
                </a:lnTo>
                <a:lnTo>
                  <a:pt x="1415173" y="3176511"/>
                </a:lnTo>
                <a:lnTo>
                  <a:pt x="1377492" y="3177286"/>
                </a:lnTo>
                <a:lnTo>
                  <a:pt x="1354924" y="3181235"/>
                </a:lnTo>
                <a:lnTo>
                  <a:pt x="1349794" y="3186112"/>
                </a:lnTo>
                <a:lnTo>
                  <a:pt x="1351114" y="3195002"/>
                </a:lnTo>
                <a:lnTo>
                  <a:pt x="1340281" y="3196920"/>
                </a:lnTo>
                <a:lnTo>
                  <a:pt x="1312227" y="3201530"/>
                </a:lnTo>
                <a:lnTo>
                  <a:pt x="1308328" y="3202076"/>
                </a:lnTo>
                <a:lnTo>
                  <a:pt x="1352791" y="3202076"/>
                </a:lnTo>
                <a:lnTo>
                  <a:pt x="1352689" y="3201454"/>
                </a:lnTo>
                <a:lnTo>
                  <a:pt x="1778254" y="3199244"/>
                </a:lnTo>
                <a:lnTo>
                  <a:pt x="1845805" y="3134995"/>
                </a:lnTo>
                <a:lnTo>
                  <a:pt x="1869300" y="3095104"/>
                </a:lnTo>
                <a:lnTo>
                  <a:pt x="1894014" y="3054083"/>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706"/>
                </a:lnTo>
                <a:lnTo>
                  <a:pt x="2166035" y="2532443"/>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36"/>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507"/>
                </a:lnTo>
                <a:close/>
              </a:path>
              <a:path extrusionOk="0" h="3202304" w="2557780">
                <a:moveTo>
                  <a:pt x="2557157" y="268097"/>
                </a:moveTo>
                <a:lnTo>
                  <a:pt x="2544991" y="256438"/>
                </a:lnTo>
                <a:lnTo>
                  <a:pt x="2554503" y="228981"/>
                </a:lnTo>
                <a:lnTo>
                  <a:pt x="2548725" y="222516"/>
                </a:lnTo>
                <a:lnTo>
                  <a:pt x="2532634" y="221691"/>
                </a:lnTo>
                <a:lnTo>
                  <a:pt x="2511183" y="211201"/>
                </a:lnTo>
                <a:lnTo>
                  <a:pt x="2483904" y="183515"/>
                </a:lnTo>
                <a:lnTo>
                  <a:pt x="2457843" y="154660"/>
                </a:lnTo>
                <a:lnTo>
                  <a:pt x="2430957" y="126187"/>
                </a:lnTo>
                <a:lnTo>
                  <a:pt x="2401227" y="99593"/>
                </a:lnTo>
                <a:lnTo>
                  <a:pt x="2369769" y="76415"/>
                </a:lnTo>
                <a:lnTo>
                  <a:pt x="2358402" y="69710"/>
                </a:lnTo>
                <a:lnTo>
                  <a:pt x="2326132" y="50660"/>
                </a:lnTo>
                <a:lnTo>
                  <a:pt x="2280120" y="29832"/>
                </a:lnTo>
                <a:lnTo>
                  <a:pt x="2241562" y="21475"/>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22"/>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97"/>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72"/>
                </a:lnTo>
                <a:lnTo>
                  <a:pt x="2423083" y="311124"/>
                </a:lnTo>
                <a:lnTo>
                  <a:pt x="2455608" y="343928"/>
                </a:lnTo>
                <a:lnTo>
                  <a:pt x="2486317" y="379412"/>
                </a:lnTo>
                <a:lnTo>
                  <a:pt x="2514231" y="416483"/>
                </a:lnTo>
                <a:lnTo>
                  <a:pt x="2538374" y="454025"/>
                </a:lnTo>
                <a:lnTo>
                  <a:pt x="2557157" y="489115"/>
                </a:lnTo>
                <a:lnTo>
                  <a:pt x="2557157" y="268097"/>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54" name="Google Shape;154;p8"/>
          <p:cNvGrpSpPr/>
          <p:nvPr/>
        </p:nvGrpSpPr>
        <p:grpSpPr>
          <a:xfrm>
            <a:off x="-5854" y="-4724"/>
            <a:ext cx="2704465" cy="10291735"/>
            <a:chOff x="-5854" y="-4724"/>
            <a:chExt cx="2704465" cy="10291735"/>
          </a:xfrm>
        </p:grpSpPr>
        <p:sp>
          <p:nvSpPr>
            <p:cNvPr id="155" name="Google Shape;155;p8"/>
            <p:cNvSpPr/>
            <p:nvPr/>
          </p:nvSpPr>
          <p:spPr>
            <a:xfrm>
              <a:off x="7420" y="1"/>
              <a:ext cx="1985010" cy="10287000"/>
            </a:xfrm>
            <a:custGeom>
              <a:rect b="b" l="l" r="r" t="t"/>
              <a:pathLst>
                <a:path extrusionOk="0" h="10287000" w="1985010">
                  <a:moveTo>
                    <a:pt x="1984931" y="0"/>
                  </a:moveTo>
                  <a:lnTo>
                    <a:pt x="1984931" y="10286998"/>
                  </a:lnTo>
                  <a:lnTo>
                    <a:pt x="0" y="10286998"/>
                  </a:lnTo>
                  <a:lnTo>
                    <a:pt x="0" y="0"/>
                  </a:lnTo>
                  <a:lnTo>
                    <a:pt x="1984931" y="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 name="Google Shape;156;p8"/>
            <p:cNvSpPr/>
            <p:nvPr/>
          </p:nvSpPr>
          <p:spPr>
            <a:xfrm>
              <a:off x="0" y="11"/>
              <a:ext cx="2000250" cy="10287000"/>
            </a:xfrm>
            <a:custGeom>
              <a:rect b="b" l="l" r="r" t="t"/>
              <a:pathLst>
                <a:path extrusionOk="0" h="10287000" w="2000250">
                  <a:moveTo>
                    <a:pt x="14859" y="0"/>
                  </a:moveTo>
                  <a:lnTo>
                    <a:pt x="0" y="0"/>
                  </a:lnTo>
                  <a:lnTo>
                    <a:pt x="0" y="10286987"/>
                  </a:lnTo>
                  <a:lnTo>
                    <a:pt x="14859" y="10286987"/>
                  </a:lnTo>
                  <a:lnTo>
                    <a:pt x="14859" y="0"/>
                  </a:lnTo>
                  <a:close/>
                </a:path>
                <a:path extrusionOk="0" h="10287000" w="2000250">
                  <a:moveTo>
                    <a:pt x="1999792" y="0"/>
                  </a:moveTo>
                  <a:lnTo>
                    <a:pt x="1984895" y="0"/>
                  </a:lnTo>
                  <a:lnTo>
                    <a:pt x="1984895" y="10286987"/>
                  </a:lnTo>
                  <a:lnTo>
                    <a:pt x="1999792" y="10286987"/>
                  </a:lnTo>
                  <a:lnTo>
                    <a:pt x="1999792" y="0"/>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7" name="Google Shape;157;p8"/>
            <p:cNvPicPr preferRelativeResize="0"/>
            <p:nvPr/>
          </p:nvPicPr>
          <p:blipFill rotWithShape="1">
            <a:blip r:embed="rId3">
              <a:alphaModFix/>
            </a:blip>
            <a:srcRect b="0" l="0" r="0" t="0"/>
            <a:stretch/>
          </p:blipFill>
          <p:spPr>
            <a:xfrm>
              <a:off x="0" y="-4724"/>
              <a:ext cx="2384355" cy="2296455"/>
            </a:xfrm>
            <a:prstGeom prst="rect">
              <a:avLst/>
            </a:prstGeom>
            <a:noFill/>
            <a:ln>
              <a:noFill/>
            </a:ln>
          </p:spPr>
        </p:pic>
        <p:sp>
          <p:nvSpPr>
            <p:cNvPr id="158" name="Google Shape;158;p8"/>
            <p:cNvSpPr/>
            <p:nvPr/>
          </p:nvSpPr>
          <p:spPr>
            <a:xfrm>
              <a:off x="-5854" y="8072392"/>
              <a:ext cx="2704465" cy="2214245"/>
            </a:xfrm>
            <a:custGeom>
              <a:rect b="b" l="l" r="r" t="t"/>
              <a:pathLst>
                <a:path extrusionOk="0" h="2214245" w="2704465">
                  <a:moveTo>
                    <a:pt x="670246" y="1217374"/>
                  </a:moveTo>
                  <a:lnTo>
                    <a:pt x="635647" y="1236494"/>
                  </a:lnTo>
                  <a:lnTo>
                    <a:pt x="613292" y="1118337"/>
                  </a:lnTo>
                  <a:lnTo>
                    <a:pt x="602782" y="1066140"/>
                  </a:lnTo>
                  <a:lnTo>
                    <a:pt x="593475" y="1013279"/>
                  </a:lnTo>
                  <a:lnTo>
                    <a:pt x="585171" y="959863"/>
                  </a:lnTo>
                  <a:lnTo>
                    <a:pt x="571529" y="894896"/>
                  </a:lnTo>
                  <a:lnTo>
                    <a:pt x="558487" y="829597"/>
                  </a:lnTo>
                  <a:lnTo>
                    <a:pt x="551981" y="775187"/>
                  </a:lnTo>
                  <a:lnTo>
                    <a:pt x="527081" y="643936"/>
                  </a:lnTo>
                  <a:lnTo>
                    <a:pt x="514421" y="578426"/>
                  </a:lnTo>
                  <a:lnTo>
                    <a:pt x="501354" y="513141"/>
                  </a:lnTo>
                  <a:lnTo>
                    <a:pt x="493816" y="459302"/>
                  </a:lnTo>
                  <a:lnTo>
                    <a:pt x="485466" y="405912"/>
                  </a:lnTo>
                  <a:lnTo>
                    <a:pt x="476104" y="353081"/>
                  </a:lnTo>
                  <a:lnTo>
                    <a:pt x="465528" y="300920"/>
                  </a:lnTo>
                  <a:lnTo>
                    <a:pt x="459675" y="260651"/>
                  </a:lnTo>
                  <a:lnTo>
                    <a:pt x="452205" y="221276"/>
                  </a:lnTo>
                  <a:lnTo>
                    <a:pt x="449055" y="194014"/>
                  </a:lnTo>
                  <a:lnTo>
                    <a:pt x="450024" y="178978"/>
                  </a:lnTo>
                  <a:lnTo>
                    <a:pt x="451891" y="105440"/>
                  </a:lnTo>
                  <a:lnTo>
                    <a:pt x="465715" y="54297"/>
                  </a:lnTo>
                  <a:lnTo>
                    <a:pt x="489311" y="26757"/>
                  </a:lnTo>
                  <a:lnTo>
                    <a:pt x="532518" y="2881"/>
                  </a:lnTo>
                  <a:lnTo>
                    <a:pt x="563974" y="0"/>
                  </a:lnTo>
                  <a:lnTo>
                    <a:pt x="597885" y="10263"/>
                  </a:lnTo>
                  <a:lnTo>
                    <a:pt x="516134" y="55438"/>
                  </a:lnTo>
                  <a:lnTo>
                    <a:pt x="496950" y="80541"/>
                  </a:lnTo>
                  <a:lnTo>
                    <a:pt x="490667" y="127516"/>
                  </a:lnTo>
                  <a:lnTo>
                    <a:pt x="486155" y="173513"/>
                  </a:lnTo>
                  <a:lnTo>
                    <a:pt x="490595" y="200062"/>
                  </a:lnTo>
                  <a:lnTo>
                    <a:pt x="492569" y="227973"/>
                  </a:lnTo>
                  <a:lnTo>
                    <a:pt x="498491" y="268204"/>
                  </a:lnTo>
                  <a:lnTo>
                    <a:pt x="508636" y="320602"/>
                  </a:lnTo>
                  <a:lnTo>
                    <a:pt x="517140" y="373908"/>
                  </a:lnTo>
                  <a:lnTo>
                    <a:pt x="524277" y="427968"/>
                  </a:lnTo>
                  <a:lnTo>
                    <a:pt x="536461" y="493741"/>
                  </a:lnTo>
                  <a:lnTo>
                    <a:pt x="547829" y="559965"/>
                  </a:lnTo>
                  <a:lnTo>
                    <a:pt x="564793" y="637598"/>
                  </a:lnTo>
                  <a:lnTo>
                    <a:pt x="585917" y="770936"/>
                  </a:lnTo>
                  <a:lnTo>
                    <a:pt x="602903" y="848556"/>
                  </a:lnTo>
                  <a:lnTo>
                    <a:pt x="614308" y="914759"/>
                  </a:lnTo>
                  <a:lnTo>
                    <a:pt x="626545" y="980503"/>
                  </a:lnTo>
                  <a:lnTo>
                    <a:pt x="639889" y="1045635"/>
                  </a:lnTo>
                  <a:lnTo>
                    <a:pt x="648475" y="1098895"/>
                  </a:lnTo>
                  <a:lnTo>
                    <a:pt x="658718" y="1151239"/>
                  </a:lnTo>
                  <a:lnTo>
                    <a:pt x="664752" y="1191408"/>
                  </a:lnTo>
                  <a:lnTo>
                    <a:pt x="670246" y="1217374"/>
                  </a:lnTo>
                  <a:close/>
                </a:path>
                <a:path extrusionOk="0" h="2214245" w="2704465">
                  <a:moveTo>
                    <a:pt x="1053611" y="1426059"/>
                  </a:moveTo>
                  <a:lnTo>
                    <a:pt x="1042386" y="1374258"/>
                  </a:lnTo>
                  <a:lnTo>
                    <a:pt x="1024521" y="1297123"/>
                  </a:lnTo>
                  <a:lnTo>
                    <a:pt x="1001859" y="1208138"/>
                  </a:lnTo>
                  <a:lnTo>
                    <a:pt x="983288" y="1145895"/>
                  </a:lnTo>
                  <a:lnTo>
                    <a:pt x="971886" y="1094191"/>
                  </a:lnTo>
                  <a:lnTo>
                    <a:pt x="955166" y="1030924"/>
                  </a:lnTo>
                  <a:lnTo>
                    <a:pt x="939056" y="967322"/>
                  </a:lnTo>
                  <a:lnTo>
                    <a:pt x="917204" y="892390"/>
                  </a:lnTo>
                  <a:lnTo>
                    <a:pt x="886130" y="764550"/>
                  </a:lnTo>
                  <a:lnTo>
                    <a:pt x="864208" y="689657"/>
                  </a:lnTo>
                  <a:lnTo>
                    <a:pt x="847979" y="626120"/>
                  </a:lnTo>
                  <a:lnTo>
                    <a:pt x="831094" y="562944"/>
                  </a:lnTo>
                  <a:lnTo>
                    <a:pt x="813342" y="500249"/>
                  </a:lnTo>
                  <a:lnTo>
                    <a:pt x="800651" y="449257"/>
                  </a:lnTo>
                  <a:lnTo>
                    <a:pt x="786671" y="398978"/>
                  </a:lnTo>
                  <a:lnTo>
                    <a:pt x="771190" y="349528"/>
                  </a:lnTo>
                  <a:lnTo>
                    <a:pt x="760138" y="312132"/>
                  </a:lnTo>
                  <a:lnTo>
                    <a:pt x="744336" y="262860"/>
                  </a:lnTo>
                  <a:lnTo>
                    <a:pt x="719290" y="204195"/>
                  </a:lnTo>
                  <a:lnTo>
                    <a:pt x="688007" y="148976"/>
                  </a:lnTo>
                  <a:lnTo>
                    <a:pt x="657460" y="107852"/>
                  </a:lnTo>
                  <a:lnTo>
                    <a:pt x="622347" y="69250"/>
                  </a:lnTo>
                  <a:lnTo>
                    <a:pt x="566320" y="42207"/>
                  </a:lnTo>
                  <a:lnTo>
                    <a:pt x="540937" y="41732"/>
                  </a:lnTo>
                  <a:lnTo>
                    <a:pt x="597885" y="10263"/>
                  </a:lnTo>
                  <a:lnTo>
                    <a:pt x="634003" y="33807"/>
                  </a:lnTo>
                  <a:lnTo>
                    <a:pt x="665942" y="59661"/>
                  </a:lnTo>
                  <a:lnTo>
                    <a:pt x="699594" y="99069"/>
                  </a:lnTo>
                  <a:lnTo>
                    <a:pt x="728573" y="141060"/>
                  </a:lnTo>
                  <a:lnTo>
                    <a:pt x="758770" y="196879"/>
                  </a:lnTo>
                  <a:lnTo>
                    <a:pt x="783799" y="255554"/>
                  </a:lnTo>
                  <a:lnTo>
                    <a:pt x="786906" y="268338"/>
                  </a:lnTo>
                  <a:lnTo>
                    <a:pt x="794431" y="293182"/>
                  </a:lnTo>
                  <a:lnTo>
                    <a:pt x="806524" y="330003"/>
                  </a:lnTo>
                  <a:lnTo>
                    <a:pt x="817199" y="367607"/>
                  </a:lnTo>
                  <a:lnTo>
                    <a:pt x="826607" y="405912"/>
                  </a:lnTo>
                  <a:lnTo>
                    <a:pt x="841038" y="455941"/>
                  </a:lnTo>
                  <a:lnTo>
                    <a:pt x="854506" y="506504"/>
                  </a:lnTo>
                  <a:lnTo>
                    <a:pt x="873299" y="568624"/>
                  </a:lnTo>
                  <a:lnTo>
                    <a:pt x="885293" y="620001"/>
                  </a:lnTo>
                  <a:lnTo>
                    <a:pt x="902916" y="682768"/>
                  </a:lnTo>
                  <a:lnTo>
                    <a:pt x="920182" y="745733"/>
                  </a:lnTo>
                  <a:lnTo>
                    <a:pt x="937240" y="808812"/>
                  </a:lnTo>
                  <a:lnTo>
                    <a:pt x="948105" y="860813"/>
                  </a:lnTo>
                  <a:lnTo>
                    <a:pt x="965205" y="923869"/>
                  </a:lnTo>
                  <a:lnTo>
                    <a:pt x="982553" y="986788"/>
                  </a:lnTo>
                  <a:lnTo>
                    <a:pt x="994161" y="1038378"/>
                  </a:lnTo>
                  <a:lnTo>
                    <a:pt x="1012459" y="1100772"/>
                  </a:lnTo>
                  <a:lnTo>
                    <a:pt x="1025321" y="1151670"/>
                  </a:lnTo>
                  <a:lnTo>
                    <a:pt x="1039036" y="1202095"/>
                  </a:lnTo>
                  <a:lnTo>
                    <a:pt x="1047618" y="1240856"/>
                  </a:lnTo>
                  <a:lnTo>
                    <a:pt x="1057356" y="1278978"/>
                  </a:lnTo>
                  <a:lnTo>
                    <a:pt x="1062264" y="1305268"/>
                  </a:lnTo>
                  <a:lnTo>
                    <a:pt x="1127637" y="1269143"/>
                  </a:lnTo>
                  <a:lnTo>
                    <a:pt x="1090748" y="1362034"/>
                  </a:lnTo>
                  <a:lnTo>
                    <a:pt x="1079653" y="1368165"/>
                  </a:lnTo>
                  <a:lnTo>
                    <a:pt x="1081324" y="1381743"/>
                  </a:lnTo>
                  <a:lnTo>
                    <a:pt x="1053611" y="1426059"/>
                  </a:lnTo>
                  <a:close/>
                </a:path>
                <a:path extrusionOk="0" h="2214245" w="2704465">
                  <a:moveTo>
                    <a:pt x="468711" y="1546260"/>
                  </a:moveTo>
                  <a:lnTo>
                    <a:pt x="435580" y="1564569"/>
                  </a:lnTo>
                  <a:lnTo>
                    <a:pt x="343089" y="1470668"/>
                  </a:lnTo>
                  <a:lnTo>
                    <a:pt x="332352" y="1462100"/>
                  </a:lnTo>
                  <a:lnTo>
                    <a:pt x="313366" y="1443589"/>
                  </a:lnTo>
                  <a:lnTo>
                    <a:pt x="286306" y="1415039"/>
                  </a:lnTo>
                  <a:lnTo>
                    <a:pt x="263625" y="1398571"/>
                  </a:lnTo>
                  <a:lnTo>
                    <a:pt x="227081" y="1360760"/>
                  </a:lnTo>
                  <a:lnTo>
                    <a:pt x="195266" y="1334838"/>
                  </a:lnTo>
                  <a:lnTo>
                    <a:pt x="156078" y="1298488"/>
                  </a:lnTo>
                  <a:lnTo>
                    <a:pt x="115831" y="1262724"/>
                  </a:lnTo>
                  <a:lnTo>
                    <a:pt x="68562" y="1216340"/>
                  </a:lnTo>
                  <a:lnTo>
                    <a:pt x="26722" y="1181456"/>
                  </a:lnTo>
                  <a:lnTo>
                    <a:pt x="0" y="1152719"/>
                  </a:lnTo>
                  <a:lnTo>
                    <a:pt x="459" y="702930"/>
                  </a:lnTo>
                  <a:lnTo>
                    <a:pt x="39934" y="739121"/>
                  </a:lnTo>
                  <a:lnTo>
                    <a:pt x="3896" y="759035"/>
                  </a:lnTo>
                  <a:lnTo>
                    <a:pt x="3806" y="1107113"/>
                  </a:lnTo>
                  <a:lnTo>
                    <a:pt x="53429" y="1152197"/>
                  </a:lnTo>
                  <a:lnTo>
                    <a:pt x="95342" y="1187040"/>
                  </a:lnTo>
                  <a:lnTo>
                    <a:pt x="142683" y="1233385"/>
                  </a:lnTo>
                  <a:lnTo>
                    <a:pt x="182998" y="1269111"/>
                  </a:lnTo>
                  <a:lnTo>
                    <a:pt x="222249" y="1305426"/>
                  </a:lnTo>
                  <a:lnTo>
                    <a:pt x="260260" y="1342426"/>
                  </a:lnTo>
                  <a:lnTo>
                    <a:pt x="290714" y="1369100"/>
                  </a:lnTo>
                  <a:lnTo>
                    <a:pt x="319575" y="1396655"/>
                  </a:lnTo>
                  <a:lnTo>
                    <a:pt x="340527" y="1414079"/>
                  </a:lnTo>
                  <a:lnTo>
                    <a:pt x="359532" y="1432579"/>
                  </a:lnTo>
                  <a:lnTo>
                    <a:pt x="376414" y="1452252"/>
                  </a:lnTo>
                  <a:lnTo>
                    <a:pt x="468711" y="1546260"/>
                  </a:lnTo>
                  <a:close/>
                </a:path>
                <a:path extrusionOk="0" h="2214245" w="2704465">
                  <a:moveTo>
                    <a:pt x="684913" y="1281775"/>
                  </a:moveTo>
                  <a:lnTo>
                    <a:pt x="650064" y="1301033"/>
                  </a:lnTo>
                  <a:lnTo>
                    <a:pt x="639290" y="1292485"/>
                  </a:lnTo>
                  <a:lnTo>
                    <a:pt x="597869" y="1257370"/>
                  </a:lnTo>
                  <a:lnTo>
                    <a:pt x="535378" y="1204896"/>
                  </a:lnTo>
                  <a:lnTo>
                    <a:pt x="495196" y="1169096"/>
                  </a:lnTo>
                  <a:lnTo>
                    <a:pt x="453417" y="1134178"/>
                  </a:lnTo>
                  <a:lnTo>
                    <a:pt x="410240" y="1100034"/>
                  </a:lnTo>
                  <a:lnTo>
                    <a:pt x="359726" y="1055442"/>
                  </a:lnTo>
                  <a:lnTo>
                    <a:pt x="308214" y="1011402"/>
                  </a:lnTo>
                  <a:lnTo>
                    <a:pt x="255906" y="967802"/>
                  </a:lnTo>
                  <a:lnTo>
                    <a:pt x="203000" y="924532"/>
                  </a:lnTo>
                  <a:lnTo>
                    <a:pt x="149696" y="881482"/>
                  </a:lnTo>
                  <a:lnTo>
                    <a:pt x="90057" y="827432"/>
                  </a:lnTo>
                  <a:lnTo>
                    <a:pt x="36560" y="784489"/>
                  </a:lnTo>
                  <a:lnTo>
                    <a:pt x="3896" y="759035"/>
                  </a:lnTo>
                  <a:lnTo>
                    <a:pt x="39934" y="739121"/>
                  </a:lnTo>
                  <a:lnTo>
                    <a:pt x="59671" y="757216"/>
                  </a:lnTo>
                  <a:lnTo>
                    <a:pt x="104985" y="790180"/>
                  </a:lnTo>
                  <a:lnTo>
                    <a:pt x="156463" y="834239"/>
                  </a:lnTo>
                  <a:lnTo>
                    <a:pt x="207815" y="878368"/>
                  </a:lnTo>
                  <a:lnTo>
                    <a:pt x="258892" y="922648"/>
                  </a:lnTo>
                  <a:lnTo>
                    <a:pt x="303406" y="956054"/>
                  </a:lnTo>
                  <a:lnTo>
                    <a:pt x="353484" y="1000887"/>
                  </a:lnTo>
                  <a:lnTo>
                    <a:pt x="396699" y="1035011"/>
                  </a:lnTo>
                  <a:lnTo>
                    <a:pt x="439039" y="1069618"/>
                  </a:lnTo>
                  <a:lnTo>
                    <a:pt x="480356" y="1104790"/>
                  </a:lnTo>
                  <a:lnTo>
                    <a:pt x="520500" y="1140612"/>
                  </a:lnTo>
                  <a:lnTo>
                    <a:pt x="553181" y="1166056"/>
                  </a:lnTo>
                  <a:lnTo>
                    <a:pt x="590528" y="1203422"/>
                  </a:lnTo>
                  <a:lnTo>
                    <a:pt x="613974" y="1219468"/>
                  </a:lnTo>
                  <a:lnTo>
                    <a:pt x="635647" y="1236494"/>
                  </a:lnTo>
                  <a:lnTo>
                    <a:pt x="670246" y="1217374"/>
                  </a:lnTo>
                  <a:lnTo>
                    <a:pt x="672993" y="1230358"/>
                  </a:lnTo>
                  <a:lnTo>
                    <a:pt x="677575" y="1256828"/>
                  </a:lnTo>
                  <a:lnTo>
                    <a:pt x="684913" y="1281775"/>
                  </a:lnTo>
                  <a:close/>
                </a:path>
                <a:path extrusionOk="0" h="2214245" w="2704465">
                  <a:moveTo>
                    <a:pt x="1127637" y="1269143"/>
                  </a:moveTo>
                  <a:lnTo>
                    <a:pt x="1062264" y="1305268"/>
                  </a:lnTo>
                  <a:lnTo>
                    <a:pt x="1077919" y="1282116"/>
                  </a:lnTo>
                  <a:lnTo>
                    <a:pt x="1091350" y="1245692"/>
                  </a:lnTo>
                  <a:lnTo>
                    <a:pt x="1108301" y="1207322"/>
                  </a:lnTo>
                  <a:lnTo>
                    <a:pt x="1128378" y="1167226"/>
                  </a:lnTo>
                  <a:lnTo>
                    <a:pt x="1145047" y="1114511"/>
                  </a:lnTo>
                  <a:lnTo>
                    <a:pt x="1164053" y="1060504"/>
                  </a:lnTo>
                  <a:lnTo>
                    <a:pt x="1191141" y="1016534"/>
                  </a:lnTo>
                  <a:lnTo>
                    <a:pt x="1213638" y="960598"/>
                  </a:lnTo>
                  <a:lnTo>
                    <a:pt x="1237288" y="904026"/>
                  </a:lnTo>
                  <a:lnTo>
                    <a:pt x="1335538" y="675719"/>
                  </a:lnTo>
                  <a:lnTo>
                    <a:pt x="1359040" y="619228"/>
                  </a:lnTo>
                  <a:lnTo>
                    <a:pt x="1381330" y="563407"/>
                  </a:lnTo>
                  <a:lnTo>
                    <a:pt x="1402012" y="508475"/>
                  </a:lnTo>
                  <a:lnTo>
                    <a:pt x="1426831" y="465757"/>
                  </a:lnTo>
                  <a:lnTo>
                    <a:pt x="1443116" y="413255"/>
                  </a:lnTo>
                  <a:lnTo>
                    <a:pt x="1462749" y="373403"/>
                  </a:lnTo>
                  <a:lnTo>
                    <a:pt x="1479197" y="335312"/>
                  </a:lnTo>
                  <a:lnTo>
                    <a:pt x="1498205" y="310307"/>
                  </a:lnTo>
                  <a:lnTo>
                    <a:pt x="1507100" y="276389"/>
                  </a:lnTo>
                  <a:lnTo>
                    <a:pt x="1517766" y="255994"/>
                  </a:lnTo>
                  <a:lnTo>
                    <a:pt x="1588390" y="187965"/>
                  </a:lnTo>
                  <a:lnTo>
                    <a:pt x="1636041" y="176134"/>
                  </a:lnTo>
                  <a:lnTo>
                    <a:pt x="1681100" y="165736"/>
                  </a:lnTo>
                  <a:lnTo>
                    <a:pt x="1716279" y="175297"/>
                  </a:lnTo>
                  <a:lnTo>
                    <a:pt x="1586945" y="246768"/>
                  </a:lnTo>
                  <a:lnTo>
                    <a:pt x="1555067" y="278885"/>
                  </a:lnTo>
                  <a:lnTo>
                    <a:pt x="1542632" y="300257"/>
                  </a:lnTo>
                  <a:lnTo>
                    <a:pt x="1530936" y="335723"/>
                  </a:lnTo>
                  <a:lnTo>
                    <a:pt x="1508247" y="362763"/>
                  </a:lnTo>
                  <a:lnTo>
                    <a:pt x="1493527" y="414400"/>
                  </a:lnTo>
                  <a:lnTo>
                    <a:pt x="1468909" y="457006"/>
                  </a:lnTo>
                  <a:lnTo>
                    <a:pt x="1447215" y="512498"/>
                  </a:lnTo>
                  <a:lnTo>
                    <a:pt x="1422854" y="569463"/>
                  </a:lnTo>
                  <a:lnTo>
                    <a:pt x="1396373" y="627600"/>
                  </a:lnTo>
                  <a:lnTo>
                    <a:pt x="1368318" y="686607"/>
                  </a:lnTo>
                  <a:lnTo>
                    <a:pt x="1345375" y="757290"/>
                  </a:lnTo>
                  <a:lnTo>
                    <a:pt x="1286317" y="876932"/>
                  </a:lnTo>
                  <a:lnTo>
                    <a:pt x="1263574" y="947505"/>
                  </a:lnTo>
                  <a:lnTo>
                    <a:pt x="1235851" y="1006328"/>
                  </a:lnTo>
                  <a:lnTo>
                    <a:pt x="1209836" y="1064207"/>
                  </a:lnTo>
                  <a:lnTo>
                    <a:pt x="1186074" y="1120842"/>
                  </a:lnTo>
                  <a:lnTo>
                    <a:pt x="1165112" y="1175929"/>
                  </a:lnTo>
                  <a:lnTo>
                    <a:pt x="1127637" y="1269143"/>
                  </a:lnTo>
                  <a:close/>
                </a:path>
                <a:path extrusionOk="0" h="2214245" w="2704465">
                  <a:moveTo>
                    <a:pt x="1442749" y="1385034"/>
                  </a:moveTo>
                  <a:lnTo>
                    <a:pt x="1196148" y="1521307"/>
                  </a:lnTo>
                  <a:lnTo>
                    <a:pt x="1224606" y="1462078"/>
                  </a:lnTo>
                  <a:lnTo>
                    <a:pt x="1248241" y="1434516"/>
                  </a:lnTo>
                  <a:lnTo>
                    <a:pt x="1266088" y="1410152"/>
                  </a:lnTo>
                  <a:lnTo>
                    <a:pt x="1283111" y="1371743"/>
                  </a:lnTo>
                  <a:lnTo>
                    <a:pt x="1304886" y="1330708"/>
                  </a:lnTo>
                  <a:lnTo>
                    <a:pt x="1330850" y="1287358"/>
                  </a:lnTo>
                  <a:lnTo>
                    <a:pt x="1360439" y="1242004"/>
                  </a:lnTo>
                  <a:lnTo>
                    <a:pt x="1393091" y="1194958"/>
                  </a:lnTo>
                  <a:lnTo>
                    <a:pt x="1422104" y="1135422"/>
                  </a:lnTo>
                  <a:lnTo>
                    <a:pt x="1453053" y="1074816"/>
                  </a:lnTo>
                  <a:lnTo>
                    <a:pt x="1491514" y="1024561"/>
                  </a:lnTo>
                  <a:lnTo>
                    <a:pt x="1591087" y="839026"/>
                  </a:lnTo>
                  <a:lnTo>
                    <a:pt x="1623270" y="777738"/>
                  </a:lnTo>
                  <a:lnTo>
                    <a:pt x="1660150" y="728356"/>
                  </a:lnTo>
                  <a:lnTo>
                    <a:pt x="1688884" y="668974"/>
                  </a:lnTo>
                  <a:lnTo>
                    <a:pt x="1715051" y="611011"/>
                  </a:lnTo>
                  <a:lnTo>
                    <a:pt x="1744223" y="565888"/>
                  </a:lnTo>
                  <a:lnTo>
                    <a:pt x="1769701" y="522806"/>
                  </a:lnTo>
                  <a:lnTo>
                    <a:pt x="1790921" y="482078"/>
                  </a:lnTo>
                  <a:lnTo>
                    <a:pt x="1807319" y="444014"/>
                  </a:lnTo>
                  <a:lnTo>
                    <a:pt x="1830256" y="358833"/>
                  </a:lnTo>
                  <a:lnTo>
                    <a:pt x="1830662" y="315106"/>
                  </a:lnTo>
                  <a:lnTo>
                    <a:pt x="1819230" y="277919"/>
                  </a:lnTo>
                  <a:lnTo>
                    <a:pt x="1795642" y="247451"/>
                  </a:lnTo>
                  <a:lnTo>
                    <a:pt x="1759577" y="223877"/>
                  </a:lnTo>
                  <a:lnTo>
                    <a:pt x="1719413" y="217069"/>
                  </a:lnTo>
                  <a:lnTo>
                    <a:pt x="1672157" y="214180"/>
                  </a:lnTo>
                  <a:lnTo>
                    <a:pt x="1626988" y="224640"/>
                  </a:lnTo>
                  <a:lnTo>
                    <a:pt x="1716279" y="175297"/>
                  </a:lnTo>
                  <a:lnTo>
                    <a:pt x="1733869" y="180078"/>
                  </a:lnTo>
                  <a:lnTo>
                    <a:pt x="1773959" y="186927"/>
                  </a:lnTo>
                  <a:lnTo>
                    <a:pt x="1809161" y="210978"/>
                  </a:lnTo>
                  <a:lnTo>
                    <a:pt x="1837698" y="238711"/>
                  </a:lnTo>
                  <a:lnTo>
                    <a:pt x="1857534" y="271254"/>
                  </a:lnTo>
                  <a:lnTo>
                    <a:pt x="1872770" y="320839"/>
                  </a:lnTo>
                  <a:lnTo>
                    <a:pt x="1869093" y="366374"/>
                  </a:lnTo>
                  <a:lnTo>
                    <a:pt x="1850605" y="420094"/>
                  </a:lnTo>
                  <a:lnTo>
                    <a:pt x="1841746" y="453992"/>
                  </a:lnTo>
                  <a:lnTo>
                    <a:pt x="1828552" y="490285"/>
                  </a:lnTo>
                  <a:lnTo>
                    <a:pt x="1805291" y="517641"/>
                  </a:lnTo>
                  <a:lnTo>
                    <a:pt x="1784641" y="558054"/>
                  </a:lnTo>
                  <a:lnTo>
                    <a:pt x="1767008" y="611301"/>
                  </a:lnTo>
                  <a:lnTo>
                    <a:pt x="1740518" y="654942"/>
                  </a:lnTo>
                  <a:lnTo>
                    <a:pt x="1711713" y="699862"/>
                  </a:lnTo>
                  <a:lnTo>
                    <a:pt x="1687135" y="756947"/>
                  </a:lnTo>
                  <a:lnTo>
                    <a:pt x="1654911" y="803757"/>
                  </a:lnTo>
                  <a:lnTo>
                    <a:pt x="1627721" y="862285"/>
                  </a:lnTo>
                  <a:lnTo>
                    <a:pt x="1593693" y="910091"/>
                  </a:lnTo>
                  <a:lnTo>
                    <a:pt x="1565508" y="969170"/>
                  </a:lnTo>
                  <a:lnTo>
                    <a:pt x="1531291" y="1017081"/>
                  </a:lnTo>
                  <a:lnTo>
                    <a:pt x="1503724" y="1075818"/>
                  </a:lnTo>
                  <a:lnTo>
                    <a:pt x="1470933" y="1122941"/>
                  </a:lnTo>
                  <a:lnTo>
                    <a:pt x="1445599" y="1180444"/>
                  </a:lnTo>
                  <a:lnTo>
                    <a:pt x="1415848" y="1225886"/>
                  </a:lnTo>
                  <a:lnTo>
                    <a:pt x="1388224" y="1270154"/>
                  </a:lnTo>
                  <a:lnTo>
                    <a:pt x="1363129" y="1313023"/>
                  </a:lnTo>
                  <a:lnTo>
                    <a:pt x="1340968" y="1354272"/>
                  </a:lnTo>
                  <a:lnTo>
                    <a:pt x="1316005" y="1382568"/>
                  </a:lnTo>
                  <a:lnTo>
                    <a:pt x="1300922" y="1419905"/>
                  </a:lnTo>
                  <a:lnTo>
                    <a:pt x="1283845" y="1443843"/>
                  </a:lnTo>
                  <a:lnTo>
                    <a:pt x="1353507" y="1419848"/>
                  </a:lnTo>
                  <a:lnTo>
                    <a:pt x="1442749" y="1385034"/>
                  </a:lnTo>
                  <a:close/>
                </a:path>
                <a:path extrusionOk="0" h="2214245" w="2704465">
                  <a:moveTo>
                    <a:pt x="588699" y="1668470"/>
                  </a:moveTo>
                  <a:lnTo>
                    <a:pt x="509128" y="1639935"/>
                  </a:lnTo>
                  <a:lnTo>
                    <a:pt x="453383" y="1612735"/>
                  </a:lnTo>
                  <a:lnTo>
                    <a:pt x="402318" y="1597450"/>
                  </a:lnTo>
                  <a:lnTo>
                    <a:pt x="343860" y="1571750"/>
                  </a:lnTo>
                  <a:lnTo>
                    <a:pt x="284352" y="1546629"/>
                  </a:lnTo>
                  <a:lnTo>
                    <a:pt x="230139" y="1533084"/>
                  </a:lnTo>
                  <a:lnTo>
                    <a:pt x="169147" y="1508784"/>
                  </a:lnTo>
                  <a:lnTo>
                    <a:pt x="46063" y="1460791"/>
                  </a:lnTo>
                  <a:lnTo>
                    <a:pt x="5451" y="1443856"/>
                  </a:lnTo>
                  <a:lnTo>
                    <a:pt x="5615" y="1410637"/>
                  </a:lnTo>
                  <a:lnTo>
                    <a:pt x="42664" y="1419166"/>
                  </a:lnTo>
                  <a:lnTo>
                    <a:pt x="103058" y="1443797"/>
                  </a:lnTo>
                  <a:lnTo>
                    <a:pt x="156218" y="1457924"/>
                  </a:lnTo>
                  <a:lnTo>
                    <a:pt x="214125" y="1483929"/>
                  </a:lnTo>
                  <a:lnTo>
                    <a:pt x="264206" y="1499758"/>
                  </a:lnTo>
                  <a:lnTo>
                    <a:pt x="318441" y="1527792"/>
                  </a:lnTo>
                  <a:lnTo>
                    <a:pt x="358117" y="1534869"/>
                  </a:lnTo>
                  <a:lnTo>
                    <a:pt x="401355" y="1554479"/>
                  </a:lnTo>
                  <a:lnTo>
                    <a:pt x="435580" y="1564569"/>
                  </a:lnTo>
                  <a:lnTo>
                    <a:pt x="468711" y="1546260"/>
                  </a:lnTo>
                  <a:lnTo>
                    <a:pt x="588699" y="1668470"/>
                  </a:lnTo>
                  <a:close/>
                </a:path>
                <a:path extrusionOk="0" h="2214245" w="2704465">
                  <a:moveTo>
                    <a:pt x="3890" y="1760803"/>
                  </a:moveTo>
                  <a:lnTo>
                    <a:pt x="2267" y="1760515"/>
                  </a:lnTo>
                  <a:lnTo>
                    <a:pt x="1196" y="1442081"/>
                  </a:lnTo>
                  <a:lnTo>
                    <a:pt x="5451" y="1443856"/>
                  </a:lnTo>
                  <a:lnTo>
                    <a:pt x="3890" y="1760803"/>
                  </a:lnTo>
                  <a:close/>
                </a:path>
                <a:path extrusionOk="0" h="2214245" w="2704465">
                  <a:moveTo>
                    <a:pt x="693118" y="1335246"/>
                  </a:moveTo>
                  <a:lnTo>
                    <a:pt x="651900" y="1300018"/>
                  </a:lnTo>
                  <a:lnTo>
                    <a:pt x="683003" y="1282830"/>
                  </a:lnTo>
                  <a:lnTo>
                    <a:pt x="693118" y="1335246"/>
                  </a:lnTo>
                  <a:close/>
                </a:path>
                <a:path extrusionOk="0" h="2214245" w="2704465">
                  <a:moveTo>
                    <a:pt x="428827" y="1843822"/>
                  </a:moveTo>
                  <a:lnTo>
                    <a:pt x="381148" y="1870169"/>
                  </a:lnTo>
                  <a:lnTo>
                    <a:pt x="348134" y="1859411"/>
                  </a:lnTo>
                  <a:lnTo>
                    <a:pt x="316806" y="1862222"/>
                  </a:lnTo>
                  <a:lnTo>
                    <a:pt x="269295" y="1844973"/>
                  </a:lnTo>
                  <a:lnTo>
                    <a:pt x="224565" y="1840688"/>
                  </a:lnTo>
                  <a:lnTo>
                    <a:pt x="170884" y="1826849"/>
                  </a:lnTo>
                  <a:lnTo>
                    <a:pt x="121077" y="1825370"/>
                  </a:lnTo>
                  <a:lnTo>
                    <a:pt x="63413" y="1813732"/>
                  </a:lnTo>
                  <a:lnTo>
                    <a:pt x="3681" y="1803237"/>
                  </a:lnTo>
                  <a:lnTo>
                    <a:pt x="3890" y="1760803"/>
                  </a:lnTo>
                  <a:lnTo>
                    <a:pt x="61830" y="1771103"/>
                  </a:lnTo>
                  <a:lnTo>
                    <a:pt x="123882" y="1780317"/>
                  </a:lnTo>
                  <a:lnTo>
                    <a:pt x="183854" y="1790680"/>
                  </a:lnTo>
                  <a:lnTo>
                    <a:pt x="241023" y="1802591"/>
                  </a:lnTo>
                  <a:lnTo>
                    <a:pt x="294666" y="1816451"/>
                  </a:lnTo>
                  <a:lnTo>
                    <a:pt x="337922" y="1821550"/>
                  </a:lnTo>
                  <a:lnTo>
                    <a:pt x="376206" y="1829397"/>
                  </a:lnTo>
                  <a:lnTo>
                    <a:pt x="408795" y="1840391"/>
                  </a:lnTo>
                  <a:lnTo>
                    <a:pt x="428827" y="1843822"/>
                  </a:lnTo>
                  <a:close/>
                </a:path>
                <a:path extrusionOk="0" h="2214245" w="2704465">
                  <a:moveTo>
                    <a:pt x="440052" y="1881122"/>
                  </a:moveTo>
                  <a:lnTo>
                    <a:pt x="147492" y="2042792"/>
                  </a:lnTo>
                  <a:lnTo>
                    <a:pt x="187345" y="2006268"/>
                  </a:lnTo>
                  <a:lnTo>
                    <a:pt x="230752" y="1982281"/>
                  </a:lnTo>
                  <a:lnTo>
                    <a:pt x="264991" y="1948859"/>
                  </a:lnTo>
                  <a:lnTo>
                    <a:pt x="334874" y="1910242"/>
                  </a:lnTo>
                  <a:lnTo>
                    <a:pt x="357348" y="1883321"/>
                  </a:lnTo>
                  <a:lnTo>
                    <a:pt x="435579" y="1840091"/>
                  </a:lnTo>
                  <a:lnTo>
                    <a:pt x="477849" y="1845735"/>
                  </a:lnTo>
                  <a:lnTo>
                    <a:pt x="440052" y="1881122"/>
                  </a:lnTo>
                  <a:close/>
                </a:path>
                <a:path extrusionOk="0" h="2214245" w="2704465">
                  <a:moveTo>
                    <a:pt x="274723" y="2001486"/>
                  </a:moveTo>
                  <a:lnTo>
                    <a:pt x="10749" y="2147358"/>
                  </a:lnTo>
                  <a:lnTo>
                    <a:pt x="99362" y="2069388"/>
                  </a:lnTo>
                  <a:lnTo>
                    <a:pt x="378866" y="1914934"/>
                  </a:lnTo>
                  <a:lnTo>
                    <a:pt x="351460" y="1944580"/>
                  </a:lnTo>
                  <a:lnTo>
                    <a:pt x="312434" y="1966145"/>
                  </a:lnTo>
                  <a:lnTo>
                    <a:pt x="274723" y="2001486"/>
                  </a:lnTo>
                  <a:close/>
                </a:path>
                <a:path extrusionOk="0" h="2214245" w="2704465">
                  <a:moveTo>
                    <a:pt x="5794" y="2208101"/>
                  </a:moveTo>
                  <a:lnTo>
                    <a:pt x="3086" y="2209598"/>
                  </a:lnTo>
                  <a:lnTo>
                    <a:pt x="2856" y="2151720"/>
                  </a:lnTo>
                  <a:lnTo>
                    <a:pt x="226706" y="2028020"/>
                  </a:lnTo>
                  <a:lnTo>
                    <a:pt x="181316" y="2067604"/>
                  </a:lnTo>
                  <a:lnTo>
                    <a:pt x="126933" y="2097656"/>
                  </a:lnTo>
                  <a:lnTo>
                    <a:pt x="24509" y="2183258"/>
                  </a:lnTo>
                  <a:lnTo>
                    <a:pt x="5794" y="2208101"/>
                  </a:lnTo>
                  <a:close/>
                </a:path>
                <a:path extrusionOk="0" h="2214245" w="2704465">
                  <a:moveTo>
                    <a:pt x="2024220" y="1165221"/>
                  </a:moveTo>
                  <a:lnTo>
                    <a:pt x="1789831" y="1294744"/>
                  </a:lnTo>
                  <a:lnTo>
                    <a:pt x="1588037" y="1362753"/>
                  </a:lnTo>
                  <a:lnTo>
                    <a:pt x="1531071" y="1394232"/>
                  </a:lnTo>
                  <a:lnTo>
                    <a:pt x="1471428" y="1412690"/>
                  </a:lnTo>
                  <a:lnTo>
                    <a:pt x="1416076" y="1428777"/>
                  </a:lnTo>
                  <a:lnTo>
                    <a:pt x="1327695" y="1463115"/>
                  </a:lnTo>
                  <a:lnTo>
                    <a:pt x="1245025" y="1494297"/>
                  </a:lnTo>
                  <a:lnTo>
                    <a:pt x="1490119" y="1358858"/>
                  </a:lnTo>
                  <a:lnTo>
                    <a:pt x="1546693" y="1342096"/>
                  </a:lnTo>
                  <a:lnTo>
                    <a:pt x="1605723" y="1323977"/>
                  </a:lnTo>
                  <a:lnTo>
                    <a:pt x="1660461" y="1293729"/>
                  </a:lnTo>
                  <a:lnTo>
                    <a:pt x="1848074" y="1233557"/>
                  </a:lnTo>
                  <a:lnTo>
                    <a:pt x="1904102" y="1202596"/>
                  </a:lnTo>
                  <a:lnTo>
                    <a:pt x="2024220" y="1165221"/>
                  </a:lnTo>
                  <a:close/>
                </a:path>
                <a:path extrusionOk="0" h="2214245" w="2704465">
                  <a:moveTo>
                    <a:pt x="429237" y="2206124"/>
                  </a:moveTo>
                  <a:lnTo>
                    <a:pt x="425477" y="2208202"/>
                  </a:lnTo>
                  <a:lnTo>
                    <a:pt x="3086" y="2209598"/>
                  </a:lnTo>
                  <a:lnTo>
                    <a:pt x="429237" y="2206124"/>
                  </a:lnTo>
                  <a:close/>
                </a:path>
                <a:path extrusionOk="0" h="2214245" w="2704465">
                  <a:moveTo>
                    <a:pt x="2259197" y="1078875"/>
                  </a:moveTo>
                  <a:lnTo>
                    <a:pt x="2050932" y="1193963"/>
                  </a:lnTo>
                  <a:lnTo>
                    <a:pt x="1852355" y="1260193"/>
                  </a:lnTo>
                  <a:lnTo>
                    <a:pt x="2074813" y="1137263"/>
                  </a:lnTo>
                  <a:lnTo>
                    <a:pt x="2128514" y="1122089"/>
                  </a:lnTo>
                  <a:lnTo>
                    <a:pt x="2178575" y="1108926"/>
                  </a:lnTo>
                  <a:lnTo>
                    <a:pt x="2218246" y="1087003"/>
                  </a:lnTo>
                  <a:lnTo>
                    <a:pt x="2259197" y="1078875"/>
                  </a:lnTo>
                  <a:close/>
                </a:path>
                <a:path extrusionOk="0" h="2214245" w="2704465">
                  <a:moveTo>
                    <a:pt x="2464681" y="1226345"/>
                  </a:moveTo>
                  <a:lnTo>
                    <a:pt x="2362646" y="1282729"/>
                  </a:lnTo>
                  <a:lnTo>
                    <a:pt x="2404487" y="1245107"/>
                  </a:lnTo>
                  <a:lnTo>
                    <a:pt x="2427871" y="1203183"/>
                  </a:lnTo>
                  <a:lnTo>
                    <a:pt x="2439046" y="1168005"/>
                  </a:lnTo>
                  <a:lnTo>
                    <a:pt x="2431978" y="1128408"/>
                  </a:lnTo>
                  <a:lnTo>
                    <a:pt x="2419735" y="1106171"/>
                  </a:lnTo>
                  <a:lnTo>
                    <a:pt x="2398536" y="1088883"/>
                  </a:lnTo>
                  <a:lnTo>
                    <a:pt x="2375978" y="1086848"/>
                  </a:lnTo>
                  <a:lnTo>
                    <a:pt x="2347379" y="1088150"/>
                  </a:lnTo>
                  <a:lnTo>
                    <a:pt x="2346269" y="1088764"/>
                  </a:lnTo>
                  <a:lnTo>
                    <a:pt x="2321728" y="1087824"/>
                  </a:lnTo>
                  <a:lnTo>
                    <a:pt x="2295185" y="1102492"/>
                  </a:lnTo>
                  <a:lnTo>
                    <a:pt x="2255189" y="1110092"/>
                  </a:lnTo>
                  <a:lnTo>
                    <a:pt x="2214849" y="1132384"/>
                  </a:lnTo>
                  <a:lnTo>
                    <a:pt x="2162714" y="1146693"/>
                  </a:lnTo>
                  <a:lnTo>
                    <a:pt x="2105752" y="1163669"/>
                  </a:lnTo>
                  <a:lnTo>
                    <a:pt x="2311803" y="1049805"/>
                  </a:lnTo>
                  <a:lnTo>
                    <a:pt x="2334517" y="1051754"/>
                  </a:lnTo>
                  <a:lnTo>
                    <a:pt x="2375230" y="1043757"/>
                  </a:lnTo>
                  <a:lnTo>
                    <a:pt x="2412918" y="1051933"/>
                  </a:lnTo>
                  <a:lnTo>
                    <a:pt x="2445081" y="1077663"/>
                  </a:lnTo>
                  <a:lnTo>
                    <a:pt x="2469219" y="1122329"/>
                  </a:lnTo>
                  <a:lnTo>
                    <a:pt x="2473057" y="1149210"/>
                  </a:lnTo>
                  <a:lnTo>
                    <a:pt x="2475650" y="1191281"/>
                  </a:lnTo>
                  <a:lnTo>
                    <a:pt x="2464681" y="1226345"/>
                  </a:lnTo>
                  <a:close/>
                </a:path>
                <a:path extrusionOk="0" h="2214245" w="2704465">
                  <a:moveTo>
                    <a:pt x="529456" y="2179745"/>
                  </a:moveTo>
                  <a:lnTo>
                    <a:pt x="482506" y="2205690"/>
                  </a:lnTo>
                  <a:lnTo>
                    <a:pt x="429237" y="2206124"/>
                  </a:lnTo>
                  <a:lnTo>
                    <a:pt x="440320" y="2199999"/>
                  </a:lnTo>
                  <a:lnTo>
                    <a:pt x="479953" y="2163597"/>
                  </a:lnTo>
                  <a:lnTo>
                    <a:pt x="520342" y="2141278"/>
                  </a:lnTo>
                  <a:lnTo>
                    <a:pt x="548228" y="2111367"/>
                  </a:lnTo>
                  <a:lnTo>
                    <a:pt x="602320" y="2081476"/>
                  </a:lnTo>
                  <a:lnTo>
                    <a:pt x="662831" y="2033536"/>
                  </a:lnTo>
                  <a:lnTo>
                    <a:pt x="627758" y="2110922"/>
                  </a:lnTo>
                  <a:lnTo>
                    <a:pt x="556308" y="2150405"/>
                  </a:lnTo>
                  <a:lnTo>
                    <a:pt x="529456" y="2179745"/>
                  </a:lnTo>
                  <a:close/>
                </a:path>
                <a:path extrusionOk="0" h="2214245" w="2704465">
                  <a:moveTo>
                    <a:pt x="2685824" y="2191727"/>
                  </a:moveTo>
                  <a:lnTo>
                    <a:pt x="2652316" y="2210243"/>
                  </a:lnTo>
                  <a:lnTo>
                    <a:pt x="2620436" y="2184357"/>
                  </a:lnTo>
                  <a:lnTo>
                    <a:pt x="2574995" y="2151463"/>
                  </a:lnTo>
                  <a:lnTo>
                    <a:pt x="2526688" y="2120153"/>
                  </a:lnTo>
                  <a:lnTo>
                    <a:pt x="2476568" y="2089845"/>
                  </a:lnTo>
                  <a:lnTo>
                    <a:pt x="2425688" y="2059956"/>
                  </a:lnTo>
                  <a:lnTo>
                    <a:pt x="2375102" y="2029906"/>
                  </a:lnTo>
                  <a:lnTo>
                    <a:pt x="2332001" y="2010220"/>
                  </a:lnTo>
                  <a:lnTo>
                    <a:pt x="2303711" y="1996851"/>
                  </a:lnTo>
                  <a:lnTo>
                    <a:pt x="2270161" y="1986389"/>
                  </a:lnTo>
                  <a:lnTo>
                    <a:pt x="2225864" y="1967364"/>
                  </a:lnTo>
                  <a:lnTo>
                    <a:pt x="2177614" y="1950523"/>
                  </a:lnTo>
                  <a:lnTo>
                    <a:pt x="2119926" y="1924397"/>
                  </a:lnTo>
                  <a:lnTo>
                    <a:pt x="2065732" y="1910841"/>
                  </a:lnTo>
                  <a:lnTo>
                    <a:pt x="2003408" y="1887277"/>
                  </a:lnTo>
                  <a:lnTo>
                    <a:pt x="1939747" y="1864452"/>
                  </a:lnTo>
                  <a:lnTo>
                    <a:pt x="1811029" y="1819573"/>
                  </a:lnTo>
                  <a:lnTo>
                    <a:pt x="1747280" y="1796796"/>
                  </a:lnTo>
                  <a:lnTo>
                    <a:pt x="1684810" y="1773312"/>
                  </a:lnTo>
                  <a:lnTo>
                    <a:pt x="1624273" y="1748760"/>
                  </a:lnTo>
                  <a:lnTo>
                    <a:pt x="1572462" y="1733888"/>
                  </a:lnTo>
                  <a:lnTo>
                    <a:pt x="1523891" y="1717225"/>
                  </a:lnTo>
                  <a:lnTo>
                    <a:pt x="1405791" y="1680979"/>
                  </a:lnTo>
                  <a:lnTo>
                    <a:pt x="1395513" y="1672158"/>
                  </a:lnTo>
                  <a:lnTo>
                    <a:pt x="1343771" y="1657247"/>
                  </a:lnTo>
                  <a:lnTo>
                    <a:pt x="1443052" y="1616885"/>
                  </a:lnTo>
                  <a:lnTo>
                    <a:pt x="1479892" y="1611029"/>
                  </a:lnTo>
                  <a:lnTo>
                    <a:pt x="1523251" y="1601569"/>
                  </a:lnTo>
                  <a:lnTo>
                    <a:pt x="1566121" y="1577880"/>
                  </a:lnTo>
                  <a:lnTo>
                    <a:pt x="1619906" y="1562659"/>
                  </a:lnTo>
                  <a:lnTo>
                    <a:pt x="1677597" y="1545280"/>
                  </a:lnTo>
                  <a:lnTo>
                    <a:pt x="1463331" y="1663684"/>
                  </a:lnTo>
                  <a:lnTo>
                    <a:pt x="1495260" y="1675042"/>
                  </a:lnTo>
                  <a:lnTo>
                    <a:pt x="1530759" y="1684427"/>
                  </a:lnTo>
                  <a:lnTo>
                    <a:pt x="1569374" y="1692091"/>
                  </a:lnTo>
                  <a:lnTo>
                    <a:pt x="1616788" y="1709394"/>
                  </a:lnTo>
                  <a:lnTo>
                    <a:pt x="1666407" y="1725477"/>
                  </a:lnTo>
                  <a:lnTo>
                    <a:pt x="1723917" y="1751702"/>
                  </a:lnTo>
                  <a:lnTo>
                    <a:pt x="1776583" y="1766102"/>
                  </a:lnTo>
                  <a:lnTo>
                    <a:pt x="1836231" y="1791145"/>
                  </a:lnTo>
                  <a:lnTo>
                    <a:pt x="1890126" y="1804866"/>
                  </a:lnTo>
                  <a:lnTo>
                    <a:pt x="1950091" y="1829733"/>
                  </a:lnTo>
                  <a:lnTo>
                    <a:pt x="2009535" y="1854890"/>
                  </a:lnTo>
                  <a:lnTo>
                    <a:pt x="2061861" y="1869477"/>
                  </a:lnTo>
                  <a:lnTo>
                    <a:pt x="2112756" y="1884856"/>
                  </a:lnTo>
                  <a:lnTo>
                    <a:pt x="2167902" y="1912387"/>
                  </a:lnTo>
                  <a:lnTo>
                    <a:pt x="2214567" y="1930103"/>
                  </a:lnTo>
                  <a:lnTo>
                    <a:pt x="2252298" y="1938255"/>
                  </a:lnTo>
                  <a:lnTo>
                    <a:pt x="2292915" y="1959313"/>
                  </a:lnTo>
                  <a:lnTo>
                    <a:pt x="2323688" y="1971311"/>
                  </a:lnTo>
                  <a:lnTo>
                    <a:pt x="2344161" y="1974498"/>
                  </a:lnTo>
                  <a:lnTo>
                    <a:pt x="2383924" y="1996029"/>
                  </a:lnTo>
                  <a:lnTo>
                    <a:pt x="2425741" y="2016424"/>
                  </a:lnTo>
                  <a:lnTo>
                    <a:pt x="2474772" y="2047334"/>
                  </a:lnTo>
                  <a:lnTo>
                    <a:pt x="2517766" y="2067079"/>
                  </a:lnTo>
                  <a:lnTo>
                    <a:pt x="2566021" y="2098417"/>
                  </a:lnTo>
                  <a:lnTo>
                    <a:pt x="2612424" y="2130780"/>
                  </a:lnTo>
                  <a:lnTo>
                    <a:pt x="2655998" y="2164705"/>
                  </a:lnTo>
                  <a:lnTo>
                    <a:pt x="2685824" y="2191727"/>
                  </a:lnTo>
                  <a:close/>
                </a:path>
                <a:path extrusionOk="0" h="2214245" w="2704465">
                  <a:moveTo>
                    <a:pt x="580546" y="2207551"/>
                  </a:moveTo>
                  <a:lnTo>
                    <a:pt x="531293" y="2207732"/>
                  </a:lnTo>
                  <a:lnTo>
                    <a:pt x="542801" y="2186872"/>
                  </a:lnTo>
                  <a:lnTo>
                    <a:pt x="556308" y="2150405"/>
                  </a:lnTo>
                  <a:lnTo>
                    <a:pt x="627758" y="2110922"/>
                  </a:lnTo>
                  <a:lnTo>
                    <a:pt x="620387" y="2129497"/>
                  </a:lnTo>
                  <a:lnTo>
                    <a:pt x="605608" y="2152164"/>
                  </a:lnTo>
                  <a:lnTo>
                    <a:pt x="590464" y="2189535"/>
                  </a:lnTo>
                  <a:lnTo>
                    <a:pt x="580546" y="2207551"/>
                  </a:lnTo>
                  <a:close/>
                </a:path>
                <a:path extrusionOk="0" h="2214245" w="2704465">
                  <a:moveTo>
                    <a:pt x="2111425" y="1392552"/>
                  </a:moveTo>
                  <a:lnTo>
                    <a:pt x="1881041" y="1519863"/>
                  </a:lnTo>
                  <a:lnTo>
                    <a:pt x="1711731" y="1569921"/>
                  </a:lnTo>
                  <a:lnTo>
                    <a:pt x="1664767" y="1595873"/>
                  </a:lnTo>
                  <a:lnTo>
                    <a:pt x="1614324" y="1609247"/>
                  </a:lnTo>
                  <a:lnTo>
                    <a:pt x="1567136" y="1620822"/>
                  </a:lnTo>
                  <a:lnTo>
                    <a:pt x="1463331" y="1663684"/>
                  </a:lnTo>
                  <a:lnTo>
                    <a:pt x="1677597" y="1545280"/>
                  </a:lnTo>
                  <a:lnTo>
                    <a:pt x="1801208" y="1505975"/>
                  </a:lnTo>
                  <a:lnTo>
                    <a:pt x="1859246" y="1473903"/>
                  </a:lnTo>
                  <a:lnTo>
                    <a:pt x="2050803" y="1411551"/>
                  </a:lnTo>
                  <a:lnTo>
                    <a:pt x="2111425" y="1392552"/>
                  </a:lnTo>
                  <a:close/>
                </a:path>
                <a:path extrusionOk="0" h="2214245" w="2704465">
                  <a:moveTo>
                    <a:pt x="866748" y="2210874"/>
                  </a:moveTo>
                  <a:lnTo>
                    <a:pt x="578991" y="2210377"/>
                  </a:lnTo>
                  <a:lnTo>
                    <a:pt x="580546" y="2207551"/>
                  </a:lnTo>
                  <a:lnTo>
                    <a:pt x="865850" y="2206503"/>
                  </a:lnTo>
                  <a:lnTo>
                    <a:pt x="866748" y="2210874"/>
                  </a:lnTo>
                  <a:close/>
                </a:path>
                <a:path extrusionOk="0" h="2214245" w="2704465">
                  <a:moveTo>
                    <a:pt x="1276899" y="2204994"/>
                  </a:moveTo>
                  <a:lnTo>
                    <a:pt x="865850" y="2206503"/>
                  </a:lnTo>
                  <a:lnTo>
                    <a:pt x="864072" y="2197851"/>
                  </a:lnTo>
                  <a:lnTo>
                    <a:pt x="867223" y="2196110"/>
                  </a:lnTo>
                  <a:lnTo>
                    <a:pt x="893591" y="2036528"/>
                  </a:lnTo>
                  <a:lnTo>
                    <a:pt x="907272" y="2202982"/>
                  </a:lnTo>
                  <a:lnTo>
                    <a:pt x="903314" y="2205168"/>
                  </a:lnTo>
                  <a:lnTo>
                    <a:pt x="1219760" y="2204314"/>
                  </a:lnTo>
                  <a:lnTo>
                    <a:pt x="1263651" y="2180059"/>
                  </a:lnTo>
                  <a:lnTo>
                    <a:pt x="1276899" y="2204994"/>
                  </a:lnTo>
                  <a:close/>
                </a:path>
                <a:path extrusionOk="0" h="2214245" w="2704465">
                  <a:moveTo>
                    <a:pt x="2414180" y="1297755"/>
                  </a:moveTo>
                  <a:lnTo>
                    <a:pt x="2282672" y="1370427"/>
                  </a:lnTo>
                  <a:lnTo>
                    <a:pt x="2239614" y="1379720"/>
                  </a:lnTo>
                  <a:lnTo>
                    <a:pt x="2198804" y="1402271"/>
                  </a:lnTo>
                  <a:lnTo>
                    <a:pt x="2148561" y="1415535"/>
                  </a:lnTo>
                  <a:lnTo>
                    <a:pt x="2101757" y="1441398"/>
                  </a:lnTo>
                  <a:lnTo>
                    <a:pt x="1932688" y="1491323"/>
                  </a:lnTo>
                  <a:lnTo>
                    <a:pt x="2162841" y="1364140"/>
                  </a:lnTo>
                  <a:lnTo>
                    <a:pt x="2216456" y="1349013"/>
                  </a:lnTo>
                  <a:lnTo>
                    <a:pt x="2265261" y="1336545"/>
                  </a:lnTo>
                  <a:lnTo>
                    <a:pt x="2464681" y="1226345"/>
                  </a:lnTo>
                  <a:lnTo>
                    <a:pt x="2440111" y="1254423"/>
                  </a:lnTo>
                  <a:lnTo>
                    <a:pt x="2414180" y="1297755"/>
                  </a:lnTo>
                  <a:close/>
                </a:path>
                <a:path extrusionOk="0" h="2214245" w="2704465">
                  <a:moveTo>
                    <a:pt x="1561562" y="2203948"/>
                  </a:moveTo>
                  <a:lnTo>
                    <a:pt x="1519873" y="2204101"/>
                  </a:lnTo>
                  <a:lnTo>
                    <a:pt x="1483702" y="2145466"/>
                  </a:lnTo>
                  <a:lnTo>
                    <a:pt x="1456466" y="2102512"/>
                  </a:lnTo>
                  <a:lnTo>
                    <a:pt x="1402752" y="2016185"/>
                  </a:lnTo>
                  <a:lnTo>
                    <a:pt x="1368909" y="1962381"/>
                  </a:lnTo>
                  <a:lnTo>
                    <a:pt x="1361905" y="1951750"/>
                  </a:lnTo>
                  <a:lnTo>
                    <a:pt x="1355464" y="1940809"/>
                  </a:lnTo>
                  <a:lnTo>
                    <a:pt x="1321437" y="1887106"/>
                  </a:lnTo>
                  <a:lnTo>
                    <a:pt x="1403386" y="1928828"/>
                  </a:lnTo>
                  <a:lnTo>
                    <a:pt x="1455173" y="1943714"/>
                  </a:lnTo>
                  <a:lnTo>
                    <a:pt x="1468995" y="1950577"/>
                  </a:lnTo>
                  <a:lnTo>
                    <a:pt x="1419482" y="1977938"/>
                  </a:lnTo>
                  <a:lnTo>
                    <a:pt x="1459874" y="2042624"/>
                  </a:lnTo>
                  <a:lnTo>
                    <a:pt x="1507356" y="2117893"/>
                  </a:lnTo>
                  <a:lnTo>
                    <a:pt x="1534408" y="2160949"/>
                  </a:lnTo>
                  <a:lnTo>
                    <a:pt x="1561562" y="2203948"/>
                  </a:lnTo>
                  <a:close/>
                </a:path>
                <a:path extrusionOk="0" h="2214245" w="2704465">
                  <a:moveTo>
                    <a:pt x="1263651" y="2180059"/>
                  </a:moveTo>
                  <a:lnTo>
                    <a:pt x="1219760" y="2204314"/>
                  </a:lnTo>
                  <a:lnTo>
                    <a:pt x="1169312" y="2000173"/>
                  </a:lnTo>
                  <a:lnTo>
                    <a:pt x="1245783" y="2146430"/>
                  </a:lnTo>
                  <a:lnTo>
                    <a:pt x="1263651" y="2180059"/>
                  </a:lnTo>
                  <a:close/>
                </a:path>
                <a:path extrusionOk="0" h="2214245" w="2704465">
                  <a:moveTo>
                    <a:pt x="2081591" y="2206602"/>
                  </a:moveTo>
                  <a:lnTo>
                    <a:pt x="1996462" y="2207174"/>
                  </a:lnTo>
                  <a:lnTo>
                    <a:pt x="1975777" y="2207071"/>
                  </a:lnTo>
                  <a:lnTo>
                    <a:pt x="1975332" y="2207317"/>
                  </a:lnTo>
                  <a:lnTo>
                    <a:pt x="1963913" y="2207393"/>
                  </a:lnTo>
                  <a:lnTo>
                    <a:pt x="1911840" y="2184398"/>
                  </a:lnTo>
                  <a:lnTo>
                    <a:pt x="1794388" y="2133292"/>
                  </a:lnTo>
                  <a:lnTo>
                    <a:pt x="1736127" y="2107483"/>
                  </a:lnTo>
                  <a:lnTo>
                    <a:pt x="1678740" y="2081191"/>
                  </a:lnTo>
                  <a:lnTo>
                    <a:pt x="1628790" y="2065290"/>
                  </a:lnTo>
                  <a:lnTo>
                    <a:pt x="1574424" y="2037328"/>
                  </a:lnTo>
                  <a:lnTo>
                    <a:pt x="1528341" y="2019290"/>
                  </a:lnTo>
                  <a:lnTo>
                    <a:pt x="1450447" y="1989829"/>
                  </a:lnTo>
                  <a:lnTo>
                    <a:pt x="1419482" y="1977938"/>
                  </a:lnTo>
                  <a:lnTo>
                    <a:pt x="1468995" y="1950577"/>
                  </a:lnTo>
                  <a:lnTo>
                    <a:pt x="1496638" y="1964303"/>
                  </a:lnTo>
                  <a:lnTo>
                    <a:pt x="1541647" y="1982935"/>
                  </a:lnTo>
                  <a:lnTo>
                    <a:pt x="1589673" y="1999899"/>
                  </a:lnTo>
                  <a:lnTo>
                    <a:pt x="1646332" y="2026593"/>
                  </a:lnTo>
                  <a:lnTo>
                    <a:pt x="1704961" y="2052200"/>
                  </a:lnTo>
                  <a:lnTo>
                    <a:pt x="1765033" y="2077008"/>
                  </a:lnTo>
                  <a:lnTo>
                    <a:pt x="1826025" y="2101308"/>
                  </a:lnTo>
                  <a:lnTo>
                    <a:pt x="1948671" y="2149544"/>
                  </a:lnTo>
                  <a:lnTo>
                    <a:pt x="2009275" y="2174058"/>
                  </a:lnTo>
                  <a:lnTo>
                    <a:pt x="2068699" y="2199225"/>
                  </a:lnTo>
                  <a:lnTo>
                    <a:pt x="2081591" y="2206602"/>
                  </a:lnTo>
                  <a:close/>
                </a:path>
                <a:path extrusionOk="0" h="2214245" w="2704465">
                  <a:moveTo>
                    <a:pt x="2622624" y="2210318"/>
                  </a:moveTo>
                  <a:lnTo>
                    <a:pt x="1281519" y="2213689"/>
                  </a:lnTo>
                  <a:lnTo>
                    <a:pt x="1276899" y="2204994"/>
                  </a:lnTo>
                  <a:lnTo>
                    <a:pt x="1519873" y="2204101"/>
                  </a:lnTo>
                  <a:lnTo>
                    <a:pt x="1523729" y="2210353"/>
                  </a:lnTo>
                  <a:lnTo>
                    <a:pt x="1963913" y="2207393"/>
                  </a:lnTo>
                  <a:lnTo>
                    <a:pt x="1970183" y="2210162"/>
                  </a:lnTo>
                  <a:lnTo>
                    <a:pt x="1975332" y="2207317"/>
                  </a:lnTo>
                  <a:lnTo>
                    <a:pt x="1996462" y="2207174"/>
                  </a:lnTo>
                  <a:lnTo>
                    <a:pt x="2622624" y="2210318"/>
                  </a:lnTo>
                  <a:close/>
                </a:path>
                <a:path extrusionOk="0" h="2214245" w="2704465">
                  <a:moveTo>
                    <a:pt x="2703926" y="2210726"/>
                  </a:moveTo>
                  <a:lnTo>
                    <a:pt x="2622624" y="2210318"/>
                  </a:lnTo>
                  <a:lnTo>
                    <a:pt x="2652316" y="2210243"/>
                  </a:lnTo>
                  <a:lnTo>
                    <a:pt x="2685824" y="2191727"/>
                  </a:lnTo>
                  <a:lnTo>
                    <a:pt x="2695766" y="2200734"/>
                  </a:lnTo>
                  <a:lnTo>
                    <a:pt x="2703926" y="2210726"/>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59" name="Google Shape;159;p8"/>
          <p:cNvSpPr/>
          <p:nvPr/>
        </p:nvSpPr>
        <p:spPr>
          <a:xfrm>
            <a:off x="15170050" y="-12198"/>
            <a:ext cx="3119120" cy="1858010"/>
          </a:xfrm>
          <a:custGeom>
            <a:rect b="b" l="l" r="r" t="t"/>
            <a:pathLst>
              <a:path extrusionOk="0" h="1858010" w="3119119">
                <a:moveTo>
                  <a:pt x="2458688" y="11514"/>
                </a:moveTo>
                <a:lnTo>
                  <a:pt x="2451109" y="1393"/>
                </a:lnTo>
                <a:lnTo>
                  <a:pt x="2459266" y="11517"/>
                </a:lnTo>
                <a:lnTo>
                  <a:pt x="2458688" y="11514"/>
                </a:lnTo>
                <a:close/>
              </a:path>
              <a:path extrusionOk="0" h="1858010" w="3119119">
                <a:moveTo>
                  <a:pt x="3118521" y="892148"/>
                </a:moveTo>
                <a:lnTo>
                  <a:pt x="3118086" y="892123"/>
                </a:lnTo>
                <a:lnTo>
                  <a:pt x="3105955" y="865987"/>
                </a:lnTo>
                <a:lnTo>
                  <a:pt x="3079220" y="813573"/>
                </a:lnTo>
                <a:lnTo>
                  <a:pt x="3053282" y="773919"/>
                </a:lnTo>
                <a:lnTo>
                  <a:pt x="3036498" y="747512"/>
                </a:lnTo>
                <a:lnTo>
                  <a:pt x="3013712" y="720755"/>
                </a:lnTo>
                <a:lnTo>
                  <a:pt x="2986411" y="681021"/>
                </a:lnTo>
                <a:lnTo>
                  <a:pt x="2954601" y="641024"/>
                </a:lnTo>
                <a:lnTo>
                  <a:pt x="2919027" y="600808"/>
                </a:lnTo>
                <a:lnTo>
                  <a:pt x="2881176" y="547745"/>
                </a:lnTo>
                <a:lnTo>
                  <a:pt x="2841054" y="494549"/>
                </a:lnTo>
                <a:lnTo>
                  <a:pt x="2799406" y="441265"/>
                </a:lnTo>
                <a:lnTo>
                  <a:pt x="2714520" y="334603"/>
                </a:lnTo>
                <a:lnTo>
                  <a:pt x="2672773" y="281313"/>
                </a:lnTo>
                <a:lnTo>
                  <a:pt x="2632484" y="228107"/>
                </a:lnTo>
                <a:lnTo>
                  <a:pt x="2593661" y="187701"/>
                </a:lnTo>
                <a:lnTo>
                  <a:pt x="2558528" y="134797"/>
                </a:lnTo>
                <a:lnTo>
                  <a:pt x="2459266" y="11517"/>
                </a:lnTo>
                <a:lnTo>
                  <a:pt x="2636362" y="12200"/>
                </a:lnTo>
                <a:lnTo>
                  <a:pt x="2690052" y="15332"/>
                </a:lnTo>
                <a:lnTo>
                  <a:pt x="2748112" y="31433"/>
                </a:lnTo>
                <a:lnTo>
                  <a:pt x="2503723" y="17176"/>
                </a:lnTo>
                <a:lnTo>
                  <a:pt x="2524659" y="43825"/>
                </a:lnTo>
                <a:lnTo>
                  <a:pt x="2549667" y="70711"/>
                </a:lnTo>
                <a:lnTo>
                  <a:pt x="2577489" y="110476"/>
                </a:lnTo>
                <a:lnTo>
                  <a:pt x="2608346" y="150417"/>
                </a:lnTo>
                <a:lnTo>
                  <a:pt x="2641718" y="190505"/>
                </a:lnTo>
                <a:lnTo>
                  <a:pt x="2677088" y="230709"/>
                </a:lnTo>
                <a:lnTo>
                  <a:pt x="2713197" y="283671"/>
                </a:lnTo>
                <a:lnTo>
                  <a:pt x="2751006" y="324018"/>
                </a:lnTo>
                <a:lnTo>
                  <a:pt x="2788516" y="377061"/>
                </a:lnTo>
                <a:lnTo>
                  <a:pt x="2826687" y="417429"/>
                </a:lnTo>
                <a:lnTo>
                  <a:pt x="2863523" y="470433"/>
                </a:lnTo>
                <a:lnTo>
                  <a:pt x="2899984" y="510701"/>
                </a:lnTo>
                <a:lnTo>
                  <a:pt x="2934071" y="563544"/>
                </a:lnTo>
                <a:lnTo>
                  <a:pt x="2966746" y="603592"/>
                </a:lnTo>
                <a:lnTo>
                  <a:pt x="2996749" y="643483"/>
                </a:lnTo>
                <a:lnTo>
                  <a:pt x="3023562" y="683189"/>
                </a:lnTo>
                <a:lnTo>
                  <a:pt x="3047407" y="710007"/>
                </a:lnTo>
                <a:lnTo>
                  <a:pt x="3067024" y="736579"/>
                </a:lnTo>
                <a:lnTo>
                  <a:pt x="3081895" y="762874"/>
                </a:lnTo>
                <a:lnTo>
                  <a:pt x="3104765" y="789636"/>
                </a:lnTo>
                <a:lnTo>
                  <a:pt x="3118406" y="815859"/>
                </a:lnTo>
                <a:lnTo>
                  <a:pt x="3118521" y="892148"/>
                </a:lnTo>
                <a:close/>
              </a:path>
              <a:path extrusionOk="0" h="1858010" w="3119119">
                <a:moveTo>
                  <a:pt x="3118086" y="892123"/>
                </a:moveTo>
                <a:lnTo>
                  <a:pt x="2458688" y="11514"/>
                </a:lnTo>
                <a:lnTo>
                  <a:pt x="2459266" y="11517"/>
                </a:lnTo>
                <a:lnTo>
                  <a:pt x="2558528" y="134797"/>
                </a:lnTo>
                <a:lnTo>
                  <a:pt x="2593661" y="187701"/>
                </a:lnTo>
                <a:lnTo>
                  <a:pt x="2632484" y="228107"/>
                </a:lnTo>
                <a:lnTo>
                  <a:pt x="2672773" y="281313"/>
                </a:lnTo>
                <a:lnTo>
                  <a:pt x="2714520" y="334603"/>
                </a:lnTo>
                <a:lnTo>
                  <a:pt x="2799406" y="441265"/>
                </a:lnTo>
                <a:lnTo>
                  <a:pt x="2841054" y="494549"/>
                </a:lnTo>
                <a:lnTo>
                  <a:pt x="2881176" y="547745"/>
                </a:lnTo>
                <a:lnTo>
                  <a:pt x="2919027" y="600808"/>
                </a:lnTo>
                <a:lnTo>
                  <a:pt x="2954601" y="641024"/>
                </a:lnTo>
                <a:lnTo>
                  <a:pt x="2986411" y="681021"/>
                </a:lnTo>
                <a:lnTo>
                  <a:pt x="3013712" y="720755"/>
                </a:lnTo>
                <a:lnTo>
                  <a:pt x="3036498" y="747512"/>
                </a:lnTo>
                <a:lnTo>
                  <a:pt x="3053282" y="773919"/>
                </a:lnTo>
                <a:lnTo>
                  <a:pt x="3079220" y="813573"/>
                </a:lnTo>
                <a:lnTo>
                  <a:pt x="3105955" y="865987"/>
                </a:lnTo>
                <a:lnTo>
                  <a:pt x="3118086" y="892123"/>
                </a:lnTo>
                <a:close/>
              </a:path>
              <a:path extrusionOk="0" h="1858010" w="3119119">
                <a:moveTo>
                  <a:pt x="1659311" y="211597"/>
                </a:moveTo>
                <a:lnTo>
                  <a:pt x="1429187" y="32048"/>
                </a:lnTo>
                <a:lnTo>
                  <a:pt x="1445777" y="19028"/>
                </a:lnTo>
                <a:lnTo>
                  <a:pt x="1469470" y="7697"/>
                </a:lnTo>
                <a:lnTo>
                  <a:pt x="2458688" y="11514"/>
                </a:lnTo>
                <a:lnTo>
                  <a:pt x="2510839" y="81160"/>
                </a:lnTo>
                <a:lnTo>
                  <a:pt x="1822182" y="40986"/>
                </a:lnTo>
                <a:lnTo>
                  <a:pt x="1715436" y="149183"/>
                </a:lnTo>
                <a:lnTo>
                  <a:pt x="1711103" y="161644"/>
                </a:lnTo>
                <a:lnTo>
                  <a:pt x="1700409" y="173734"/>
                </a:lnTo>
                <a:lnTo>
                  <a:pt x="1683780" y="185477"/>
                </a:lnTo>
                <a:lnTo>
                  <a:pt x="1660905" y="209571"/>
                </a:lnTo>
                <a:lnTo>
                  <a:pt x="1659311" y="211597"/>
                </a:lnTo>
                <a:close/>
              </a:path>
              <a:path extrusionOk="0" h="1858010" w="3119119">
                <a:moveTo>
                  <a:pt x="3118406" y="815859"/>
                </a:moveTo>
                <a:lnTo>
                  <a:pt x="3104765" y="789636"/>
                </a:lnTo>
                <a:lnTo>
                  <a:pt x="3081895" y="762874"/>
                </a:lnTo>
                <a:lnTo>
                  <a:pt x="3067024" y="736579"/>
                </a:lnTo>
                <a:lnTo>
                  <a:pt x="3047407" y="710007"/>
                </a:lnTo>
                <a:lnTo>
                  <a:pt x="3023562" y="683189"/>
                </a:lnTo>
                <a:lnTo>
                  <a:pt x="2996749" y="643483"/>
                </a:lnTo>
                <a:lnTo>
                  <a:pt x="2966746" y="603592"/>
                </a:lnTo>
                <a:lnTo>
                  <a:pt x="2934071" y="563544"/>
                </a:lnTo>
                <a:lnTo>
                  <a:pt x="2899984" y="510701"/>
                </a:lnTo>
                <a:lnTo>
                  <a:pt x="2863523" y="470433"/>
                </a:lnTo>
                <a:lnTo>
                  <a:pt x="2826687" y="417429"/>
                </a:lnTo>
                <a:lnTo>
                  <a:pt x="2788516" y="377061"/>
                </a:lnTo>
                <a:lnTo>
                  <a:pt x="2751006" y="324018"/>
                </a:lnTo>
                <a:lnTo>
                  <a:pt x="2713197" y="283671"/>
                </a:lnTo>
                <a:lnTo>
                  <a:pt x="2677088" y="230709"/>
                </a:lnTo>
                <a:lnTo>
                  <a:pt x="2641718" y="190505"/>
                </a:lnTo>
                <a:lnTo>
                  <a:pt x="2608346" y="150417"/>
                </a:lnTo>
                <a:lnTo>
                  <a:pt x="2577489" y="110476"/>
                </a:lnTo>
                <a:lnTo>
                  <a:pt x="2549667" y="70711"/>
                </a:lnTo>
                <a:lnTo>
                  <a:pt x="2524659" y="43825"/>
                </a:lnTo>
                <a:lnTo>
                  <a:pt x="2503723" y="17176"/>
                </a:lnTo>
                <a:lnTo>
                  <a:pt x="2614381" y="36345"/>
                </a:lnTo>
                <a:lnTo>
                  <a:pt x="2660462" y="51747"/>
                </a:lnTo>
                <a:lnTo>
                  <a:pt x="2710256" y="67366"/>
                </a:lnTo>
                <a:lnTo>
                  <a:pt x="2763083" y="83161"/>
                </a:lnTo>
                <a:lnTo>
                  <a:pt x="2819004" y="86423"/>
                </a:lnTo>
                <a:lnTo>
                  <a:pt x="2991881" y="134650"/>
                </a:lnTo>
                <a:lnTo>
                  <a:pt x="3050426" y="138065"/>
                </a:lnTo>
                <a:lnTo>
                  <a:pt x="3107191" y="154090"/>
                </a:lnTo>
                <a:lnTo>
                  <a:pt x="3118350" y="154741"/>
                </a:lnTo>
                <a:lnTo>
                  <a:pt x="3118441" y="549522"/>
                </a:lnTo>
                <a:lnTo>
                  <a:pt x="3118406" y="815859"/>
                </a:lnTo>
                <a:close/>
              </a:path>
              <a:path extrusionOk="0" h="1858010" w="3119119">
                <a:moveTo>
                  <a:pt x="3005014" y="97274"/>
                </a:moveTo>
                <a:lnTo>
                  <a:pt x="2763083" y="83161"/>
                </a:lnTo>
                <a:lnTo>
                  <a:pt x="2710256" y="67366"/>
                </a:lnTo>
                <a:lnTo>
                  <a:pt x="2660462" y="51747"/>
                </a:lnTo>
                <a:lnTo>
                  <a:pt x="2614381" y="36345"/>
                </a:lnTo>
                <a:lnTo>
                  <a:pt x="2503723" y="17176"/>
                </a:lnTo>
                <a:lnTo>
                  <a:pt x="2748112" y="31433"/>
                </a:lnTo>
                <a:lnTo>
                  <a:pt x="3005014" y="97274"/>
                </a:lnTo>
                <a:close/>
              </a:path>
              <a:path extrusionOk="0" h="1858010" w="3119119">
                <a:moveTo>
                  <a:pt x="555367" y="1200318"/>
                </a:moveTo>
                <a:lnTo>
                  <a:pt x="510662" y="1197710"/>
                </a:lnTo>
                <a:lnTo>
                  <a:pt x="480505" y="1170524"/>
                </a:lnTo>
                <a:lnTo>
                  <a:pt x="451140" y="1130669"/>
                </a:lnTo>
                <a:lnTo>
                  <a:pt x="439432" y="1091845"/>
                </a:lnTo>
                <a:lnTo>
                  <a:pt x="433377" y="1053351"/>
                </a:lnTo>
                <a:lnTo>
                  <a:pt x="433723" y="1002516"/>
                </a:lnTo>
                <a:lnTo>
                  <a:pt x="439003" y="964683"/>
                </a:lnTo>
                <a:lnTo>
                  <a:pt x="450705" y="914510"/>
                </a:lnTo>
                <a:lnTo>
                  <a:pt x="468101" y="864670"/>
                </a:lnTo>
                <a:lnTo>
                  <a:pt x="491201" y="815163"/>
                </a:lnTo>
                <a:lnTo>
                  <a:pt x="520015" y="765989"/>
                </a:lnTo>
                <a:lnTo>
                  <a:pt x="552983" y="704343"/>
                </a:lnTo>
                <a:lnTo>
                  <a:pt x="587900" y="655525"/>
                </a:lnTo>
                <a:lnTo>
                  <a:pt x="624390" y="606799"/>
                </a:lnTo>
                <a:lnTo>
                  <a:pt x="660601" y="570770"/>
                </a:lnTo>
                <a:lnTo>
                  <a:pt x="696898" y="522033"/>
                </a:lnTo>
                <a:lnTo>
                  <a:pt x="730689" y="485863"/>
                </a:lnTo>
                <a:lnTo>
                  <a:pt x="760861" y="462195"/>
                </a:lnTo>
                <a:lnTo>
                  <a:pt x="787038" y="438295"/>
                </a:lnTo>
                <a:lnTo>
                  <a:pt x="811613" y="414301"/>
                </a:lnTo>
                <a:lnTo>
                  <a:pt x="841271" y="390604"/>
                </a:lnTo>
                <a:lnTo>
                  <a:pt x="876125" y="354496"/>
                </a:lnTo>
                <a:lnTo>
                  <a:pt x="914074" y="331282"/>
                </a:lnTo>
                <a:lnTo>
                  <a:pt x="955969" y="295585"/>
                </a:lnTo>
                <a:lnTo>
                  <a:pt x="999707" y="272709"/>
                </a:lnTo>
                <a:lnTo>
                  <a:pt x="1046142" y="237276"/>
                </a:lnTo>
                <a:lnTo>
                  <a:pt x="1093909" y="201922"/>
                </a:lnTo>
                <a:lnTo>
                  <a:pt x="1142383" y="166608"/>
                </a:lnTo>
                <a:lnTo>
                  <a:pt x="1190200" y="143970"/>
                </a:lnTo>
                <a:lnTo>
                  <a:pt x="1238214" y="108630"/>
                </a:lnTo>
                <a:lnTo>
                  <a:pt x="1285059" y="73221"/>
                </a:lnTo>
                <a:lnTo>
                  <a:pt x="1329371" y="50379"/>
                </a:lnTo>
                <a:lnTo>
                  <a:pt x="1372004" y="14725"/>
                </a:lnTo>
                <a:lnTo>
                  <a:pt x="1392198" y="3189"/>
                </a:lnTo>
                <a:lnTo>
                  <a:pt x="1429187" y="32048"/>
                </a:lnTo>
                <a:lnTo>
                  <a:pt x="1400539" y="54531"/>
                </a:lnTo>
                <a:lnTo>
                  <a:pt x="1351716" y="77110"/>
                </a:lnTo>
                <a:lnTo>
                  <a:pt x="1298860" y="112168"/>
                </a:lnTo>
                <a:lnTo>
                  <a:pt x="1243741" y="147094"/>
                </a:lnTo>
                <a:lnTo>
                  <a:pt x="1186652" y="194618"/>
                </a:lnTo>
                <a:lnTo>
                  <a:pt x="1130100" y="229460"/>
                </a:lnTo>
                <a:lnTo>
                  <a:pt x="1074379" y="264351"/>
                </a:lnTo>
                <a:lnTo>
                  <a:pt x="1020519" y="299350"/>
                </a:lnTo>
                <a:lnTo>
                  <a:pt x="968813" y="347189"/>
                </a:lnTo>
                <a:lnTo>
                  <a:pt x="921769" y="382586"/>
                </a:lnTo>
                <a:lnTo>
                  <a:pt x="880419" y="405601"/>
                </a:lnTo>
                <a:lnTo>
                  <a:pt x="844315" y="441636"/>
                </a:lnTo>
                <a:lnTo>
                  <a:pt x="815968" y="465410"/>
                </a:lnTo>
                <a:lnTo>
                  <a:pt x="796657" y="476997"/>
                </a:lnTo>
                <a:lnTo>
                  <a:pt x="773293" y="501062"/>
                </a:lnTo>
                <a:lnTo>
                  <a:pt x="746576" y="537644"/>
                </a:lnTo>
                <a:lnTo>
                  <a:pt x="718681" y="561445"/>
                </a:lnTo>
                <a:lnTo>
                  <a:pt x="688830" y="597844"/>
                </a:lnTo>
                <a:lnTo>
                  <a:pt x="628269" y="670594"/>
                </a:lnTo>
                <a:lnTo>
                  <a:pt x="598219" y="719696"/>
                </a:lnTo>
                <a:lnTo>
                  <a:pt x="570484" y="756219"/>
                </a:lnTo>
                <a:lnTo>
                  <a:pt x="544287" y="805546"/>
                </a:lnTo>
                <a:lnTo>
                  <a:pt x="521803" y="842376"/>
                </a:lnTo>
                <a:lnTo>
                  <a:pt x="502253" y="892090"/>
                </a:lnTo>
                <a:lnTo>
                  <a:pt x="487815" y="929389"/>
                </a:lnTo>
                <a:lnTo>
                  <a:pt x="477707" y="979654"/>
                </a:lnTo>
                <a:lnTo>
                  <a:pt x="474109" y="1017586"/>
                </a:lnTo>
                <a:lnTo>
                  <a:pt x="476239" y="1068565"/>
                </a:lnTo>
                <a:lnTo>
                  <a:pt x="486275" y="1107292"/>
                </a:lnTo>
                <a:lnTo>
                  <a:pt x="504176" y="1146477"/>
                </a:lnTo>
                <a:lnTo>
                  <a:pt x="509996" y="1146817"/>
                </a:lnTo>
                <a:lnTo>
                  <a:pt x="516740" y="1159924"/>
                </a:lnTo>
                <a:lnTo>
                  <a:pt x="639374" y="1167078"/>
                </a:lnTo>
                <a:lnTo>
                  <a:pt x="609151" y="1178028"/>
                </a:lnTo>
                <a:lnTo>
                  <a:pt x="581091" y="1189105"/>
                </a:lnTo>
                <a:lnTo>
                  <a:pt x="555367" y="1200318"/>
                </a:lnTo>
                <a:close/>
              </a:path>
              <a:path extrusionOk="0" h="1858010" w="3119119">
                <a:moveTo>
                  <a:pt x="3118350" y="154741"/>
                </a:moveTo>
                <a:lnTo>
                  <a:pt x="3107191" y="154090"/>
                </a:lnTo>
                <a:lnTo>
                  <a:pt x="3050426" y="138065"/>
                </a:lnTo>
                <a:lnTo>
                  <a:pt x="2991881" y="134650"/>
                </a:lnTo>
                <a:lnTo>
                  <a:pt x="2819004" y="86423"/>
                </a:lnTo>
                <a:lnTo>
                  <a:pt x="3071173" y="101134"/>
                </a:lnTo>
                <a:lnTo>
                  <a:pt x="3118342" y="116599"/>
                </a:lnTo>
                <a:lnTo>
                  <a:pt x="3118350" y="154741"/>
                </a:lnTo>
                <a:close/>
              </a:path>
              <a:path extrusionOk="0" h="1858010" w="3119119">
                <a:moveTo>
                  <a:pt x="1974863" y="457799"/>
                </a:moveTo>
                <a:lnTo>
                  <a:pt x="1706624" y="248512"/>
                </a:lnTo>
                <a:lnTo>
                  <a:pt x="1716089" y="225503"/>
                </a:lnTo>
                <a:lnTo>
                  <a:pt x="1731355" y="200967"/>
                </a:lnTo>
                <a:lnTo>
                  <a:pt x="1742006" y="176160"/>
                </a:lnTo>
                <a:lnTo>
                  <a:pt x="1745633" y="176372"/>
                </a:lnTo>
                <a:lnTo>
                  <a:pt x="1822182" y="40986"/>
                </a:lnTo>
                <a:lnTo>
                  <a:pt x="2510839" y="81160"/>
                </a:lnTo>
                <a:lnTo>
                  <a:pt x="2570568" y="160927"/>
                </a:lnTo>
                <a:lnTo>
                  <a:pt x="2263732" y="143027"/>
                </a:lnTo>
                <a:lnTo>
                  <a:pt x="2263943" y="155753"/>
                </a:lnTo>
                <a:lnTo>
                  <a:pt x="2075476" y="144759"/>
                </a:lnTo>
                <a:lnTo>
                  <a:pt x="2008158" y="356965"/>
                </a:lnTo>
                <a:lnTo>
                  <a:pt x="1990402" y="406784"/>
                </a:lnTo>
                <a:lnTo>
                  <a:pt x="1974863" y="457799"/>
                </a:lnTo>
                <a:close/>
              </a:path>
              <a:path extrusionOk="0" h="1858010" w="3119119">
                <a:moveTo>
                  <a:pt x="343260" y="132704"/>
                </a:moveTo>
                <a:lnTo>
                  <a:pt x="132133" y="120388"/>
                </a:lnTo>
                <a:lnTo>
                  <a:pt x="175178" y="110185"/>
                </a:lnTo>
                <a:lnTo>
                  <a:pt x="222403" y="112940"/>
                </a:lnTo>
                <a:lnTo>
                  <a:pt x="274062" y="103240"/>
                </a:lnTo>
                <a:lnTo>
                  <a:pt x="438966" y="74719"/>
                </a:lnTo>
                <a:lnTo>
                  <a:pt x="493903" y="52496"/>
                </a:lnTo>
                <a:lnTo>
                  <a:pt x="545676" y="42802"/>
                </a:lnTo>
                <a:lnTo>
                  <a:pt x="572547" y="31656"/>
                </a:lnTo>
                <a:lnTo>
                  <a:pt x="597729" y="33125"/>
                </a:lnTo>
                <a:lnTo>
                  <a:pt x="622699" y="21868"/>
                </a:lnTo>
                <a:lnTo>
                  <a:pt x="646720" y="10556"/>
                </a:lnTo>
                <a:lnTo>
                  <a:pt x="670736" y="3701"/>
                </a:lnTo>
                <a:lnTo>
                  <a:pt x="917870" y="946"/>
                </a:lnTo>
                <a:lnTo>
                  <a:pt x="880701" y="11492"/>
                </a:lnTo>
                <a:lnTo>
                  <a:pt x="826001" y="21014"/>
                </a:lnTo>
                <a:lnTo>
                  <a:pt x="774982" y="30752"/>
                </a:lnTo>
                <a:lnTo>
                  <a:pt x="729247" y="28084"/>
                </a:lnTo>
                <a:lnTo>
                  <a:pt x="688176" y="38402"/>
                </a:lnTo>
                <a:lnTo>
                  <a:pt x="653371" y="49085"/>
                </a:lnTo>
                <a:lnTo>
                  <a:pt x="630084" y="60440"/>
                </a:lnTo>
                <a:lnTo>
                  <a:pt x="606228" y="59049"/>
                </a:lnTo>
                <a:lnTo>
                  <a:pt x="580446" y="70258"/>
                </a:lnTo>
                <a:lnTo>
                  <a:pt x="553595" y="81406"/>
                </a:lnTo>
                <a:lnTo>
                  <a:pt x="450031" y="100792"/>
                </a:lnTo>
                <a:lnTo>
                  <a:pt x="396205" y="123079"/>
                </a:lnTo>
                <a:lnTo>
                  <a:pt x="343260" y="132704"/>
                </a:lnTo>
                <a:close/>
              </a:path>
              <a:path extrusionOk="0" h="1858010" w="3119119">
                <a:moveTo>
                  <a:pt x="44470" y="10682"/>
                </a:moveTo>
                <a:lnTo>
                  <a:pt x="46315" y="958"/>
                </a:lnTo>
                <a:lnTo>
                  <a:pt x="683704" y="0"/>
                </a:lnTo>
                <a:lnTo>
                  <a:pt x="670736" y="3701"/>
                </a:lnTo>
                <a:lnTo>
                  <a:pt x="44470" y="10682"/>
                </a:lnTo>
                <a:close/>
              </a:path>
              <a:path extrusionOk="0" h="1858010" w="3119119">
                <a:moveTo>
                  <a:pt x="3118442" y="548124"/>
                </a:moveTo>
                <a:lnTo>
                  <a:pt x="3118350" y="154741"/>
                </a:lnTo>
                <a:lnTo>
                  <a:pt x="3118493" y="154749"/>
                </a:lnTo>
                <a:lnTo>
                  <a:pt x="3118442" y="548124"/>
                </a:lnTo>
                <a:close/>
              </a:path>
              <a:path extrusionOk="0" h="1858010" w="3119119">
                <a:moveTo>
                  <a:pt x="240839" y="152157"/>
                </a:moveTo>
                <a:lnTo>
                  <a:pt x="74090" y="142429"/>
                </a:lnTo>
                <a:lnTo>
                  <a:pt x="28131" y="114321"/>
                </a:lnTo>
                <a:lnTo>
                  <a:pt x="5801" y="74877"/>
                </a:lnTo>
                <a:lnTo>
                  <a:pt x="0" y="23684"/>
                </a:lnTo>
                <a:lnTo>
                  <a:pt x="2993" y="11144"/>
                </a:lnTo>
                <a:lnTo>
                  <a:pt x="44470" y="10682"/>
                </a:lnTo>
                <a:lnTo>
                  <a:pt x="41544" y="26107"/>
                </a:lnTo>
                <a:lnTo>
                  <a:pt x="41726" y="51545"/>
                </a:lnTo>
                <a:lnTo>
                  <a:pt x="44471" y="64419"/>
                </a:lnTo>
                <a:lnTo>
                  <a:pt x="50067" y="77459"/>
                </a:lnTo>
                <a:lnTo>
                  <a:pt x="58038" y="90638"/>
                </a:lnTo>
                <a:lnTo>
                  <a:pt x="68649" y="91257"/>
                </a:lnTo>
                <a:lnTo>
                  <a:pt x="96708" y="105608"/>
                </a:lnTo>
                <a:lnTo>
                  <a:pt x="132133" y="120388"/>
                </a:lnTo>
                <a:lnTo>
                  <a:pt x="343260" y="132704"/>
                </a:lnTo>
                <a:lnTo>
                  <a:pt x="240839" y="152157"/>
                </a:lnTo>
                <a:close/>
              </a:path>
              <a:path extrusionOk="0" h="1858010" w="3119119">
                <a:moveTo>
                  <a:pt x="3118615" y="1298993"/>
                </a:moveTo>
                <a:lnTo>
                  <a:pt x="3113275" y="1298682"/>
                </a:lnTo>
                <a:lnTo>
                  <a:pt x="3052171" y="1269690"/>
                </a:lnTo>
                <a:lnTo>
                  <a:pt x="3021949" y="1229785"/>
                </a:lnTo>
                <a:lnTo>
                  <a:pt x="2990091" y="1202500"/>
                </a:lnTo>
                <a:lnTo>
                  <a:pt x="2958716" y="1149814"/>
                </a:lnTo>
                <a:lnTo>
                  <a:pt x="2925507" y="1109736"/>
                </a:lnTo>
                <a:lnTo>
                  <a:pt x="2874923" y="1017789"/>
                </a:lnTo>
                <a:lnTo>
                  <a:pt x="2852328" y="991043"/>
                </a:lnTo>
                <a:lnTo>
                  <a:pt x="2826136" y="951374"/>
                </a:lnTo>
                <a:lnTo>
                  <a:pt x="2796945" y="898816"/>
                </a:lnTo>
                <a:lnTo>
                  <a:pt x="2763874" y="858746"/>
                </a:lnTo>
                <a:lnTo>
                  <a:pt x="2729002" y="805856"/>
                </a:lnTo>
                <a:lnTo>
                  <a:pt x="2692186" y="752854"/>
                </a:lnTo>
                <a:lnTo>
                  <a:pt x="2654026" y="699773"/>
                </a:lnTo>
                <a:lnTo>
                  <a:pt x="2615859" y="633977"/>
                </a:lnTo>
                <a:lnTo>
                  <a:pt x="2576805" y="580844"/>
                </a:lnTo>
                <a:lnTo>
                  <a:pt x="2538202" y="527737"/>
                </a:lnTo>
                <a:lnTo>
                  <a:pt x="2500648" y="474691"/>
                </a:lnTo>
                <a:lnTo>
                  <a:pt x="2464741" y="421742"/>
                </a:lnTo>
                <a:lnTo>
                  <a:pt x="2431080" y="368923"/>
                </a:lnTo>
                <a:lnTo>
                  <a:pt x="2399525" y="328941"/>
                </a:lnTo>
                <a:lnTo>
                  <a:pt x="2371412" y="289160"/>
                </a:lnTo>
                <a:lnTo>
                  <a:pt x="2346601" y="262285"/>
                </a:lnTo>
                <a:lnTo>
                  <a:pt x="2311495" y="209382"/>
                </a:lnTo>
                <a:lnTo>
                  <a:pt x="2263732" y="143027"/>
                </a:lnTo>
                <a:lnTo>
                  <a:pt x="2570568" y="160927"/>
                </a:lnTo>
                <a:lnTo>
                  <a:pt x="3118086" y="892123"/>
                </a:lnTo>
                <a:lnTo>
                  <a:pt x="3118521" y="892148"/>
                </a:lnTo>
                <a:lnTo>
                  <a:pt x="3118615" y="1298993"/>
                </a:lnTo>
                <a:close/>
              </a:path>
              <a:path extrusionOk="0" h="1858010" w="3119119">
                <a:moveTo>
                  <a:pt x="2261717" y="681610"/>
                </a:moveTo>
                <a:lnTo>
                  <a:pt x="2046922" y="514021"/>
                </a:lnTo>
                <a:lnTo>
                  <a:pt x="2053454" y="423176"/>
                </a:lnTo>
                <a:lnTo>
                  <a:pt x="2056293" y="385201"/>
                </a:lnTo>
                <a:lnTo>
                  <a:pt x="2062066" y="309255"/>
                </a:lnTo>
                <a:lnTo>
                  <a:pt x="2075476" y="144759"/>
                </a:lnTo>
                <a:lnTo>
                  <a:pt x="2263943" y="155753"/>
                </a:lnTo>
                <a:lnTo>
                  <a:pt x="2264576" y="193931"/>
                </a:lnTo>
                <a:lnTo>
                  <a:pt x="2264182" y="206622"/>
                </a:lnTo>
                <a:lnTo>
                  <a:pt x="2264429" y="219350"/>
                </a:lnTo>
                <a:lnTo>
                  <a:pt x="2263587" y="295584"/>
                </a:lnTo>
                <a:lnTo>
                  <a:pt x="2263663" y="384584"/>
                </a:lnTo>
                <a:lnTo>
                  <a:pt x="2263026" y="448116"/>
                </a:lnTo>
                <a:lnTo>
                  <a:pt x="2262577" y="511658"/>
                </a:lnTo>
                <a:lnTo>
                  <a:pt x="2262242" y="575207"/>
                </a:lnTo>
                <a:lnTo>
                  <a:pt x="2261944" y="638759"/>
                </a:lnTo>
                <a:lnTo>
                  <a:pt x="2261717" y="681610"/>
                </a:lnTo>
                <a:close/>
              </a:path>
              <a:path extrusionOk="0" h="1858010" w="3119119">
                <a:moveTo>
                  <a:pt x="639374" y="1167078"/>
                </a:moveTo>
                <a:lnTo>
                  <a:pt x="557571" y="1162306"/>
                </a:lnTo>
                <a:lnTo>
                  <a:pt x="573871" y="1150543"/>
                </a:lnTo>
                <a:lnTo>
                  <a:pt x="592187" y="1151611"/>
                </a:lnTo>
                <a:lnTo>
                  <a:pt x="614212" y="1140182"/>
                </a:lnTo>
                <a:lnTo>
                  <a:pt x="639425" y="1128940"/>
                </a:lnTo>
                <a:lnTo>
                  <a:pt x="668042" y="1117895"/>
                </a:lnTo>
                <a:lnTo>
                  <a:pt x="701019" y="1094391"/>
                </a:lnTo>
                <a:lnTo>
                  <a:pt x="737833" y="1071112"/>
                </a:lnTo>
                <a:lnTo>
                  <a:pt x="779441" y="1035398"/>
                </a:lnTo>
                <a:lnTo>
                  <a:pt x="825319" y="999933"/>
                </a:lnTo>
                <a:lnTo>
                  <a:pt x="875684" y="964730"/>
                </a:lnTo>
                <a:lnTo>
                  <a:pt x="931493" y="917130"/>
                </a:lnTo>
                <a:lnTo>
                  <a:pt x="992222" y="869818"/>
                </a:lnTo>
                <a:lnTo>
                  <a:pt x="1058827" y="810135"/>
                </a:lnTo>
                <a:lnTo>
                  <a:pt x="1131525" y="738093"/>
                </a:lnTo>
                <a:lnTo>
                  <a:pt x="1209794" y="666377"/>
                </a:lnTo>
                <a:lnTo>
                  <a:pt x="1265757" y="618786"/>
                </a:lnTo>
                <a:lnTo>
                  <a:pt x="1321219" y="558453"/>
                </a:lnTo>
                <a:lnTo>
                  <a:pt x="1374274" y="510693"/>
                </a:lnTo>
                <a:lnTo>
                  <a:pt x="1425974" y="450140"/>
                </a:lnTo>
                <a:lnTo>
                  <a:pt x="1474413" y="402111"/>
                </a:lnTo>
                <a:lnTo>
                  <a:pt x="1519166" y="366581"/>
                </a:lnTo>
                <a:lnTo>
                  <a:pt x="1561283" y="318183"/>
                </a:lnTo>
                <a:lnTo>
                  <a:pt x="1598860" y="282234"/>
                </a:lnTo>
                <a:lnTo>
                  <a:pt x="1632210" y="246038"/>
                </a:lnTo>
                <a:lnTo>
                  <a:pt x="1659311" y="211597"/>
                </a:lnTo>
                <a:lnTo>
                  <a:pt x="1706624" y="248512"/>
                </a:lnTo>
                <a:lnTo>
                  <a:pt x="1695659" y="275167"/>
                </a:lnTo>
                <a:lnTo>
                  <a:pt x="1688178" y="287444"/>
                </a:lnTo>
                <a:lnTo>
                  <a:pt x="1647756" y="285086"/>
                </a:lnTo>
                <a:lnTo>
                  <a:pt x="1621846" y="309002"/>
                </a:lnTo>
                <a:lnTo>
                  <a:pt x="1593558" y="332779"/>
                </a:lnTo>
                <a:lnTo>
                  <a:pt x="1562330" y="369099"/>
                </a:lnTo>
                <a:lnTo>
                  <a:pt x="1529075" y="405300"/>
                </a:lnTo>
                <a:lnTo>
                  <a:pt x="1493967" y="441393"/>
                </a:lnTo>
                <a:lnTo>
                  <a:pt x="1457181" y="477388"/>
                </a:lnTo>
                <a:lnTo>
                  <a:pt x="1418892" y="513296"/>
                </a:lnTo>
                <a:lnTo>
                  <a:pt x="1378534" y="561797"/>
                </a:lnTo>
                <a:lnTo>
                  <a:pt x="1337761" y="597559"/>
                </a:lnTo>
                <a:lnTo>
                  <a:pt x="1296009" y="633265"/>
                </a:lnTo>
                <a:lnTo>
                  <a:pt x="1252712" y="681594"/>
                </a:lnTo>
                <a:lnTo>
                  <a:pt x="1209523" y="717216"/>
                </a:lnTo>
                <a:lnTo>
                  <a:pt x="1165139" y="765482"/>
                </a:lnTo>
                <a:lnTo>
                  <a:pt x="1077180" y="836633"/>
                </a:lnTo>
                <a:lnTo>
                  <a:pt x="1032475" y="884880"/>
                </a:lnTo>
                <a:lnTo>
                  <a:pt x="945444" y="956085"/>
                </a:lnTo>
                <a:lnTo>
                  <a:pt x="902729" y="991735"/>
                </a:lnTo>
                <a:lnTo>
                  <a:pt x="860779" y="1027429"/>
                </a:lnTo>
                <a:lnTo>
                  <a:pt x="820509" y="1050507"/>
                </a:lnTo>
                <a:lnTo>
                  <a:pt x="780615" y="1086321"/>
                </a:lnTo>
                <a:lnTo>
                  <a:pt x="742749" y="1109540"/>
                </a:lnTo>
                <a:lnTo>
                  <a:pt x="706347" y="1132844"/>
                </a:lnTo>
                <a:lnTo>
                  <a:pt x="671584" y="1156243"/>
                </a:lnTo>
                <a:lnTo>
                  <a:pt x="639374" y="1167078"/>
                </a:lnTo>
                <a:close/>
              </a:path>
              <a:path extrusionOk="0" h="1858010" w="3119119">
                <a:moveTo>
                  <a:pt x="2970702" y="1234777"/>
                </a:moveTo>
                <a:lnTo>
                  <a:pt x="2296445" y="708705"/>
                </a:lnTo>
                <a:lnTo>
                  <a:pt x="2297054" y="653521"/>
                </a:lnTo>
                <a:lnTo>
                  <a:pt x="2297714" y="589990"/>
                </a:lnTo>
                <a:lnTo>
                  <a:pt x="2297645" y="539131"/>
                </a:lnTo>
                <a:lnTo>
                  <a:pt x="2298377" y="475606"/>
                </a:lnTo>
                <a:lnTo>
                  <a:pt x="2298485" y="424757"/>
                </a:lnTo>
                <a:lnTo>
                  <a:pt x="2298515" y="335762"/>
                </a:lnTo>
                <a:lnTo>
                  <a:pt x="2298890" y="259502"/>
                </a:lnTo>
                <a:lnTo>
                  <a:pt x="2318726" y="286086"/>
                </a:lnTo>
                <a:lnTo>
                  <a:pt x="2368867" y="352580"/>
                </a:lnTo>
                <a:lnTo>
                  <a:pt x="2397466" y="405103"/>
                </a:lnTo>
                <a:lnTo>
                  <a:pt x="2429251" y="445099"/>
                </a:lnTo>
                <a:lnTo>
                  <a:pt x="2462261" y="497880"/>
                </a:lnTo>
                <a:lnTo>
                  <a:pt x="2497491" y="538076"/>
                </a:lnTo>
                <a:lnTo>
                  <a:pt x="2532979" y="591001"/>
                </a:lnTo>
                <a:lnTo>
                  <a:pt x="2605015" y="696913"/>
                </a:lnTo>
                <a:lnTo>
                  <a:pt x="2640597" y="749844"/>
                </a:lnTo>
                <a:lnTo>
                  <a:pt x="2675243" y="802720"/>
                </a:lnTo>
                <a:lnTo>
                  <a:pt x="2709209" y="842843"/>
                </a:lnTo>
                <a:lnTo>
                  <a:pt x="2740535" y="895525"/>
                </a:lnTo>
                <a:lnTo>
                  <a:pt x="2770214" y="935398"/>
                </a:lnTo>
                <a:lnTo>
                  <a:pt x="2797025" y="975103"/>
                </a:lnTo>
                <a:lnTo>
                  <a:pt x="2820485" y="1014613"/>
                </a:lnTo>
                <a:lnTo>
                  <a:pt x="2840849" y="1041228"/>
                </a:lnTo>
                <a:lnTo>
                  <a:pt x="2884463" y="1120055"/>
                </a:lnTo>
                <a:lnTo>
                  <a:pt x="2913662" y="1159900"/>
                </a:lnTo>
                <a:lnTo>
                  <a:pt x="2943700" y="1199793"/>
                </a:lnTo>
                <a:lnTo>
                  <a:pt x="2970702" y="1234777"/>
                </a:lnTo>
                <a:close/>
              </a:path>
              <a:path extrusionOk="0" h="1858010" w="3119119">
                <a:moveTo>
                  <a:pt x="1478656" y="1699160"/>
                </a:moveTo>
                <a:lnTo>
                  <a:pt x="1420005" y="1683025"/>
                </a:lnTo>
                <a:lnTo>
                  <a:pt x="1388043" y="1655733"/>
                </a:lnTo>
                <a:lnTo>
                  <a:pt x="1359424" y="1628636"/>
                </a:lnTo>
                <a:lnTo>
                  <a:pt x="1336436" y="1576440"/>
                </a:lnTo>
                <a:lnTo>
                  <a:pt x="1317672" y="1537204"/>
                </a:lnTo>
                <a:lnTo>
                  <a:pt x="1306158" y="1472964"/>
                </a:lnTo>
                <a:lnTo>
                  <a:pt x="1300486" y="1421778"/>
                </a:lnTo>
                <a:lnTo>
                  <a:pt x="1302633" y="1371048"/>
                </a:lnTo>
                <a:lnTo>
                  <a:pt x="1310059" y="1320627"/>
                </a:lnTo>
                <a:lnTo>
                  <a:pt x="1320970" y="1283122"/>
                </a:lnTo>
                <a:lnTo>
                  <a:pt x="1335787" y="1233131"/>
                </a:lnTo>
                <a:lnTo>
                  <a:pt x="1352716" y="1183264"/>
                </a:lnTo>
                <a:lnTo>
                  <a:pt x="1370700" y="1133458"/>
                </a:lnTo>
                <a:lnTo>
                  <a:pt x="1388908" y="1083665"/>
                </a:lnTo>
                <a:lnTo>
                  <a:pt x="1406552" y="1033840"/>
                </a:lnTo>
                <a:lnTo>
                  <a:pt x="1422648" y="983924"/>
                </a:lnTo>
                <a:lnTo>
                  <a:pt x="1436210" y="933860"/>
                </a:lnTo>
                <a:lnTo>
                  <a:pt x="1446992" y="870920"/>
                </a:lnTo>
                <a:lnTo>
                  <a:pt x="1452529" y="820388"/>
                </a:lnTo>
                <a:lnTo>
                  <a:pt x="1456729" y="782492"/>
                </a:lnTo>
                <a:lnTo>
                  <a:pt x="1464584" y="744809"/>
                </a:lnTo>
                <a:lnTo>
                  <a:pt x="1476372" y="694642"/>
                </a:lnTo>
                <a:lnTo>
                  <a:pt x="1490153" y="657304"/>
                </a:lnTo>
                <a:lnTo>
                  <a:pt x="1506943" y="607429"/>
                </a:lnTo>
                <a:lnTo>
                  <a:pt x="1525542" y="557659"/>
                </a:lnTo>
                <a:lnTo>
                  <a:pt x="1545486" y="507967"/>
                </a:lnTo>
                <a:lnTo>
                  <a:pt x="1566315" y="458327"/>
                </a:lnTo>
                <a:lnTo>
                  <a:pt x="1608778" y="359095"/>
                </a:lnTo>
                <a:lnTo>
                  <a:pt x="1628749" y="322118"/>
                </a:lnTo>
                <a:lnTo>
                  <a:pt x="1647756" y="285086"/>
                </a:lnTo>
                <a:lnTo>
                  <a:pt x="1688178" y="287444"/>
                </a:lnTo>
                <a:lnTo>
                  <a:pt x="1673215" y="311999"/>
                </a:lnTo>
                <a:lnTo>
                  <a:pt x="1647469" y="374065"/>
                </a:lnTo>
                <a:lnTo>
                  <a:pt x="1621571" y="423410"/>
                </a:lnTo>
                <a:lnTo>
                  <a:pt x="1594972" y="485427"/>
                </a:lnTo>
                <a:lnTo>
                  <a:pt x="1569343" y="547500"/>
                </a:lnTo>
                <a:lnTo>
                  <a:pt x="1545614" y="609685"/>
                </a:lnTo>
                <a:lnTo>
                  <a:pt x="1524717" y="672034"/>
                </a:lnTo>
                <a:lnTo>
                  <a:pt x="1508321" y="721933"/>
                </a:lnTo>
                <a:lnTo>
                  <a:pt x="1495879" y="784776"/>
                </a:lnTo>
                <a:lnTo>
                  <a:pt x="1490539" y="822605"/>
                </a:lnTo>
                <a:lnTo>
                  <a:pt x="1485666" y="873176"/>
                </a:lnTo>
                <a:lnTo>
                  <a:pt x="1477357" y="923546"/>
                </a:lnTo>
                <a:lnTo>
                  <a:pt x="1466950" y="961080"/>
                </a:lnTo>
                <a:lnTo>
                  <a:pt x="1453565" y="1011155"/>
                </a:lnTo>
                <a:lnTo>
                  <a:pt x="1439280" y="1048463"/>
                </a:lnTo>
                <a:lnTo>
                  <a:pt x="1423214" y="1098380"/>
                </a:lnTo>
                <a:lnTo>
                  <a:pt x="1406704" y="1148272"/>
                </a:lnTo>
                <a:lnTo>
                  <a:pt x="1389553" y="1185413"/>
                </a:lnTo>
                <a:lnTo>
                  <a:pt x="1372858" y="1235294"/>
                </a:lnTo>
                <a:lnTo>
                  <a:pt x="1358346" y="1285302"/>
                </a:lnTo>
                <a:lnTo>
                  <a:pt x="1347002" y="1335495"/>
                </a:lnTo>
                <a:lnTo>
                  <a:pt x="1340549" y="1373260"/>
                </a:lnTo>
                <a:lnTo>
                  <a:pt x="1339235" y="1411325"/>
                </a:lnTo>
                <a:lnTo>
                  <a:pt x="1345320" y="1475249"/>
                </a:lnTo>
                <a:lnTo>
                  <a:pt x="1359312" y="1539633"/>
                </a:lnTo>
                <a:lnTo>
                  <a:pt x="1381168" y="1579050"/>
                </a:lnTo>
                <a:lnTo>
                  <a:pt x="1407889" y="1618750"/>
                </a:lnTo>
                <a:lnTo>
                  <a:pt x="1438693" y="1645974"/>
                </a:lnTo>
                <a:lnTo>
                  <a:pt x="1546047" y="1664951"/>
                </a:lnTo>
                <a:lnTo>
                  <a:pt x="1534774" y="1677007"/>
                </a:lnTo>
                <a:lnTo>
                  <a:pt x="1508200" y="1688170"/>
                </a:lnTo>
                <a:lnTo>
                  <a:pt x="1478656" y="1699160"/>
                </a:lnTo>
                <a:close/>
              </a:path>
              <a:path extrusionOk="0" h="1858010" w="3119119">
                <a:moveTo>
                  <a:pt x="2009511" y="484832"/>
                </a:moveTo>
                <a:lnTo>
                  <a:pt x="2004909" y="481241"/>
                </a:lnTo>
                <a:lnTo>
                  <a:pt x="2011385" y="458864"/>
                </a:lnTo>
                <a:lnTo>
                  <a:pt x="2009511" y="484832"/>
                </a:lnTo>
                <a:close/>
              </a:path>
              <a:path extrusionOk="0" h="1858010" w="3119119">
                <a:moveTo>
                  <a:pt x="1546047" y="1664951"/>
                </a:moveTo>
                <a:lnTo>
                  <a:pt x="1457494" y="1659785"/>
                </a:lnTo>
                <a:lnTo>
                  <a:pt x="1478129" y="1648275"/>
                </a:lnTo>
                <a:lnTo>
                  <a:pt x="1497312" y="1649394"/>
                </a:lnTo>
                <a:lnTo>
                  <a:pt x="1515453" y="1637738"/>
                </a:lnTo>
                <a:lnTo>
                  <a:pt x="1523334" y="1638198"/>
                </a:lnTo>
                <a:lnTo>
                  <a:pt x="1533736" y="1613377"/>
                </a:lnTo>
                <a:lnTo>
                  <a:pt x="1544380" y="1601285"/>
                </a:lnTo>
                <a:lnTo>
                  <a:pt x="1556685" y="1576575"/>
                </a:lnTo>
                <a:lnTo>
                  <a:pt x="1569851" y="1551915"/>
                </a:lnTo>
                <a:lnTo>
                  <a:pt x="1583818" y="1527303"/>
                </a:lnTo>
                <a:lnTo>
                  <a:pt x="1599263" y="1490063"/>
                </a:lnTo>
                <a:lnTo>
                  <a:pt x="1615388" y="1452862"/>
                </a:lnTo>
                <a:lnTo>
                  <a:pt x="1632132" y="1415698"/>
                </a:lnTo>
                <a:lnTo>
                  <a:pt x="1650174" y="1365895"/>
                </a:lnTo>
                <a:lnTo>
                  <a:pt x="1667975" y="1328792"/>
                </a:lnTo>
                <a:lnTo>
                  <a:pt x="1686952" y="1279044"/>
                </a:lnTo>
                <a:lnTo>
                  <a:pt x="1706307" y="1229318"/>
                </a:lnTo>
                <a:lnTo>
                  <a:pt x="1726718" y="1166940"/>
                </a:lnTo>
                <a:lnTo>
                  <a:pt x="1746645" y="1117248"/>
                </a:lnTo>
                <a:lnTo>
                  <a:pt x="1767508" y="1054896"/>
                </a:lnTo>
                <a:lnTo>
                  <a:pt x="1787766" y="1005223"/>
                </a:lnTo>
                <a:lnTo>
                  <a:pt x="1850966" y="818204"/>
                </a:lnTo>
                <a:lnTo>
                  <a:pt x="1871161" y="768527"/>
                </a:lnTo>
                <a:lnTo>
                  <a:pt x="1891928" y="706170"/>
                </a:lnTo>
                <a:lnTo>
                  <a:pt x="1912468" y="643799"/>
                </a:lnTo>
                <a:lnTo>
                  <a:pt x="1932719" y="581412"/>
                </a:lnTo>
                <a:lnTo>
                  <a:pt x="1952623" y="519004"/>
                </a:lnTo>
                <a:lnTo>
                  <a:pt x="1971378" y="469243"/>
                </a:lnTo>
                <a:lnTo>
                  <a:pt x="1974863" y="457799"/>
                </a:lnTo>
                <a:lnTo>
                  <a:pt x="2004909" y="481241"/>
                </a:lnTo>
                <a:lnTo>
                  <a:pt x="1996911" y="508874"/>
                </a:lnTo>
                <a:lnTo>
                  <a:pt x="1981392" y="558824"/>
                </a:lnTo>
                <a:lnTo>
                  <a:pt x="1965657" y="596047"/>
                </a:lnTo>
                <a:lnTo>
                  <a:pt x="1947579" y="658561"/>
                </a:lnTo>
                <a:lnTo>
                  <a:pt x="1929466" y="708359"/>
                </a:lnTo>
                <a:lnTo>
                  <a:pt x="1909929" y="770789"/>
                </a:lnTo>
                <a:lnTo>
                  <a:pt x="1890539" y="820512"/>
                </a:lnTo>
                <a:lnTo>
                  <a:pt x="1869907" y="882877"/>
                </a:lnTo>
                <a:lnTo>
                  <a:pt x="1848861" y="945218"/>
                </a:lnTo>
                <a:lnTo>
                  <a:pt x="1828233" y="994870"/>
                </a:lnTo>
                <a:lnTo>
                  <a:pt x="1806634" y="1057179"/>
                </a:lnTo>
                <a:lnTo>
                  <a:pt x="1763101" y="1181777"/>
                </a:lnTo>
                <a:lnTo>
                  <a:pt x="1742088" y="1231406"/>
                </a:lnTo>
                <a:lnTo>
                  <a:pt x="1720466" y="1293713"/>
                </a:lnTo>
                <a:lnTo>
                  <a:pt x="1699802" y="1343363"/>
                </a:lnTo>
                <a:lnTo>
                  <a:pt x="1679450" y="1393030"/>
                </a:lnTo>
                <a:lnTo>
                  <a:pt x="1659498" y="1442721"/>
                </a:lnTo>
                <a:lnTo>
                  <a:pt x="1640037" y="1492441"/>
                </a:lnTo>
                <a:lnTo>
                  <a:pt x="1621898" y="1529524"/>
                </a:lnTo>
                <a:lnTo>
                  <a:pt x="1604430" y="1566646"/>
                </a:lnTo>
                <a:lnTo>
                  <a:pt x="1587725" y="1603813"/>
                </a:lnTo>
                <a:lnTo>
                  <a:pt x="1572613" y="1628359"/>
                </a:lnTo>
                <a:lnTo>
                  <a:pt x="1558443" y="1652960"/>
                </a:lnTo>
                <a:lnTo>
                  <a:pt x="1546047" y="1664951"/>
                </a:lnTo>
                <a:close/>
              </a:path>
              <a:path extrusionOk="0" h="1858010" w="3119119">
                <a:moveTo>
                  <a:pt x="3118504" y="815865"/>
                </a:moveTo>
                <a:lnTo>
                  <a:pt x="3118442" y="548124"/>
                </a:lnTo>
                <a:lnTo>
                  <a:pt x="3118504" y="815865"/>
                </a:lnTo>
                <a:close/>
              </a:path>
              <a:path extrusionOk="0" h="1858010" w="3119119">
                <a:moveTo>
                  <a:pt x="2233630" y="1857626"/>
                </a:moveTo>
                <a:lnTo>
                  <a:pt x="2195562" y="1855406"/>
                </a:lnTo>
                <a:lnTo>
                  <a:pt x="2179097" y="1841731"/>
                </a:lnTo>
                <a:lnTo>
                  <a:pt x="2162606" y="1840769"/>
                </a:lnTo>
                <a:lnTo>
                  <a:pt x="2147686" y="1827185"/>
                </a:lnTo>
                <a:lnTo>
                  <a:pt x="2124517" y="1813120"/>
                </a:lnTo>
                <a:lnTo>
                  <a:pt x="2102021" y="1786380"/>
                </a:lnTo>
                <a:lnTo>
                  <a:pt x="2080555" y="1746987"/>
                </a:lnTo>
                <a:lnTo>
                  <a:pt x="2059736" y="1707631"/>
                </a:lnTo>
                <a:lnTo>
                  <a:pt x="2039919" y="1668334"/>
                </a:lnTo>
                <a:lnTo>
                  <a:pt x="2021462" y="1629116"/>
                </a:lnTo>
                <a:lnTo>
                  <a:pt x="2005460" y="1577327"/>
                </a:lnTo>
                <a:lnTo>
                  <a:pt x="1991530" y="1525660"/>
                </a:lnTo>
                <a:lnTo>
                  <a:pt x="1980028" y="1474134"/>
                </a:lnTo>
                <a:lnTo>
                  <a:pt x="1971311" y="1422770"/>
                </a:lnTo>
                <a:lnTo>
                  <a:pt x="1966474" y="1358919"/>
                </a:lnTo>
                <a:lnTo>
                  <a:pt x="1965135" y="1295272"/>
                </a:lnTo>
                <a:lnTo>
                  <a:pt x="1965612" y="1257159"/>
                </a:lnTo>
                <a:lnTo>
                  <a:pt x="1966395" y="1219064"/>
                </a:lnTo>
                <a:lnTo>
                  <a:pt x="1968203" y="1168314"/>
                </a:lnTo>
                <a:lnTo>
                  <a:pt x="1970277" y="1117580"/>
                </a:lnTo>
                <a:lnTo>
                  <a:pt x="1972595" y="1066860"/>
                </a:lnTo>
                <a:lnTo>
                  <a:pt x="1975877" y="1003483"/>
                </a:lnTo>
                <a:lnTo>
                  <a:pt x="1983842" y="864096"/>
                </a:lnTo>
                <a:lnTo>
                  <a:pt x="1989365" y="775423"/>
                </a:lnTo>
                <a:lnTo>
                  <a:pt x="1993464" y="712093"/>
                </a:lnTo>
                <a:lnTo>
                  <a:pt x="1996926" y="661440"/>
                </a:lnTo>
                <a:lnTo>
                  <a:pt x="2000469" y="610792"/>
                </a:lnTo>
                <a:lnTo>
                  <a:pt x="2004074" y="560147"/>
                </a:lnTo>
                <a:lnTo>
                  <a:pt x="2009511" y="484832"/>
                </a:lnTo>
                <a:lnTo>
                  <a:pt x="2046922" y="514021"/>
                </a:lnTo>
                <a:lnTo>
                  <a:pt x="2042530" y="575104"/>
                </a:lnTo>
                <a:lnTo>
                  <a:pt x="2033926" y="701740"/>
                </a:lnTo>
                <a:lnTo>
                  <a:pt x="2029765" y="765066"/>
                </a:lnTo>
                <a:lnTo>
                  <a:pt x="2026545" y="815733"/>
                </a:lnTo>
                <a:lnTo>
                  <a:pt x="2023425" y="866406"/>
                </a:lnTo>
                <a:lnTo>
                  <a:pt x="2016112" y="993116"/>
                </a:lnTo>
                <a:lnTo>
                  <a:pt x="2010887" y="1094522"/>
                </a:lnTo>
                <a:lnTo>
                  <a:pt x="2008751" y="1145252"/>
                </a:lnTo>
                <a:lnTo>
                  <a:pt x="2006199" y="1208672"/>
                </a:lnTo>
                <a:lnTo>
                  <a:pt x="2004743" y="1259442"/>
                </a:lnTo>
                <a:lnTo>
                  <a:pt x="2004412" y="1297564"/>
                </a:lnTo>
                <a:lnTo>
                  <a:pt x="2005919" y="1361220"/>
                </a:lnTo>
                <a:lnTo>
                  <a:pt x="2011309" y="1425103"/>
                </a:lnTo>
                <a:lnTo>
                  <a:pt x="2020871" y="1476516"/>
                </a:lnTo>
                <a:lnTo>
                  <a:pt x="2033414" y="1528103"/>
                </a:lnTo>
                <a:lnTo>
                  <a:pt x="2048488" y="1579837"/>
                </a:lnTo>
                <a:lnTo>
                  <a:pt x="2065641" y="1631693"/>
                </a:lnTo>
                <a:lnTo>
                  <a:pt x="2084421" y="1683643"/>
                </a:lnTo>
                <a:lnTo>
                  <a:pt x="2105117" y="1722992"/>
                </a:lnTo>
                <a:lnTo>
                  <a:pt x="2171970" y="1803174"/>
                </a:lnTo>
                <a:lnTo>
                  <a:pt x="2184423" y="1803901"/>
                </a:lnTo>
                <a:lnTo>
                  <a:pt x="2197680" y="1817388"/>
                </a:lnTo>
                <a:lnTo>
                  <a:pt x="2272489" y="1821752"/>
                </a:lnTo>
                <a:lnTo>
                  <a:pt x="2255237" y="1846173"/>
                </a:lnTo>
                <a:lnTo>
                  <a:pt x="2233630" y="1857626"/>
                </a:lnTo>
                <a:close/>
              </a:path>
              <a:path extrusionOk="0" h="1858010" w="3119119">
                <a:moveTo>
                  <a:pt x="2272489" y="1821752"/>
                </a:moveTo>
                <a:lnTo>
                  <a:pt x="2226979" y="1819097"/>
                </a:lnTo>
                <a:lnTo>
                  <a:pt x="2242954" y="1807315"/>
                </a:lnTo>
                <a:lnTo>
                  <a:pt x="2254318" y="1782551"/>
                </a:lnTo>
                <a:lnTo>
                  <a:pt x="2261822" y="1744847"/>
                </a:lnTo>
                <a:lnTo>
                  <a:pt x="2266218" y="1694249"/>
                </a:lnTo>
                <a:lnTo>
                  <a:pt x="2268256" y="1630799"/>
                </a:lnTo>
                <a:lnTo>
                  <a:pt x="2267208" y="1579883"/>
                </a:lnTo>
                <a:lnTo>
                  <a:pt x="2265304" y="1516203"/>
                </a:lnTo>
                <a:lnTo>
                  <a:pt x="2262555" y="1452474"/>
                </a:lnTo>
                <a:lnTo>
                  <a:pt x="2258974" y="1401410"/>
                </a:lnTo>
                <a:lnTo>
                  <a:pt x="2255555" y="1350356"/>
                </a:lnTo>
                <a:lnTo>
                  <a:pt x="2253109" y="1299358"/>
                </a:lnTo>
                <a:lnTo>
                  <a:pt x="2251697" y="1248421"/>
                </a:lnTo>
                <a:lnTo>
                  <a:pt x="2251379" y="1197547"/>
                </a:lnTo>
                <a:lnTo>
                  <a:pt x="2252218" y="1146741"/>
                </a:lnTo>
                <a:lnTo>
                  <a:pt x="2254090" y="1108709"/>
                </a:lnTo>
                <a:lnTo>
                  <a:pt x="2255321" y="1070640"/>
                </a:lnTo>
                <a:lnTo>
                  <a:pt x="2256726" y="1019867"/>
                </a:lnTo>
                <a:lnTo>
                  <a:pt x="2257642" y="969065"/>
                </a:lnTo>
                <a:lnTo>
                  <a:pt x="2258882" y="905569"/>
                </a:lnTo>
                <a:lnTo>
                  <a:pt x="2259783" y="842053"/>
                </a:lnTo>
                <a:lnTo>
                  <a:pt x="2260420" y="778521"/>
                </a:lnTo>
                <a:lnTo>
                  <a:pt x="2261608" y="702308"/>
                </a:lnTo>
                <a:lnTo>
                  <a:pt x="2261717" y="681610"/>
                </a:lnTo>
                <a:lnTo>
                  <a:pt x="2296445" y="708705"/>
                </a:lnTo>
                <a:lnTo>
                  <a:pt x="2296353" y="717049"/>
                </a:lnTo>
                <a:lnTo>
                  <a:pt x="2296297" y="767900"/>
                </a:lnTo>
                <a:lnTo>
                  <a:pt x="2295356" y="831414"/>
                </a:lnTo>
                <a:lnTo>
                  <a:pt x="2294956" y="882246"/>
                </a:lnTo>
                <a:lnTo>
                  <a:pt x="2293567" y="945733"/>
                </a:lnTo>
                <a:lnTo>
                  <a:pt x="2292614" y="996533"/>
                </a:lnTo>
                <a:lnTo>
                  <a:pt x="2290332" y="1085396"/>
                </a:lnTo>
                <a:lnTo>
                  <a:pt x="2288898" y="1123453"/>
                </a:lnTo>
                <a:lnTo>
                  <a:pt x="2287693" y="1148811"/>
                </a:lnTo>
                <a:lnTo>
                  <a:pt x="2286855" y="1199617"/>
                </a:lnTo>
                <a:lnTo>
                  <a:pt x="2287172" y="1250490"/>
                </a:lnTo>
                <a:lnTo>
                  <a:pt x="2288584" y="1301427"/>
                </a:lnTo>
                <a:lnTo>
                  <a:pt x="2291030" y="1352425"/>
                </a:lnTo>
                <a:lnTo>
                  <a:pt x="2295188" y="1390809"/>
                </a:lnTo>
                <a:lnTo>
                  <a:pt x="2299305" y="1467332"/>
                </a:lnTo>
                <a:lnTo>
                  <a:pt x="2301978" y="1543770"/>
                </a:lnTo>
                <a:lnTo>
                  <a:pt x="2303490" y="1607427"/>
                </a:lnTo>
                <a:lnTo>
                  <a:pt x="2302645" y="1670946"/>
                </a:lnTo>
                <a:lnTo>
                  <a:pt x="2299726" y="1721631"/>
                </a:lnTo>
                <a:lnTo>
                  <a:pt x="2294278" y="1759454"/>
                </a:lnTo>
                <a:lnTo>
                  <a:pt x="2285105" y="1797060"/>
                </a:lnTo>
                <a:lnTo>
                  <a:pt x="2272489" y="1821752"/>
                </a:lnTo>
                <a:close/>
              </a:path>
              <a:path extrusionOk="0" h="1858010" w="3119119">
                <a:moveTo>
                  <a:pt x="3118151" y="1349821"/>
                </a:moveTo>
                <a:lnTo>
                  <a:pt x="3072699" y="1334456"/>
                </a:lnTo>
                <a:lnTo>
                  <a:pt x="3039077" y="1307067"/>
                </a:lnTo>
                <a:lnTo>
                  <a:pt x="3006090" y="1279715"/>
                </a:lnTo>
                <a:lnTo>
                  <a:pt x="2974526" y="1239733"/>
                </a:lnTo>
                <a:lnTo>
                  <a:pt x="2970702" y="1234777"/>
                </a:lnTo>
                <a:lnTo>
                  <a:pt x="3118151" y="1349821"/>
                </a:lnTo>
                <a:close/>
              </a:path>
            </a:pathLst>
          </a:custGeom>
          <a:solidFill>
            <a:srgbClr val="EF7C8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60" name="Google Shape;160;p8"/>
          <p:cNvGrpSpPr/>
          <p:nvPr/>
        </p:nvGrpSpPr>
        <p:grpSpPr>
          <a:xfrm>
            <a:off x="4195631" y="1911819"/>
            <a:ext cx="10619290" cy="2245573"/>
            <a:chOff x="4195631" y="1911819"/>
            <a:chExt cx="10619290" cy="2245573"/>
          </a:xfrm>
        </p:grpSpPr>
        <p:sp>
          <p:nvSpPr>
            <p:cNvPr id="161" name="Google Shape;161;p8"/>
            <p:cNvSpPr/>
            <p:nvPr/>
          </p:nvSpPr>
          <p:spPr>
            <a:xfrm>
              <a:off x="4655261" y="1911819"/>
              <a:ext cx="34290" cy="67945"/>
            </a:xfrm>
            <a:custGeom>
              <a:rect b="b" l="l" r="r" t="t"/>
              <a:pathLst>
                <a:path extrusionOk="0" h="67944" w="34289">
                  <a:moveTo>
                    <a:pt x="11315" y="9359"/>
                  </a:moveTo>
                  <a:lnTo>
                    <a:pt x="8483" y="1879"/>
                  </a:lnTo>
                  <a:lnTo>
                    <a:pt x="0" y="0"/>
                  </a:lnTo>
                  <a:lnTo>
                    <a:pt x="1473" y="6184"/>
                  </a:lnTo>
                  <a:lnTo>
                    <a:pt x="1955" y="9372"/>
                  </a:lnTo>
                  <a:lnTo>
                    <a:pt x="1473" y="12573"/>
                  </a:lnTo>
                  <a:lnTo>
                    <a:pt x="0" y="18757"/>
                  </a:lnTo>
                  <a:lnTo>
                    <a:pt x="8483" y="16840"/>
                  </a:lnTo>
                  <a:lnTo>
                    <a:pt x="11315" y="9359"/>
                  </a:lnTo>
                  <a:close/>
                </a:path>
                <a:path extrusionOk="0" h="67944" w="34289">
                  <a:moveTo>
                    <a:pt x="33870" y="56349"/>
                  </a:moveTo>
                  <a:lnTo>
                    <a:pt x="30899" y="49923"/>
                  </a:lnTo>
                  <a:lnTo>
                    <a:pt x="27000" y="44399"/>
                  </a:lnTo>
                  <a:lnTo>
                    <a:pt x="22758" y="39230"/>
                  </a:lnTo>
                  <a:lnTo>
                    <a:pt x="18770" y="33832"/>
                  </a:lnTo>
                  <a:lnTo>
                    <a:pt x="19951" y="46443"/>
                  </a:lnTo>
                  <a:lnTo>
                    <a:pt x="19265" y="56400"/>
                  </a:lnTo>
                  <a:lnTo>
                    <a:pt x="21170" y="63512"/>
                  </a:lnTo>
                  <a:lnTo>
                    <a:pt x="30086" y="67589"/>
                  </a:lnTo>
                  <a:lnTo>
                    <a:pt x="30886" y="61785"/>
                  </a:lnTo>
                  <a:lnTo>
                    <a:pt x="26708" y="54140"/>
                  </a:lnTo>
                  <a:lnTo>
                    <a:pt x="30086" y="52628"/>
                  </a:lnTo>
                  <a:lnTo>
                    <a:pt x="30302" y="54902"/>
                  </a:lnTo>
                  <a:lnTo>
                    <a:pt x="30632" y="57086"/>
                  </a:lnTo>
                  <a:lnTo>
                    <a:pt x="33870" y="56349"/>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2" name="Google Shape;162;p8"/>
            <p:cNvPicPr preferRelativeResize="0"/>
            <p:nvPr/>
          </p:nvPicPr>
          <p:blipFill rotWithShape="1">
            <a:blip r:embed="rId4">
              <a:alphaModFix/>
            </a:blip>
            <a:srcRect b="0" l="0" r="0" t="0"/>
            <a:stretch/>
          </p:blipFill>
          <p:spPr>
            <a:xfrm>
              <a:off x="4195631" y="1971919"/>
              <a:ext cx="10619290" cy="2185473"/>
            </a:xfrm>
            <a:prstGeom prst="rect">
              <a:avLst/>
            </a:prstGeom>
            <a:noFill/>
            <a:ln>
              <a:noFill/>
            </a:ln>
          </p:spPr>
        </p:pic>
      </p:grpSp>
      <p:sp>
        <p:nvSpPr>
          <p:cNvPr id="163" name="Google Shape;163;p8"/>
          <p:cNvSpPr/>
          <p:nvPr/>
        </p:nvSpPr>
        <p:spPr>
          <a:xfrm>
            <a:off x="6189044" y="1483215"/>
            <a:ext cx="71755" cy="34925"/>
          </a:xfrm>
          <a:custGeom>
            <a:rect b="b" l="l" r="r" t="t"/>
            <a:pathLst>
              <a:path extrusionOk="0" h="34925" w="71754">
                <a:moveTo>
                  <a:pt x="43634" y="34360"/>
                </a:moveTo>
                <a:lnTo>
                  <a:pt x="36793" y="32740"/>
                </a:lnTo>
                <a:lnTo>
                  <a:pt x="30343" y="30735"/>
                </a:lnTo>
                <a:lnTo>
                  <a:pt x="22519" y="30074"/>
                </a:lnTo>
                <a:lnTo>
                  <a:pt x="21960" y="20694"/>
                </a:lnTo>
                <a:lnTo>
                  <a:pt x="28474" y="18386"/>
                </a:lnTo>
                <a:lnTo>
                  <a:pt x="30075" y="11315"/>
                </a:lnTo>
                <a:lnTo>
                  <a:pt x="22005" y="6731"/>
                </a:lnTo>
                <a:lnTo>
                  <a:pt x="15986" y="11328"/>
                </a:lnTo>
                <a:lnTo>
                  <a:pt x="9493" y="17789"/>
                </a:lnTo>
                <a:lnTo>
                  <a:pt x="0" y="18796"/>
                </a:lnTo>
                <a:lnTo>
                  <a:pt x="4578" y="12059"/>
                </a:lnTo>
                <a:lnTo>
                  <a:pt x="0" y="11315"/>
                </a:lnTo>
                <a:lnTo>
                  <a:pt x="20184" y="4297"/>
                </a:lnTo>
                <a:lnTo>
                  <a:pt x="39004" y="2461"/>
                </a:lnTo>
                <a:lnTo>
                  <a:pt x="56169" y="2223"/>
                </a:lnTo>
                <a:lnTo>
                  <a:pt x="71391" y="0"/>
                </a:lnTo>
                <a:lnTo>
                  <a:pt x="71391" y="15037"/>
                </a:lnTo>
                <a:lnTo>
                  <a:pt x="61142" y="14216"/>
                </a:lnTo>
                <a:lnTo>
                  <a:pt x="54613" y="17070"/>
                </a:lnTo>
                <a:lnTo>
                  <a:pt x="51783" y="23615"/>
                </a:lnTo>
                <a:lnTo>
                  <a:pt x="52631" y="33870"/>
                </a:lnTo>
                <a:lnTo>
                  <a:pt x="43634" y="34360"/>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 name="Google Shape;164;p8"/>
          <p:cNvSpPr/>
          <p:nvPr/>
        </p:nvSpPr>
        <p:spPr>
          <a:xfrm>
            <a:off x="9531064" y="1622270"/>
            <a:ext cx="289560" cy="244475"/>
          </a:xfrm>
          <a:custGeom>
            <a:rect b="b" l="l" r="r" t="t"/>
            <a:pathLst>
              <a:path extrusionOk="0" h="244475" w="289559">
                <a:moveTo>
                  <a:pt x="112745" y="244389"/>
                </a:moveTo>
                <a:lnTo>
                  <a:pt x="112522" y="238606"/>
                </a:lnTo>
                <a:lnTo>
                  <a:pt x="115509" y="222531"/>
                </a:lnTo>
                <a:lnTo>
                  <a:pt x="116542" y="214278"/>
                </a:lnTo>
                <a:lnTo>
                  <a:pt x="104081" y="216748"/>
                </a:lnTo>
                <a:lnTo>
                  <a:pt x="83738" y="211891"/>
                </a:lnTo>
                <a:lnTo>
                  <a:pt x="71466" y="214278"/>
                </a:lnTo>
                <a:lnTo>
                  <a:pt x="69655" y="205740"/>
                </a:lnTo>
                <a:lnTo>
                  <a:pt x="65603" y="199459"/>
                </a:lnTo>
                <a:lnTo>
                  <a:pt x="59793" y="194959"/>
                </a:lnTo>
                <a:lnTo>
                  <a:pt x="52706" y="191759"/>
                </a:lnTo>
                <a:lnTo>
                  <a:pt x="53407" y="173145"/>
                </a:lnTo>
                <a:lnTo>
                  <a:pt x="51445" y="157242"/>
                </a:lnTo>
                <a:lnTo>
                  <a:pt x="46336" y="144500"/>
                </a:lnTo>
                <a:lnTo>
                  <a:pt x="37594" y="135370"/>
                </a:lnTo>
                <a:lnTo>
                  <a:pt x="25385" y="140270"/>
                </a:lnTo>
                <a:lnTo>
                  <a:pt x="20383" y="140892"/>
                </a:lnTo>
                <a:lnTo>
                  <a:pt x="11166" y="139167"/>
                </a:lnTo>
                <a:lnTo>
                  <a:pt x="13661" y="128629"/>
                </a:lnTo>
                <a:lnTo>
                  <a:pt x="10189" y="119877"/>
                </a:lnTo>
                <a:lnTo>
                  <a:pt x="4414" y="111363"/>
                </a:lnTo>
                <a:lnTo>
                  <a:pt x="0" y="101537"/>
                </a:lnTo>
                <a:lnTo>
                  <a:pt x="6561" y="103494"/>
                </a:lnTo>
                <a:lnTo>
                  <a:pt x="12515" y="99494"/>
                </a:lnTo>
                <a:lnTo>
                  <a:pt x="22631" y="86425"/>
                </a:lnTo>
                <a:lnTo>
                  <a:pt x="18890" y="74161"/>
                </a:lnTo>
                <a:lnTo>
                  <a:pt x="19173" y="63149"/>
                </a:lnTo>
                <a:lnTo>
                  <a:pt x="23986" y="53456"/>
                </a:lnTo>
                <a:lnTo>
                  <a:pt x="33834" y="45148"/>
                </a:lnTo>
                <a:lnTo>
                  <a:pt x="31678" y="36949"/>
                </a:lnTo>
                <a:lnTo>
                  <a:pt x="27804" y="30502"/>
                </a:lnTo>
                <a:lnTo>
                  <a:pt x="22256" y="25729"/>
                </a:lnTo>
                <a:lnTo>
                  <a:pt x="15074" y="22555"/>
                </a:lnTo>
                <a:lnTo>
                  <a:pt x="41524" y="12664"/>
                </a:lnTo>
                <a:lnTo>
                  <a:pt x="70615" y="4173"/>
                </a:lnTo>
                <a:lnTo>
                  <a:pt x="101080" y="2053"/>
                </a:lnTo>
                <a:lnTo>
                  <a:pt x="131654" y="11277"/>
                </a:lnTo>
                <a:lnTo>
                  <a:pt x="137014" y="9156"/>
                </a:lnTo>
                <a:lnTo>
                  <a:pt x="140811" y="5434"/>
                </a:lnTo>
                <a:lnTo>
                  <a:pt x="142858" y="0"/>
                </a:lnTo>
                <a:lnTo>
                  <a:pt x="164501" y="15462"/>
                </a:lnTo>
                <a:lnTo>
                  <a:pt x="183262" y="31688"/>
                </a:lnTo>
                <a:lnTo>
                  <a:pt x="202498" y="45228"/>
                </a:lnTo>
                <a:lnTo>
                  <a:pt x="225565" y="52629"/>
                </a:lnTo>
                <a:lnTo>
                  <a:pt x="223741" y="64428"/>
                </a:lnTo>
                <a:lnTo>
                  <a:pt x="230962" y="67331"/>
                </a:lnTo>
                <a:lnTo>
                  <a:pt x="233121" y="75148"/>
                </a:lnTo>
                <a:lnTo>
                  <a:pt x="255640" y="75148"/>
                </a:lnTo>
                <a:lnTo>
                  <a:pt x="257439" y="80761"/>
                </a:lnTo>
                <a:lnTo>
                  <a:pt x="258051" y="85774"/>
                </a:lnTo>
                <a:lnTo>
                  <a:pt x="259347" y="91122"/>
                </a:lnTo>
                <a:lnTo>
                  <a:pt x="263197" y="97740"/>
                </a:lnTo>
                <a:lnTo>
                  <a:pt x="270878" y="95277"/>
                </a:lnTo>
                <a:lnTo>
                  <a:pt x="275406" y="97322"/>
                </a:lnTo>
                <a:lnTo>
                  <a:pt x="280407" y="100525"/>
                </a:lnTo>
                <a:lnTo>
                  <a:pt x="289513" y="101537"/>
                </a:lnTo>
                <a:lnTo>
                  <a:pt x="276059" y="110650"/>
                </a:lnTo>
                <a:lnTo>
                  <a:pt x="264820" y="121990"/>
                </a:lnTo>
                <a:lnTo>
                  <a:pt x="256520" y="136260"/>
                </a:lnTo>
                <a:lnTo>
                  <a:pt x="251881" y="154167"/>
                </a:lnTo>
                <a:lnTo>
                  <a:pt x="263197" y="165445"/>
                </a:lnTo>
                <a:lnTo>
                  <a:pt x="266993" y="172926"/>
                </a:lnTo>
                <a:lnTo>
                  <a:pt x="265824" y="182671"/>
                </a:lnTo>
                <a:lnTo>
                  <a:pt x="262722" y="189107"/>
                </a:lnTo>
                <a:lnTo>
                  <a:pt x="260806" y="194972"/>
                </a:lnTo>
                <a:lnTo>
                  <a:pt x="263197" y="203000"/>
                </a:lnTo>
                <a:lnTo>
                  <a:pt x="254392" y="199584"/>
                </a:lnTo>
                <a:lnTo>
                  <a:pt x="245716" y="201888"/>
                </a:lnTo>
                <a:lnTo>
                  <a:pt x="229324" y="210519"/>
                </a:lnTo>
                <a:lnTo>
                  <a:pt x="232637" y="217293"/>
                </a:lnTo>
                <a:lnTo>
                  <a:pt x="236881" y="218074"/>
                </a:lnTo>
                <a:lnTo>
                  <a:pt x="204755" y="220904"/>
                </a:lnTo>
                <a:lnTo>
                  <a:pt x="171910" y="226388"/>
                </a:lnTo>
                <a:lnTo>
                  <a:pt x="140516" y="234295"/>
                </a:lnTo>
                <a:lnTo>
                  <a:pt x="112745" y="244389"/>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 name="Google Shape;165;p8"/>
          <p:cNvSpPr txBox="1"/>
          <p:nvPr>
            <p:ph type="title"/>
          </p:nvPr>
        </p:nvSpPr>
        <p:spPr>
          <a:xfrm>
            <a:off x="4963085" y="1198127"/>
            <a:ext cx="8447405" cy="2800985"/>
          </a:xfrm>
          <a:prstGeom prst="rect">
            <a:avLst/>
          </a:prstGeom>
          <a:noFill/>
          <a:ln>
            <a:noFill/>
          </a:ln>
        </p:spPr>
        <p:txBody>
          <a:bodyPr anchorCtr="0" anchor="t" bIns="0" lIns="0" spcFirstLastPara="1" rIns="0" wrap="square" tIns="974300">
            <a:spAutoFit/>
          </a:bodyPr>
          <a:lstStyle/>
          <a:p>
            <a:pPr indent="0" lvl="0" marL="2516505" rtl="0" algn="l">
              <a:lnSpc>
                <a:spcPct val="100000"/>
              </a:lnSpc>
              <a:spcBef>
                <a:spcPts val="0"/>
              </a:spcBef>
              <a:spcAft>
                <a:spcPts val="0"/>
              </a:spcAft>
              <a:buNone/>
            </a:pPr>
            <a:r>
              <a:rPr lang="en-US" sz="8900">
                <a:latin typeface="Calibri"/>
                <a:ea typeface="Calibri"/>
                <a:cs typeface="Calibri"/>
                <a:sym typeface="Calibri"/>
              </a:rPr>
              <a:t>BRUSH</a:t>
            </a:r>
            <a:endParaRPr sz="8900">
              <a:latin typeface="Calibri"/>
              <a:ea typeface="Calibri"/>
              <a:cs typeface="Calibri"/>
              <a:sym typeface="Calibri"/>
            </a:endParaRPr>
          </a:p>
        </p:txBody>
      </p:sp>
      <p:sp>
        <p:nvSpPr>
          <p:cNvPr id="166" name="Google Shape;166;p8"/>
          <p:cNvSpPr txBox="1"/>
          <p:nvPr/>
        </p:nvSpPr>
        <p:spPr>
          <a:xfrm>
            <a:off x="4613731" y="4928808"/>
            <a:ext cx="9277985" cy="3096260"/>
          </a:xfrm>
          <a:prstGeom prst="rect">
            <a:avLst/>
          </a:prstGeom>
          <a:noFill/>
          <a:ln>
            <a:noFill/>
          </a:ln>
        </p:spPr>
        <p:txBody>
          <a:bodyPr anchorCtr="0" anchor="t" bIns="0" lIns="0" spcFirstLastPara="1" rIns="0" wrap="square" tIns="12700">
            <a:spAutoFit/>
          </a:bodyPr>
          <a:lstStyle/>
          <a:p>
            <a:pPr indent="0" lvl="0" marL="12700" marR="5080" rtl="0" algn="l">
              <a:lnSpc>
                <a:spcPct val="115799"/>
              </a:lnSpc>
              <a:spcBef>
                <a:spcPts val="0"/>
              </a:spcBef>
              <a:spcAft>
                <a:spcPts val="0"/>
              </a:spcAft>
              <a:buNone/>
            </a:pPr>
            <a:r>
              <a:rPr lang="en-US" sz="4350">
                <a:solidFill>
                  <a:srgbClr val="C84826"/>
                </a:solidFill>
                <a:latin typeface="Calibri"/>
                <a:ea typeface="Calibri"/>
                <a:cs typeface="Calibri"/>
                <a:sym typeface="Calibri"/>
              </a:rPr>
              <a:t>Weight		on	one	foot,		hit	the	floor	with	the ball	or	heel	of		the	other	foot	(the</a:t>
            </a:r>
            <a:endParaRPr sz="4350">
              <a:latin typeface="Calibri"/>
              <a:ea typeface="Calibri"/>
              <a:cs typeface="Calibri"/>
              <a:sym typeface="Calibri"/>
            </a:endParaRPr>
          </a:p>
          <a:p>
            <a:pPr indent="0" lvl="0" marL="12700" marR="559435" rtl="0" algn="l">
              <a:lnSpc>
                <a:spcPct val="115799"/>
              </a:lnSpc>
              <a:spcBef>
                <a:spcPts val="0"/>
              </a:spcBef>
              <a:spcAft>
                <a:spcPts val="0"/>
              </a:spcAft>
              <a:buNone/>
            </a:pPr>
            <a:r>
              <a:rPr lang="en-US" sz="4350">
                <a:solidFill>
                  <a:srgbClr val="C84826"/>
                </a:solidFill>
                <a:latin typeface="Calibri"/>
                <a:ea typeface="Calibri"/>
                <a:cs typeface="Calibri"/>
                <a:sym typeface="Calibri"/>
              </a:rPr>
              <a:t>free	foot)		after	which		that	foot	is	lifted from		the	floor	to	any	direction.</a:t>
            </a:r>
            <a:endParaRPr sz="435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9"/>
          <p:cNvGrpSpPr/>
          <p:nvPr/>
        </p:nvGrpSpPr>
        <p:grpSpPr>
          <a:xfrm>
            <a:off x="3567422" y="1455774"/>
            <a:ext cx="10590807" cy="2237587"/>
            <a:chOff x="3567422" y="1455774"/>
            <a:chExt cx="10590807" cy="2237587"/>
          </a:xfrm>
        </p:grpSpPr>
        <p:sp>
          <p:nvSpPr>
            <p:cNvPr id="172" name="Google Shape;172;p9"/>
            <p:cNvSpPr/>
            <p:nvPr/>
          </p:nvSpPr>
          <p:spPr>
            <a:xfrm>
              <a:off x="4025823" y="1455774"/>
              <a:ext cx="34290" cy="67945"/>
            </a:xfrm>
            <a:custGeom>
              <a:rect b="b" l="l" r="r" t="t"/>
              <a:pathLst>
                <a:path extrusionOk="0" h="67944" w="34289">
                  <a:moveTo>
                    <a:pt x="11277" y="9334"/>
                  </a:moveTo>
                  <a:lnTo>
                    <a:pt x="8458" y="1879"/>
                  </a:lnTo>
                  <a:lnTo>
                    <a:pt x="0" y="0"/>
                  </a:lnTo>
                  <a:lnTo>
                    <a:pt x="1460" y="6159"/>
                  </a:lnTo>
                  <a:lnTo>
                    <a:pt x="1943" y="9347"/>
                  </a:lnTo>
                  <a:lnTo>
                    <a:pt x="1460" y="12522"/>
                  </a:lnTo>
                  <a:lnTo>
                    <a:pt x="0" y="18694"/>
                  </a:lnTo>
                  <a:lnTo>
                    <a:pt x="8458" y="16789"/>
                  </a:lnTo>
                  <a:lnTo>
                    <a:pt x="11277" y="9334"/>
                  </a:lnTo>
                  <a:close/>
                </a:path>
                <a:path extrusionOk="0" h="67944" w="34289">
                  <a:moveTo>
                    <a:pt x="33782" y="56146"/>
                  </a:moveTo>
                  <a:lnTo>
                    <a:pt x="30810" y="49745"/>
                  </a:lnTo>
                  <a:lnTo>
                    <a:pt x="26924" y="44246"/>
                  </a:lnTo>
                  <a:lnTo>
                    <a:pt x="22694" y="39090"/>
                  </a:lnTo>
                  <a:lnTo>
                    <a:pt x="18707" y="33718"/>
                  </a:lnTo>
                  <a:lnTo>
                    <a:pt x="19888" y="46278"/>
                  </a:lnTo>
                  <a:lnTo>
                    <a:pt x="19215" y="56210"/>
                  </a:lnTo>
                  <a:lnTo>
                    <a:pt x="21107" y="63296"/>
                  </a:lnTo>
                  <a:lnTo>
                    <a:pt x="29997" y="67348"/>
                  </a:lnTo>
                  <a:lnTo>
                    <a:pt x="30797" y="61569"/>
                  </a:lnTo>
                  <a:lnTo>
                    <a:pt x="26631" y="53949"/>
                  </a:lnTo>
                  <a:lnTo>
                    <a:pt x="29997" y="52438"/>
                  </a:lnTo>
                  <a:lnTo>
                    <a:pt x="30213" y="54698"/>
                  </a:lnTo>
                  <a:lnTo>
                    <a:pt x="30556" y="56896"/>
                  </a:lnTo>
                  <a:lnTo>
                    <a:pt x="33782" y="56146"/>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3" name="Google Shape;173;p9"/>
            <p:cNvPicPr preferRelativeResize="0"/>
            <p:nvPr/>
          </p:nvPicPr>
          <p:blipFill rotWithShape="1">
            <a:blip r:embed="rId3">
              <a:alphaModFix/>
            </a:blip>
            <a:srcRect b="0" l="0" r="0" t="0"/>
            <a:stretch/>
          </p:blipFill>
          <p:spPr>
            <a:xfrm>
              <a:off x="3567422" y="1515665"/>
              <a:ext cx="10590807" cy="2177696"/>
            </a:xfrm>
            <a:prstGeom prst="rect">
              <a:avLst/>
            </a:prstGeom>
            <a:noFill/>
            <a:ln>
              <a:noFill/>
            </a:ln>
          </p:spPr>
        </p:pic>
      </p:grpSp>
      <p:sp>
        <p:nvSpPr>
          <p:cNvPr id="174" name="Google Shape;174;p9"/>
          <p:cNvSpPr/>
          <p:nvPr/>
        </p:nvSpPr>
        <p:spPr>
          <a:xfrm>
            <a:off x="5555488" y="1028700"/>
            <a:ext cx="71755" cy="34290"/>
          </a:xfrm>
          <a:custGeom>
            <a:rect b="b" l="l" r="r" t="t"/>
            <a:pathLst>
              <a:path extrusionOk="0" h="34290" w="71754">
                <a:moveTo>
                  <a:pt x="43517" y="34238"/>
                </a:moveTo>
                <a:lnTo>
                  <a:pt x="36695" y="32623"/>
                </a:lnTo>
                <a:lnTo>
                  <a:pt x="30262" y="30626"/>
                </a:lnTo>
                <a:lnTo>
                  <a:pt x="22458" y="29967"/>
                </a:lnTo>
                <a:lnTo>
                  <a:pt x="21901" y="20620"/>
                </a:lnTo>
                <a:lnTo>
                  <a:pt x="28398" y="18321"/>
                </a:lnTo>
                <a:lnTo>
                  <a:pt x="29994" y="11274"/>
                </a:lnTo>
                <a:lnTo>
                  <a:pt x="21946" y="6707"/>
                </a:lnTo>
                <a:lnTo>
                  <a:pt x="15943" y="11288"/>
                </a:lnTo>
                <a:lnTo>
                  <a:pt x="9468" y="17726"/>
                </a:lnTo>
                <a:lnTo>
                  <a:pt x="0" y="18729"/>
                </a:lnTo>
                <a:lnTo>
                  <a:pt x="4566" y="12016"/>
                </a:lnTo>
                <a:lnTo>
                  <a:pt x="0" y="11274"/>
                </a:lnTo>
                <a:lnTo>
                  <a:pt x="20130" y="4281"/>
                </a:lnTo>
                <a:lnTo>
                  <a:pt x="38899" y="2452"/>
                </a:lnTo>
                <a:lnTo>
                  <a:pt x="56019" y="2215"/>
                </a:lnTo>
                <a:lnTo>
                  <a:pt x="71200" y="0"/>
                </a:lnTo>
                <a:lnTo>
                  <a:pt x="71200" y="14983"/>
                </a:lnTo>
                <a:lnTo>
                  <a:pt x="60978" y="14165"/>
                </a:lnTo>
                <a:lnTo>
                  <a:pt x="54467" y="17009"/>
                </a:lnTo>
                <a:lnTo>
                  <a:pt x="51645" y="23531"/>
                </a:lnTo>
                <a:lnTo>
                  <a:pt x="52490" y="33750"/>
                </a:lnTo>
                <a:lnTo>
                  <a:pt x="43517" y="34238"/>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5" name="Google Shape;175;p9"/>
          <p:cNvSpPr/>
          <p:nvPr/>
        </p:nvSpPr>
        <p:spPr>
          <a:xfrm>
            <a:off x="8888544" y="1167260"/>
            <a:ext cx="288925" cy="243840"/>
          </a:xfrm>
          <a:custGeom>
            <a:rect b="b" l="l" r="r" t="t"/>
            <a:pathLst>
              <a:path extrusionOk="0" h="243840" w="288925">
                <a:moveTo>
                  <a:pt x="112442" y="243519"/>
                </a:moveTo>
                <a:lnTo>
                  <a:pt x="112220" y="237757"/>
                </a:lnTo>
                <a:lnTo>
                  <a:pt x="115199" y="221739"/>
                </a:lnTo>
                <a:lnTo>
                  <a:pt x="116229" y="213515"/>
                </a:lnTo>
                <a:lnTo>
                  <a:pt x="103802" y="215977"/>
                </a:lnTo>
                <a:lnTo>
                  <a:pt x="83513" y="211137"/>
                </a:lnTo>
                <a:lnTo>
                  <a:pt x="71274" y="213515"/>
                </a:lnTo>
                <a:lnTo>
                  <a:pt x="69468" y="205008"/>
                </a:lnTo>
                <a:lnTo>
                  <a:pt x="65427" y="198750"/>
                </a:lnTo>
                <a:lnTo>
                  <a:pt x="59633" y="194265"/>
                </a:lnTo>
                <a:lnTo>
                  <a:pt x="52565" y="191077"/>
                </a:lnTo>
                <a:lnTo>
                  <a:pt x="53264" y="172529"/>
                </a:lnTo>
                <a:lnTo>
                  <a:pt x="51307" y="156682"/>
                </a:lnTo>
                <a:lnTo>
                  <a:pt x="46211" y="143986"/>
                </a:lnTo>
                <a:lnTo>
                  <a:pt x="37493" y="134889"/>
                </a:lnTo>
                <a:lnTo>
                  <a:pt x="25317" y="139770"/>
                </a:lnTo>
                <a:lnTo>
                  <a:pt x="20328" y="140391"/>
                </a:lnTo>
                <a:lnTo>
                  <a:pt x="11136" y="138672"/>
                </a:lnTo>
                <a:lnTo>
                  <a:pt x="13624" y="128171"/>
                </a:lnTo>
                <a:lnTo>
                  <a:pt x="10162" y="119451"/>
                </a:lnTo>
                <a:lnTo>
                  <a:pt x="4402" y="110967"/>
                </a:lnTo>
                <a:lnTo>
                  <a:pt x="0" y="101176"/>
                </a:lnTo>
                <a:lnTo>
                  <a:pt x="6543" y="103126"/>
                </a:lnTo>
                <a:lnTo>
                  <a:pt x="12482" y="99140"/>
                </a:lnTo>
                <a:lnTo>
                  <a:pt x="22570" y="86118"/>
                </a:lnTo>
                <a:lnTo>
                  <a:pt x="18839" y="73897"/>
                </a:lnTo>
                <a:lnTo>
                  <a:pt x="19122" y="62924"/>
                </a:lnTo>
                <a:lnTo>
                  <a:pt x="23922" y="53265"/>
                </a:lnTo>
                <a:lnTo>
                  <a:pt x="33743" y="44987"/>
                </a:lnTo>
                <a:lnTo>
                  <a:pt x="31593" y="36817"/>
                </a:lnTo>
                <a:lnTo>
                  <a:pt x="27730" y="30393"/>
                </a:lnTo>
                <a:lnTo>
                  <a:pt x="22196" y="25638"/>
                </a:lnTo>
                <a:lnTo>
                  <a:pt x="15034" y="22475"/>
                </a:lnTo>
                <a:lnTo>
                  <a:pt x="41412" y="12619"/>
                </a:lnTo>
                <a:lnTo>
                  <a:pt x="70425" y="4158"/>
                </a:lnTo>
                <a:lnTo>
                  <a:pt x="100809" y="2046"/>
                </a:lnTo>
                <a:lnTo>
                  <a:pt x="131301" y="11237"/>
                </a:lnTo>
                <a:lnTo>
                  <a:pt x="136646" y="9123"/>
                </a:lnTo>
                <a:lnTo>
                  <a:pt x="140433" y="5414"/>
                </a:lnTo>
                <a:lnTo>
                  <a:pt x="142475" y="0"/>
                </a:lnTo>
                <a:lnTo>
                  <a:pt x="164060" y="15407"/>
                </a:lnTo>
                <a:lnTo>
                  <a:pt x="182771" y="31575"/>
                </a:lnTo>
                <a:lnTo>
                  <a:pt x="201955" y="45067"/>
                </a:lnTo>
                <a:lnTo>
                  <a:pt x="224960" y="52442"/>
                </a:lnTo>
                <a:lnTo>
                  <a:pt x="223141" y="64199"/>
                </a:lnTo>
                <a:lnTo>
                  <a:pt x="230343" y="67092"/>
                </a:lnTo>
                <a:lnTo>
                  <a:pt x="232496" y="74880"/>
                </a:lnTo>
                <a:lnTo>
                  <a:pt x="254955" y="74880"/>
                </a:lnTo>
                <a:lnTo>
                  <a:pt x="256748" y="80474"/>
                </a:lnTo>
                <a:lnTo>
                  <a:pt x="257359" y="85469"/>
                </a:lnTo>
                <a:lnTo>
                  <a:pt x="258651" y="90798"/>
                </a:lnTo>
                <a:lnTo>
                  <a:pt x="262491" y="97393"/>
                </a:lnTo>
                <a:lnTo>
                  <a:pt x="270152" y="94938"/>
                </a:lnTo>
                <a:lnTo>
                  <a:pt x="274667" y="96975"/>
                </a:lnTo>
                <a:lnTo>
                  <a:pt x="279655" y="100167"/>
                </a:lnTo>
                <a:lnTo>
                  <a:pt x="288736" y="101176"/>
                </a:lnTo>
                <a:lnTo>
                  <a:pt x="275318" y="110256"/>
                </a:lnTo>
                <a:lnTo>
                  <a:pt x="264110" y="121555"/>
                </a:lnTo>
                <a:lnTo>
                  <a:pt x="255832" y="135775"/>
                </a:lnTo>
                <a:lnTo>
                  <a:pt x="251206" y="153618"/>
                </a:lnTo>
                <a:lnTo>
                  <a:pt x="262491" y="164856"/>
                </a:lnTo>
                <a:lnTo>
                  <a:pt x="266277" y="172310"/>
                </a:lnTo>
                <a:lnTo>
                  <a:pt x="265111" y="182021"/>
                </a:lnTo>
                <a:lnTo>
                  <a:pt x="262018" y="188434"/>
                </a:lnTo>
                <a:lnTo>
                  <a:pt x="260107" y="194278"/>
                </a:lnTo>
                <a:lnTo>
                  <a:pt x="262491" y="202278"/>
                </a:lnTo>
                <a:lnTo>
                  <a:pt x="253709" y="198874"/>
                </a:lnTo>
                <a:lnTo>
                  <a:pt x="245057" y="201170"/>
                </a:lnTo>
                <a:lnTo>
                  <a:pt x="228709" y="209769"/>
                </a:lnTo>
                <a:lnTo>
                  <a:pt x="232013" y="216519"/>
                </a:lnTo>
                <a:lnTo>
                  <a:pt x="236245" y="217298"/>
                </a:lnTo>
                <a:lnTo>
                  <a:pt x="204205" y="220117"/>
                </a:lnTo>
                <a:lnTo>
                  <a:pt x="171448" y="225583"/>
                </a:lnTo>
                <a:lnTo>
                  <a:pt x="140139" y="233461"/>
                </a:lnTo>
                <a:lnTo>
                  <a:pt x="112442" y="243519"/>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76" name="Google Shape;176;p9"/>
          <p:cNvGrpSpPr/>
          <p:nvPr/>
        </p:nvGrpSpPr>
        <p:grpSpPr>
          <a:xfrm>
            <a:off x="-6346" y="7084922"/>
            <a:ext cx="18294956" cy="3202305"/>
            <a:chOff x="-6346" y="7084922"/>
            <a:chExt cx="18294956" cy="3202305"/>
          </a:xfrm>
        </p:grpSpPr>
        <p:sp>
          <p:nvSpPr>
            <p:cNvPr id="177" name="Google Shape;177;p9"/>
            <p:cNvSpPr/>
            <p:nvPr/>
          </p:nvSpPr>
          <p:spPr>
            <a:xfrm>
              <a:off x="0" y="8671635"/>
              <a:ext cx="18288000" cy="1615440"/>
            </a:xfrm>
            <a:custGeom>
              <a:rect b="b" l="l" r="r" t="t"/>
              <a:pathLst>
                <a:path extrusionOk="0" h="1615440" w="18288000">
                  <a:moveTo>
                    <a:pt x="18288000" y="1615363"/>
                  </a:moveTo>
                  <a:lnTo>
                    <a:pt x="0" y="1615363"/>
                  </a:lnTo>
                  <a:lnTo>
                    <a:pt x="0" y="0"/>
                  </a:lnTo>
                  <a:lnTo>
                    <a:pt x="18288000" y="0"/>
                  </a:lnTo>
                  <a:lnTo>
                    <a:pt x="18288000" y="1615363"/>
                  </a:lnTo>
                  <a:close/>
                </a:path>
              </a:pathLst>
            </a:custGeom>
            <a:solidFill>
              <a:srgbClr val="FFDE5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 name="Google Shape;178;p9"/>
            <p:cNvSpPr/>
            <p:nvPr/>
          </p:nvSpPr>
          <p:spPr>
            <a:xfrm>
              <a:off x="0" y="8664186"/>
              <a:ext cx="18288000" cy="15240"/>
            </a:xfrm>
            <a:custGeom>
              <a:rect b="b" l="l" r="r" t="t"/>
              <a:pathLst>
                <a:path extrusionOk="0" h="15240" w="18288000">
                  <a:moveTo>
                    <a:pt x="18288000" y="14898"/>
                  </a:moveTo>
                  <a:lnTo>
                    <a:pt x="0" y="14898"/>
                  </a:lnTo>
                  <a:lnTo>
                    <a:pt x="0" y="0"/>
                  </a:lnTo>
                  <a:lnTo>
                    <a:pt x="18288000" y="0"/>
                  </a:lnTo>
                  <a:lnTo>
                    <a:pt x="18288000" y="14898"/>
                  </a:lnTo>
                  <a:close/>
                </a:path>
              </a:pathLst>
            </a:custGeom>
            <a:solidFill>
              <a:srgbClr val="C8482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9" name="Google Shape;179;p9"/>
            <p:cNvSpPr/>
            <p:nvPr/>
          </p:nvSpPr>
          <p:spPr>
            <a:xfrm>
              <a:off x="15730830" y="7084922"/>
              <a:ext cx="2557780" cy="3202305"/>
            </a:xfrm>
            <a:custGeom>
              <a:rect b="b" l="l" r="r" t="t"/>
              <a:pathLst>
                <a:path extrusionOk="0" h="3202304" w="2557780">
                  <a:moveTo>
                    <a:pt x="763955" y="2778163"/>
                  </a:moveTo>
                  <a:lnTo>
                    <a:pt x="758723" y="2776651"/>
                  </a:lnTo>
                  <a:lnTo>
                    <a:pt x="754989" y="2776143"/>
                  </a:lnTo>
                  <a:lnTo>
                    <a:pt x="752119" y="2779953"/>
                  </a:lnTo>
                  <a:lnTo>
                    <a:pt x="756018" y="2784627"/>
                  </a:lnTo>
                  <a:lnTo>
                    <a:pt x="759853" y="2786938"/>
                  </a:lnTo>
                  <a:lnTo>
                    <a:pt x="763955" y="2778163"/>
                  </a:lnTo>
                  <a:close/>
                </a:path>
                <a:path extrusionOk="0" h="3202304" w="2557780">
                  <a:moveTo>
                    <a:pt x="900798" y="3182124"/>
                  </a:moveTo>
                  <a:lnTo>
                    <a:pt x="890168" y="3172790"/>
                  </a:lnTo>
                  <a:lnTo>
                    <a:pt x="880186" y="3163074"/>
                  </a:lnTo>
                  <a:lnTo>
                    <a:pt x="860323" y="3142704"/>
                  </a:lnTo>
                  <a:lnTo>
                    <a:pt x="868972" y="3137433"/>
                  </a:lnTo>
                  <a:lnTo>
                    <a:pt x="871766" y="3131820"/>
                  </a:lnTo>
                  <a:lnTo>
                    <a:pt x="874598" y="3126155"/>
                  </a:lnTo>
                  <a:lnTo>
                    <a:pt x="877493" y="3109557"/>
                  </a:lnTo>
                  <a:lnTo>
                    <a:pt x="877963" y="3088309"/>
                  </a:lnTo>
                  <a:lnTo>
                    <a:pt x="876528" y="3063240"/>
                  </a:lnTo>
                  <a:lnTo>
                    <a:pt x="865898" y="3006001"/>
                  </a:lnTo>
                  <a:lnTo>
                    <a:pt x="851839" y="2960281"/>
                  </a:lnTo>
                  <a:lnTo>
                    <a:pt x="836079" y="2914662"/>
                  </a:lnTo>
                  <a:lnTo>
                    <a:pt x="810552" y="2860751"/>
                  </a:lnTo>
                  <a:lnTo>
                    <a:pt x="788441" y="2817926"/>
                  </a:lnTo>
                  <a:lnTo>
                    <a:pt x="772325" y="2792933"/>
                  </a:lnTo>
                  <a:lnTo>
                    <a:pt x="766749" y="2796921"/>
                  </a:lnTo>
                  <a:lnTo>
                    <a:pt x="760666" y="2799156"/>
                  </a:lnTo>
                  <a:lnTo>
                    <a:pt x="754024" y="2799689"/>
                  </a:lnTo>
                  <a:lnTo>
                    <a:pt x="752055" y="2799384"/>
                  </a:lnTo>
                  <a:lnTo>
                    <a:pt x="752055" y="3181286"/>
                  </a:lnTo>
                  <a:lnTo>
                    <a:pt x="678408" y="3151428"/>
                  </a:lnTo>
                  <a:lnTo>
                    <a:pt x="633374" y="3127654"/>
                  </a:lnTo>
                  <a:lnTo>
                    <a:pt x="589622" y="3101911"/>
                  </a:lnTo>
                  <a:lnTo>
                    <a:pt x="548449" y="3076232"/>
                  </a:lnTo>
                  <a:lnTo>
                    <a:pt x="546900" y="3075267"/>
                  </a:lnTo>
                  <a:lnTo>
                    <a:pt x="502361" y="3046501"/>
                  </a:lnTo>
                  <a:lnTo>
                    <a:pt x="464248" y="3019806"/>
                  </a:lnTo>
                  <a:lnTo>
                    <a:pt x="430491" y="2990177"/>
                  </a:lnTo>
                  <a:lnTo>
                    <a:pt x="399072" y="2952597"/>
                  </a:lnTo>
                  <a:lnTo>
                    <a:pt x="370827" y="2916390"/>
                  </a:lnTo>
                  <a:lnTo>
                    <a:pt x="339610" y="2880944"/>
                  </a:lnTo>
                  <a:lnTo>
                    <a:pt x="308063" y="2845231"/>
                  </a:lnTo>
                  <a:lnTo>
                    <a:pt x="278841" y="2808198"/>
                  </a:lnTo>
                  <a:lnTo>
                    <a:pt x="254609" y="2768828"/>
                  </a:lnTo>
                  <a:lnTo>
                    <a:pt x="231635" y="2721991"/>
                  </a:lnTo>
                  <a:lnTo>
                    <a:pt x="212051" y="2673972"/>
                  </a:lnTo>
                  <a:lnTo>
                    <a:pt x="195795" y="2625064"/>
                  </a:lnTo>
                  <a:lnTo>
                    <a:pt x="182816" y="2575572"/>
                  </a:lnTo>
                  <a:lnTo>
                    <a:pt x="173024" y="2525788"/>
                  </a:lnTo>
                  <a:lnTo>
                    <a:pt x="170865" y="2500655"/>
                  </a:lnTo>
                  <a:lnTo>
                    <a:pt x="171094" y="2488742"/>
                  </a:lnTo>
                  <a:lnTo>
                    <a:pt x="173291" y="2467102"/>
                  </a:lnTo>
                  <a:lnTo>
                    <a:pt x="172872" y="2466949"/>
                  </a:lnTo>
                  <a:lnTo>
                    <a:pt x="176212" y="2461336"/>
                  </a:lnTo>
                  <a:lnTo>
                    <a:pt x="179222" y="2457386"/>
                  </a:lnTo>
                  <a:lnTo>
                    <a:pt x="184302" y="2454465"/>
                  </a:lnTo>
                  <a:lnTo>
                    <a:pt x="189699" y="2454732"/>
                  </a:lnTo>
                  <a:lnTo>
                    <a:pt x="193992" y="2455253"/>
                  </a:lnTo>
                  <a:lnTo>
                    <a:pt x="191947" y="2453957"/>
                  </a:lnTo>
                  <a:lnTo>
                    <a:pt x="230390" y="2469870"/>
                  </a:lnTo>
                  <a:lnTo>
                    <a:pt x="259854" y="2484615"/>
                  </a:lnTo>
                  <a:lnTo>
                    <a:pt x="289191" y="2499690"/>
                  </a:lnTo>
                  <a:lnTo>
                    <a:pt x="317715" y="2516301"/>
                  </a:lnTo>
                  <a:lnTo>
                    <a:pt x="344716" y="2535656"/>
                  </a:lnTo>
                  <a:lnTo>
                    <a:pt x="358165" y="2545359"/>
                  </a:lnTo>
                  <a:lnTo>
                    <a:pt x="371729" y="2554986"/>
                  </a:lnTo>
                  <a:lnTo>
                    <a:pt x="445427" y="2623591"/>
                  </a:lnTo>
                  <a:lnTo>
                    <a:pt x="481799" y="2664510"/>
                  </a:lnTo>
                  <a:lnTo>
                    <a:pt x="517296" y="2706014"/>
                  </a:lnTo>
                  <a:lnTo>
                    <a:pt x="551472" y="2748521"/>
                  </a:lnTo>
                  <a:lnTo>
                    <a:pt x="583869" y="2792438"/>
                  </a:lnTo>
                  <a:lnTo>
                    <a:pt x="614057" y="2838208"/>
                  </a:lnTo>
                  <a:lnTo>
                    <a:pt x="643166" y="2884779"/>
                  </a:lnTo>
                  <a:lnTo>
                    <a:pt x="669112" y="2933331"/>
                  </a:lnTo>
                  <a:lnTo>
                    <a:pt x="691997" y="2983560"/>
                  </a:lnTo>
                  <a:lnTo>
                    <a:pt x="711898" y="3035147"/>
                  </a:lnTo>
                  <a:lnTo>
                    <a:pt x="728929" y="3087738"/>
                  </a:lnTo>
                  <a:lnTo>
                    <a:pt x="740600" y="3134207"/>
                  </a:lnTo>
                  <a:lnTo>
                    <a:pt x="752055" y="3181286"/>
                  </a:lnTo>
                  <a:lnTo>
                    <a:pt x="752055" y="2799384"/>
                  </a:lnTo>
                  <a:lnTo>
                    <a:pt x="746785" y="2798559"/>
                  </a:lnTo>
                  <a:lnTo>
                    <a:pt x="743254" y="2790012"/>
                  </a:lnTo>
                  <a:lnTo>
                    <a:pt x="744664" y="2783802"/>
                  </a:lnTo>
                  <a:lnTo>
                    <a:pt x="751154" y="2779509"/>
                  </a:lnTo>
                  <a:lnTo>
                    <a:pt x="751255" y="2777528"/>
                  </a:lnTo>
                  <a:lnTo>
                    <a:pt x="752106" y="2759913"/>
                  </a:lnTo>
                  <a:lnTo>
                    <a:pt x="746480" y="2744800"/>
                  </a:lnTo>
                  <a:lnTo>
                    <a:pt x="734466" y="2734437"/>
                  </a:lnTo>
                  <a:lnTo>
                    <a:pt x="716241" y="2729128"/>
                  </a:lnTo>
                  <a:lnTo>
                    <a:pt x="705751" y="2697302"/>
                  </a:lnTo>
                  <a:lnTo>
                    <a:pt x="698588" y="2671330"/>
                  </a:lnTo>
                  <a:lnTo>
                    <a:pt x="684212" y="2651556"/>
                  </a:lnTo>
                  <a:lnTo>
                    <a:pt x="652094" y="2638336"/>
                  </a:lnTo>
                  <a:lnTo>
                    <a:pt x="650887" y="2612479"/>
                  </a:lnTo>
                  <a:lnTo>
                    <a:pt x="629500" y="2580716"/>
                  </a:lnTo>
                  <a:lnTo>
                    <a:pt x="601345" y="2549360"/>
                  </a:lnTo>
                  <a:lnTo>
                    <a:pt x="580618" y="2525649"/>
                  </a:lnTo>
                  <a:lnTo>
                    <a:pt x="543610" y="2489631"/>
                  </a:lnTo>
                  <a:lnTo>
                    <a:pt x="503008" y="2460218"/>
                  </a:lnTo>
                  <a:lnTo>
                    <a:pt x="458635" y="2436672"/>
                  </a:lnTo>
                  <a:lnTo>
                    <a:pt x="411137" y="2419185"/>
                  </a:lnTo>
                  <a:lnTo>
                    <a:pt x="411861" y="2410650"/>
                  </a:lnTo>
                  <a:lnTo>
                    <a:pt x="419214" y="2406993"/>
                  </a:lnTo>
                  <a:lnTo>
                    <a:pt x="426694" y="2402967"/>
                  </a:lnTo>
                  <a:lnTo>
                    <a:pt x="427494" y="2395778"/>
                  </a:lnTo>
                  <a:lnTo>
                    <a:pt x="427761" y="2393353"/>
                  </a:lnTo>
                  <a:lnTo>
                    <a:pt x="395452" y="2384514"/>
                  </a:lnTo>
                  <a:lnTo>
                    <a:pt x="352894" y="2364143"/>
                  </a:lnTo>
                  <a:lnTo>
                    <a:pt x="310705" y="2340991"/>
                  </a:lnTo>
                  <a:lnTo>
                    <a:pt x="304939" y="2337816"/>
                  </a:lnTo>
                  <a:lnTo>
                    <a:pt x="277202" y="2322525"/>
                  </a:lnTo>
                  <a:lnTo>
                    <a:pt x="270535" y="2319617"/>
                  </a:lnTo>
                  <a:lnTo>
                    <a:pt x="229628" y="2304973"/>
                  </a:lnTo>
                  <a:lnTo>
                    <a:pt x="191122" y="2299766"/>
                  </a:lnTo>
                  <a:lnTo>
                    <a:pt x="182854" y="2300528"/>
                  </a:lnTo>
                  <a:lnTo>
                    <a:pt x="140373" y="2325738"/>
                  </a:lnTo>
                  <a:lnTo>
                    <a:pt x="125780" y="2345067"/>
                  </a:lnTo>
                  <a:lnTo>
                    <a:pt x="121005" y="2335301"/>
                  </a:lnTo>
                  <a:lnTo>
                    <a:pt x="116065" y="2331859"/>
                  </a:lnTo>
                  <a:lnTo>
                    <a:pt x="111912" y="2328964"/>
                  </a:lnTo>
                  <a:lnTo>
                    <a:pt x="98463" y="2327300"/>
                  </a:lnTo>
                  <a:lnTo>
                    <a:pt x="80606" y="2331478"/>
                  </a:lnTo>
                  <a:lnTo>
                    <a:pt x="79603" y="2341257"/>
                  </a:lnTo>
                  <a:lnTo>
                    <a:pt x="77876" y="2351328"/>
                  </a:lnTo>
                  <a:lnTo>
                    <a:pt x="75615" y="2361806"/>
                  </a:lnTo>
                  <a:lnTo>
                    <a:pt x="73025" y="2372791"/>
                  </a:lnTo>
                  <a:lnTo>
                    <a:pt x="63068" y="2372855"/>
                  </a:lnTo>
                  <a:lnTo>
                    <a:pt x="53771" y="2377160"/>
                  </a:lnTo>
                  <a:lnTo>
                    <a:pt x="31203" y="2410434"/>
                  </a:lnTo>
                  <a:lnTo>
                    <a:pt x="18694" y="2456396"/>
                  </a:lnTo>
                  <a:lnTo>
                    <a:pt x="13652" y="2463863"/>
                  </a:lnTo>
                  <a:lnTo>
                    <a:pt x="8877" y="2471509"/>
                  </a:lnTo>
                  <a:lnTo>
                    <a:pt x="4343" y="2479294"/>
                  </a:lnTo>
                  <a:lnTo>
                    <a:pt x="0" y="2487168"/>
                  </a:lnTo>
                  <a:lnTo>
                    <a:pt x="6858" y="2499842"/>
                  </a:lnTo>
                  <a:lnTo>
                    <a:pt x="12903" y="2512847"/>
                  </a:lnTo>
                  <a:lnTo>
                    <a:pt x="18148" y="2526284"/>
                  </a:lnTo>
                  <a:lnTo>
                    <a:pt x="22631" y="2540317"/>
                  </a:lnTo>
                  <a:lnTo>
                    <a:pt x="21107" y="2559316"/>
                  </a:lnTo>
                  <a:lnTo>
                    <a:pt x="17310" y="2579941"/>
                  </a:lnTo>
                  <a:lnTo>
                    <a:pt x="13843" y="2599740"/>
                  </a:lnTo>
                  <a:lnTo>
                    <a:pt x="13322" y="2616276"/>
                  </a:lnTo>
                  <a:lnTo>
                    <a:pt x="18910" y="2635008"/>
                  </a:lnTo>
                  <a:lnTo>
                    <a:pt x="27305" y="2645460"/>
                  </a:lnTo>
                  <a:lnTo>
                    <a:pt x="35598" y="2652547"/>
                  </a:lnTo>
                  <a:lnTo>
                    <a:pt x="40894" y="2661208"/>
                  </a:lnTo>
                  <a:lnTo>
                    <a:pt x="50076" y="2703042"/>
                  </a:lnTo>
                  <a:lnTo>
                    <a:pt x="58496" y="2747594"/>
                  </a:lnTo>
                  <a:lnTo>
                    <a:pt x="70967" y="2791383"/>
                  </a:lnTo>
                  <a:lnTo>
                    <a:pt x="92316" y="2830931"/>
                  </a:lnTo>
                  <a:lnTo>
                    <a:pt x="102069" y="2826613"/>
                  </a:lnTo>
                  <a:lnTo>
                    <a:pt x="112318" y="2824010"/>
                  </a:lnTo>
                  <a:lnTo>
                    <a:pt x="123012" y="2823108"/>
                  </a:lnTo>
                  <a:lnTo>
                    <a:pt x="134124" y="2823895"/>
                  </a:lnTo>
                  <a:lnTo>
                    <a:pt x="134658" y="2838196"/>
                  </a:lnTo>
                  <a:lnTo>
                    <a:pt x="132943" y="2851785"/>
                  </a:lnTo>
                  <a:lnTo>
                    <a:pt x="129082" y="2864497"/>
                  </a:lnTo>
                  <a:lnTo>
                    <a:pt x="123202" y="2876232"/>
                  </a:lnTo>
                  <a:lnTo>
                    <a:pt x="129171" y="2880588"/>
                  </a:lnTo>
                  <a:lnTo>
                    <a:pt x="135407" y="2884005"/>
                  </a:lnTo>
                  <a:lnTo>
                    <a:pt x="141846" y="2886456"/>
                  </a:lnTo>
                  <a:lnTo>
                    <a:pt x="148437" y="2887942"/>
                  </a:lnTo>
                  <a:lnTo>
                    <a:pt x="151612" y="2908223"/>
                  </a:lnTo>
                  <a:lnTo>
                    <a:pt x="158229" y="2927400"/>
                  </a:lnTo>
                  <a:lnTo>
                    <a:pt x="167970" y="2945536"/>
                  </a:lnTo>
                  <a:lnTo>
                    <a:pt x="180517" y="2962694"/>
                  </a:lnTo>
                  <a:lnTo>
                    <a:pt x="200469" y="2991015"/>
                  </a:lnTo>
                  <a:lnTo>
                    <a:pt x="216217" y="3006242"/>
                  </a:lnTo>
                  <a:lnTo>
                    <a:pt x="232206" y="3011309"/>
                  </a:lnTo>
                  <a:lnTo>
                    <a:pt x="252869" y="3009138"/>
                  </a:lnTo>
                  <a:lnTo>
                    <a:pt x="274066" y="3030931"/>
                  </a:lnTo>
                  <a:lnTo>
                    <a:pt x="286118" y="3059328"/>
                  </a:lnTo>
                  <a:lnTo>
                    <a:pt x="297180" y="3088411"/>
                  </a:lnTo>
                  <a:lnTo>
                    <a:pt x="315442" y="3112236"/>
                  </a:lnTo>
                  <a:lnTo>
                    <a:pt x="333298" y="3122930"/>
                  </a:lnTo>
                  <a:lnTo>
                    <a:pt x="351929" y="3130118"/>
                  </a:lnTo>
                  <a:lnTo>
                    <a:pt x="371005" y="3134004"/>
                  </a:lnTo>
                  <a:lnTo>
                    <a:pt x="390220" y="3134728"/>
                  </a:lnTo>
                  <a:lnTo>
                    <a:pt x="388797" y="3143275"/>
                  </a:lnTo>
                  <a:lnTo>
                    <a:pt x="389610" y="3151479"/>
                  </a:lnTo>
                  <a:lnTo>
                    <a:pt x="392671" y="3159264"/>
                  </a:lnTo>
                  <a:lnTo>
                    <a:pt x="398005" y="3166567"/>
                  </a:lnTo>
                  <a:lnTo>
                    <a:pt x="414528" y="3179635"/>
                  </a:lnTo>
                  <a:lnTo>
                    <a:pt x="423125" y="3189313"/>
                  </a:lnTo>
                  <a:lnTo>
                    <a:pt x="434251" y="3195510"/>
                  </a:lnTo>
                  <a:lnTo>
                    <a:pt x="458393" y="3198139"/>
                  </a:lnTo>
                  <a:lnTo>
                    <a:pt x="477761" y="3196221"/>
                  </a:lnTo>
                  <a:lnTo>
                    <a:pt x="478586" y="3189821"/>
                  </a:lnTo>
                  <a:lnTo>
                    <a:pt x="474510" y="3180080"/>
                  </a:lnTo>
                  <a:lnTo>
                    <a:pt x="479145" y="3168116"/>
                  </a:lnTo>
                  <a:lnTo>
                    <a:pt x="486359" y="3172663"/>
                  </a:lnTo>
                  <a:lnTo>
                    <a:pt x="493725" y="3175114"/>
                  </a:lnTo>
                  <a:lnTo>
                    <a:pt x="501218" y="3175470"/>
                  </a:lnTo>
                  <a:lnTo>
                    <a:pt x="508838" y="3173704"/>
                  </a:lnTo>
                  <a:lnTo>
                    <a:pt x="504482" y="3163468"/>
                  </a:lnTo>
                  <a:lnTo>
                    <a:pt x="498970" y="3153994"/>
                  </a:lnTo>
                  <a:lnTo>
                    <a:pt x="496862" y="3151263"/>
                  </a:lnTo>
                  <a:lnTo>
                    <a:pt x="492239" y="3145269"/>
                  </a:lnTo>
                  <a:lnTo>
                    <a:pt x="484238" y="3137293"/>
                  </a:lnTo>
                  <a:lnTo>
                    <a:pt x="516801" y="3147771"/>
                  </a:lnTo>
                  <a:lnTo>
                    <a:pt x="521195" y="3160623"/>
                  </a:lnTo>
                  <a:lnTo>
                    <a:pt x="514972" y="3178340"/>
                  </a:lnTo>
                  <a:lnTo>
                    <a:pt x="515670" y="3202076"/>
                  </a:lnTo>
                  <a:lnTo>
                    <a:pt x="899464" y="3202076"/>
                  </a:lnTo>
                  <a:lnTo>
                    <a:pt x="899439" y="3199384"/>
                  </a:lnTo>
                  <a:lnTo>
                    <a:pt x="899845" y="3190798"/>
                  </a:lnTo>
                  <a:lnTo>
                    <a:pt x="900798" y="3182124"/>
                  </a:lnTo>
                  <a:close/>
                </a:path>
                <a:path extrusionOk="0" h="3202304" w="2557780">
                  <a:moveTo>
                    <a:pt x="2184603" y="2541422"/>
                  </a:moveTo>
                  <a:lnTo>
                    <a:pt x="2181809" y="2536774"/>
                  </a:lnTo>
                  <a:lnTo>
                    <a:pt x="2179383" y="2533942"/>
                  </a:lnTo>
                  <a:lnTo>
                    <a:pt x="2174646" y="2534932"/>
                  </a:lnTo>
                  <a:lnTo>
                    <a:pt x="2174354" y="2540901"/>
                  </a:lnTo>
                  <a:lnTo>
                    <a:pt x="2175484" y="2545219"/>
                  </a:lnTo>
                  <a:lnTo>
                    <a:pt x="2184603" y="2541422"/>
                  </a:lnTo>
                  <a:close/>
                </a:path>
                <a:path extrusionOk="0" h="3202304" w="2557780">
                  <a:moveTo>
                    <a:pt x="2200160" y="2082888"/>
                  </a:moveTo>
                  <a:lnTo>
                    <a:pt x="2196782" y="2079332"/>
                  </a:lnTo>
                  <a:lnTo>
                    <a:pt x="2191423" y="2082533"/>
                  </a:lnTo>
                  <a:lnTo>
                    <a:pt x="2188146" y="2085924"/>
                  </a:lnTo>
                  <a:lnTo>
                    <a:pt x="2196325" y="2091397"/>
                  </a:lnTo>
                  <a:lnTo>
                    <a:pt x="2198954" y="2086457"/>
                  </a:lnTo>
                  <a:lnTo>
                    <a:pt x="2200160" y="2082888"/>
                  </a:lnTo>
                  <a:close/>
                </a:path>
                <a:path extrusionOk="0" h="3202304" w="2557780">
                  <a:moveTo>
                    <a:pt x="2554452" y="1847494"/>
                  </a:moveTo>
                  <a:lnTo>
                    <a:pt x="2553525" y="1795805"/>
                  </a:lnTo>
                  <a:lnTo>
                    <a:pt x="2551976" y="1709635"/>
                  </a:lnTo>
                  <a:lnTo>
                    <a:pt x="2550731" y="1640700"/>
                  </a:lnTo>
                  <a:lnTo>
                    <a:pt x="2549804" y="1589011"/>
                  </a:lnTo>
                  <a:lnTo>
                    <a:pt x="2525928" y="1629244"/>
                  </a:lnTo>
                  <a:lnTo>
                    <a:pt x="2467419" y="1719948"/>
                  </a:lnTo>
                  <a:lnTo>
                    <a:pt x="2428786" y="1756702"/>
                  </a:lnTo>
                  <a:lnTo>
                    <a:pt x="2381224" y="1784400"/>
                  </a:lnTo>
                  <a:lnTo>
                    <a:pt x="2342121" y="1821586"/>
                  </a:lnTo>
                  <a:lnTo>
                    <a:pt x="2156447" y="1928101"/>
                  </a:lnTo>
                  <a:lnTo>
                    <a:pt x="2155736" y="1928774"/>
                  </a:lnTo>
                  <a:lnTo>
                    <a:pt x="2152777" y="1914067"/>
                  </a:lnTo>
                  <a:lnTo>
                    <a:pt x="2149271" y="1899869"/>
                  </a:lnTo>
                  <a:lnTo>
                    <a:pt x="2144941" y="1886458"/>
                  </a:lnTo>
                  <a:lnTo>
                    <a:pt x="2139492" y="1874113"/>
                  </a:lnTo>
                  <a:lnTo>
                    <a:pt x="2134908" y="1860943"/>
                  </a:lnTo>
                  <a:lnTo>
                    <a:pt x="2125726" y="1834629"/>
                  </a:lnTo>
                  <a:lnTo>
                    <a:pt x="2113165" y="1811528"/>
                  </a:lnTo>
                  <a:lnTo>
                    <a:pt x="2102307" y="1804314"/>
                  </a:lnTo>
                  <a:lnTo>
                    <a:pt x="2067407" y="1784934"/>
                  </a:lnTo>
                  <a:lnTo>
                    <a:pt x="2083663" y="1787004"/>
                  </a:lnTo>
                  <a:lnTo>
                    <a:pt x="2091016" y="1780006"/>
                  </a:lnTo>
                  <a:lnTo>
                    <a:pt x="2089480" y="1763941"/>
                  </a:lnTo>
                  <a:lnTo>
                    <a:pt x="2096579" y="1757184"/>
                  </a:lnTo>
                  <a:lnTo>
                    <a:pt x="2084133" y="1751495"/>
                  </a:lnTo>
                  <a:lnTo>
                    <a:pt x="2080996" y="1754479"/>
                  </a:lnTo>
                  <a:lnTo>
                    <a:pt x="2069630" y="1747761"/>
                  </a:lnTo>
                  <a:lnTo>
                    <a:pt x="2067547" y="1749742"/>
                  </a:lnTo>
                  <a:lnTo>
                    <a:pt x="2070290" y="1729600"/>
                  </a:lnTo>
                  <a:lnTo>
                    <a:pt x="2068118" y="1714144"/>
                  </a:lnTo>
                  <a:lnTo>
                    <a:pt x="2063635" y="1700885"/>
                  </a:lnTo>
                  <a:lnTo>
                    <a:pt x="2050669" y="1678165"/>
                  </a:lnTo>
                  <a:lnTo>
                    <a:pt x="2057133" y="1654479"/>
                  </a:lnTo>
                  <a:lnTo>
                    <a:pt x="2023681" y="1633728"/>
                  </a:lnTo>
                  <a:lnTo>
                    <a:pt x="2014372" y="1623796"/>
                  </a:lnTo>
                  <a:lnTo>
                    <a:pt x="2014372" y="1975586"/>
                  </a:lnTo>
                  <a:lnTo>
                    <a:pt x="1980514" y="1972741"/>
                  </a:lnTo>
                  <a:lnTo>
                    <a:pt x="1956092" y="1978444"/>
                  </a:lnTo>
                  <a:lnTo>
                    <a:pt x="1932495" y="1983359"/>
                  </a:lnTo>
                  <a:lnTo>
                    <a:pt x="1901113" y="1978152"/>
                  </a:lnTo>
                  <a:lnTo>
                    <a:pt x="1850631" y="1973592"/>
                  </a:lnTo>
                  <a:lnTo>
                    <a:pt x="1801710" y="1967534"/>
                  </a:lnTo>
                  <a:lnTo>
                    <a:pt x="1746110" y="1950313"/>
                  </a:lnTo>
                  <a:lnTo>
                    <a:pt x="1693075" y="1930641"/>
                  </a:lnTo>
                  <a:lnTo>
                    <a:pt x="1643126" y="1908048"/>
                  </a:lnTo>
                  <a:lnTo>
                    <a:pt x="1607172" y="1889658"/>
                  </a:lnTo>
                  <a:lnTo>
                    <a:pt x="1565249" y="1859419"/>
                  </a:lnTo>
                  <a:lnTo>
                    <a:pt x="1535087" y="1835543"/>
                  </a:lnTo>
                  <a:lnTo>
                    <a:pt x="1499362" y="1799412"/>
                  </a:lnTo>
                  <a:lnTo>
                    <a:pt x="1467040" y="1760042"/>
                  </a:lnTo>
                  <a:lnTo>
                    <a:pt x="1447088" y="1726438"/>
                  </a:lnTo>
                  <a:lnTo>
                    <a:pt x="1433487" y="1704314"/>
                  </a:lnTo>
                  <a:lnTo>
                    <a:pt x="1412786" y="1671421"/>
                  </a:lnTo>
                  <a:lnTo>
                    <a:pt x="1393151" y="1637525"/>
                  </a:lnTo>
                  <a:lnTo>
                    <a:pt x="1365250" y="1593951"/>
                  </a:lnTo>
                  <a:lnTo>
                    <a:pt x="1344980" y="1560652"/>
                  </a:lnTo>
                  <a:lnTo>
                    <a:pt x="1323708" y="1528305"/>
                  </a:lnTo>
                  <a:lnTo>
                    <a:pt x="1310868" y="1505445"/>
                  </a:lnTo>
                  <a:lnTo>
                    <a:pt x="1304163" y="1510169"/>
                  </a:lnTo>
                  <a:lnTo>
                    <a:pt x="1297178" y="1500949"/>
                  </a:lnTo>
                  <a:lnTo>
                    <a:pt x="1289354" y="1490865"/>
                  </a:lnTo>
                  <a:lnTo>
                    <a:pt x="1273695" y="1470710"/>
                  </a:lnTo>
                  <a:lnTo>
                    <a:pt x="1260182" y="1448498"/>
                  </a:lnTo>
                  <a:lnTo>
                    <a:pt x="1245819" y="1427099"/>
                  </a:lnTo>
                  <a:lnTo>
                    <a:pt x="1238643" y="1416405"/>
                  </a:lnTo>
                  <a:lnTo>
                    <a:pt x="1231506" y="1405674"/>
                  </a:lnTo>
                  <a:lnTo>
                    <a:pt x="1225600" y="1393761"/>
                  </a:lnTo>
                  <a:lnTo>
                    <a:pt x="1211453" y="1372158"/>
                  </a:lnTo>
                  <a:lnTo>
                    <a:pt x="1205839" y="1359979"/>
                  </a:lnTo>
                  <a:lnTo>
                    <a:pt x="1198803" y="1349133"/>
                  </a:lnTo>
                  <a:lnTo>
                    <a:pt x="1190180" y="1339811"/>
                  </a:lnTo>
                  <a:lnTo>
                    <a:pt x="1179093" y="1332826"/>
                  </a:lnTo>
                  <a:lnTo>
                    <a:pt x="1173454" y="1338186"/>
                  </a:lnTo>
                  <a:lnTo>
                    <a:pt x="1169949" y="1328051"/>
                  </a:lnTo>
                  <a:lnTo>
                    <a:pt x="1169949" y="1604556"/>
                  </a:lnTo>
                  <a:lnTo>
                    <a:pt x="1169454" y="1604899"/>
                  </a:lnTo>
                  <a:lnTo>
                    <a:pt x="1169885" y="1604492"/>
                  </a:lnTo>
                  <a:lnTo>
                    <a:pt x="1169949" y="1328051"/>
                  </a:lnTo>
                  <a:lnTo>
                    <a:pt x="1168895" y="1325003"/>
                  </a:lnTo>
                  <a:lnTo>
                    <a:pt x="1165237" y="1310957"/>
                  </a:lnTo>
                  <a:lnTo>
                    <a:pt x="1162481" y="1296047"/>
                  </a:lnTo>
                  <a:lnTo>
                    <a:pt x="1151890" y="1271066"/>
                  </a:lnTo>
                  <a:lnTo>
                    <a:pt x="1145400" y="1242187"/>
                  </a:lnTo>
                  <a:lnTo>
                    <a:pt x="1138720" y="1213485"/>
                  </a:lnTo>
                  <a:lnTo>
                    <a:pt x="1138656" y="1196022"/>
                  </a:lnTo>
                  <a:lnTo>
                    <a:pt x="1143266" y="1191641"/>
                  </a:lnTo>
                  <a:lnTo>
                    <a:pt x="1157008" y="1161034"/>
                  </a:lnTo>
                  <a:lnTo>
                    <a:pt x="1178915" y="1122680"/>
                  </a:lnTo>
                  <a:lnTo>
                    <a:pt x="1219187" y="1101890"/>
                  </a:lnTo>
                  <a:lnTo>
                    <a:pt x="1261833" y="1096378"/>
                  </a:lnTo>
                  <a:lnTo>
                    <a:pt x="1297266" y="1097737"/>
                  </a:lnTo>
                  <a:lnTo>
                    <a:pt x="1337665" y="1111897"/>
                  </a:lnTo>
                  <a:lnTo>
                    <a:pt x="1375054" y="1128915"/>
                  </a:lnTo>
                  <a:lnTo>
                    <a:pt x="1418945" y="1157287"/>
                  </a:lnTo>
                  <a:lnTo>
                    <a:pt x="1462303" y="1186141"/>
                  </a:lnTo>
                  <a:lnTo>
                    <a:pt x="1494332" y="1208265"/>
                  </a:lnTo>
                  <a:lnTo>
                    <a:pt x="1531429" y="1243088"/>
                  </a:lnTo>
                  <a:lnTo>
                    <a:pt x="1563751" y="1282458"/>
                  </a:lnTo>
                  <a:lnTo>
                    <a:pt x="1586814" y="1313103"/>
                  </a:lnTo>
                  <a:lnTo>
                    <a:pt x="1621320" y="1350391"/>
                  </a:lnTo>
                  <a:lnTo>
                    <a:pt x="1656765" y="1386776"/>
                  </a:lnTo>
                  <a:lnTo>
                    <a:pt x="1691411" y="1423936"/>
                  </a:lnTo>
                  <a:lnTo>
                    <a:pt x="1723504" y="1463522"/>
                  </a:lnTo>
                  <a:lnTo>
                    <a:pt x="1753755" y="1504861"/>
                  </a:lnTo>
                  <a:lnTo>
                    <a:pt x="1774875" y="1537347"/>
                  </a:lnTo>
                  <a:lnTo>
                    <a:pt x="1804365" y="1579410"/>
                  </a:lnTo>
                  <a:lnTo>
                    <a:pt x="1833486" y="1621828"/>
                  </a:lnTo>
                  <a:lnTo>
                    <a:pt x="1853501" y="1655368"/>
                  </a:lnTo>
                  <a:lnTo>
                    <a:pt x="1881924" y="1698447"/>
                  </a:lnTo>
                  <a:lnTo>
                    <a:pt x="1908390" y="1743379"/>
                  </a:lnTo>
                  <a:lnTo>
                    <a:pt x="1942388" y="1798675"/>
                  </a:lnTo>
                  <a:lnTo>
                    <a:pt x="1966099" y="1846237"/>
                  </a:lnTo>
                  <a:lnTo>
                    <a:pt x="1987969" y="1895551"/>
                  </a:lnTo>
                  <a:lnTo>
                    <a:pt x="1998929" y="1937702"/>
                  </a:lnTo>
                  <a:lnTo>
                    <a:pt x="2005114" y="1949348"/>
                  </a:lnTo>
                  <a:lnTo>
                    <a:pt x="2011133" y="1961146"/>
                  </a:lnTo>
                  <a:lnTo>
                    <a:pt x="2008352" y="1963788"/>
                  </a:lnTo>
                  <a:lnTo>
                    <a:pt x="2014372" y="1975586"/>
                  </a:lnTo>
                  <a:lnTo>
                    <a:pt x="2014372" y="1623796"/>
                  </a:lnTo>
                  <a:lnTo>
                    <a:pt x="2011565" y="1610194"/>
                  </a:lnTo>
                  <a:lnTo>
                    <a:pt x="2001812" y="1584413"/>
                  </a:lnTo>
                  <a:lnTo>
                    <a:pt x="2000542" y="1568094"/>
                  </a:lnTo>
                  <a:lnTo>
                    <a:pt x="1996719" y="1554200"/>
                  </a:lnTo>
                  <a:lnTo>
                    <a:pt x="1989721" y="1543329"/>
                  </a:lnTo>
                  <a:lnTo>
                    <a:pt x="1978456" y="1536509"/>
                  </a:lnTo>
                  <a:lnTo>
                    <a:pt x="1966290" y="1530553"/>
                  </a:lnTo>
                  <a:lnTo>
                    <a:pt x="1956587" y="1522272"/>
                  </a:lnTo>
                  <a:lnTo>
                    <a:pt x="1938121" y="1487246"/>
                  </a:lnTo>
                  <a:lnTo>
                    <a:pt x="1922157" y="1449857"/>
                  </a:lnTo>
                  <a:lnTo>
                    <a:pt x="1904390" y="1414157"/>
                  </a:lnTo>
                  <a:lnTo>
                    <a:pt x="1871814" y="1375041"/>
                  </a:lnTo>
                  <a:lnTo>
                    <a:pt x="1850351" y="1395450"/>
                  </a:lnTo>
                  <a:lnTo>
                    <a:pt x="1835327" y="1392224"/>
                  </a:lnTo>
                  <a:lnTo>
                    <a:pt x="1832178" y="1377683"/>
                  </a:lnTo>
                  <a:lnTo>
                    <a:pt x="1830006" y="1362227"/>
                  </a:lnTo>
                  <a:lnTo>
                    <a:pt x="1837563" y="1355039"/>
                  </a:lnTo>
                  <a:lnTo>
                    <a:pt x="1837372" y="1337691"/>
                  </a:lnTo>
                  <a:lnTo>
                    <a:pt x="1835810" y="1339176"/>
                  </a:lnTo>
                  <a:lnTo>
                    <a:pt x="1824926" y="1332001"/>
                  </a:lnTo>
                  <a:lnTo>
                    <a:pt x="1819097" y="1337551"/>
                  </a:lnTo>
                  <a:lnTo>
                    <a:pt x="1808619" y="1312468"/>
                  </a:lnTo>
                  <a:lnTo>
                    <a:pt x="1804771" y="1298600"/>
                  </a:lnTo>
                  <a:lnTo>
                    <a:pt x="1790115" y="1277480"/>
                  </a:lnTo>
                  <a:lnTo>
                    <a:pt x="1782229" y="1267447"/>
                  </a:lnTo>
                  <a:lnTo>
                    <a:pt x="1758442" y="1237488"/>
                  </a:lnTo>
                  <a:lnTo>
                    <a:pt x="1739582" y="1220381"/>
                  </a:lnTo>
                  <a:lnTo>
                    <a:pt x="1724647" y="1217053"/>
                  </a:lnTo>
                  <a:lnTo>
                    <a:pt x="1703882" y="1219276"/>
                  </a:lnTo>
                  <a:lnTo>
                    <a:pt x="1685861" y="1201369"/>
                  </a:lnTo>
                  <a:lnTo>
                    <a:pt x="1676222" y="1175486"/>
                  </a:lnTo>
                  <a:lnTo>
                    <a:pt x="1667675" y="1148549"/>
                  </a:lnTo>
                  <a:lnTo>
                    <a:pt x="1644180" y="1118323"/>
                  </a:lnTo>
                  <a:lnTo>
                    <a:pt x="1631607" y="1112748"/>
                  </a:lnTo>
                  <a:lnTo>
                    <a:pt x="1608277" y="1099883"/>
                  </a:lnTo>
                  <a:lnTo>
                    <a:pt x="1591843" y="1097991"/>
                  </a:lnTo>
                  <a:lnTo>
                    <a:pt x="1573669" y="1097749"/>
                  </a:lnTo>
                  <a:lnTo>
                    <a:pt x="1578724" y="1092949"/>
                  </a:lnTo>
                  <a:lnTo>
                    <a:pt x="1573644" y="1080249"/>
                  </a:lnTo>
                  <a:lnTo>
                    <a:pt x="1567268" y="1068781"/>
                  </a:lnTo>
                  <a:lnTo>
                    <a:pt x="1568399" y="1067714"/>
                  </a:lnTo>
                  <a:lnTo>
                    <a:pt x="1549247" y="1050861"/>
                  </a:lnTo>
                  <a:lnTo>
                    <a:pt x="1540789" y="1041387"/>
                  </a:lnTo>
                  <a:lnTo>
                    <a:pt x="1529219" y="1034859"/>
                  </a:lnTo>
                  <a:lnTo>
                    <a:pt x="1515008" y="1030846"/>
                  </a:lnTo>
                  <a:lnTo>
                    <a:pt x="1500797" y="1026833"/>
                  </a:lnTo>
                  <a:lnTo>
                    <a:pt x="1485760" y="1041146"/>
                  </a:lnTo>
                  <a:lnTo>
                    <a:pt x="1491894" y="1052830"/>
                  </a:lnTo>
                  <a:lnTo>
                    <a:pt x="1483512" y="1060805"/>
                  </a:lnTo>
                  <a:lnTo>
                    <a:pt x="1473136" y="1053147"/>
                  </a:lnTo>
                  <a:lnTo>
                    <a:pt x="1470406" y="1055751"/>
                  </a:lnTo>
                  <a:lnTo>
                    <a:pt x="1457833" y="1050175"/>
                  </a:lnTo>
                  <a:lnTo>
                    <a:pt x="1473936" y="1087437"/>
                  </a:lnTo>
                  <a:lnTo>
                    <a:pt x="1482813" y="1096530"/>
                  </a:lnTo>
                  <a:lnTo>
                    <a:pt x="1444637" y="1080249"/>
                  </a:lnTo>
                  <a:lnTo>
                    <a:pt x="1439976" y="1067155"/>
                  </a:lnTo>
                  <a:lnTo>
                    <a:pt x="1451965" y="1055763"/>
                  </a:lnTo>
                  <a:lnTo>
                    <a:pt x="1446225" y="1026160"/>
                  </a:lnTo>
                  <a:lnTo>
                    <a:pt x="1440332" y="1014247"/>
                  </a:lnTo>
                  <a:lnTo>
                    <a:pt x="1424559" y="994194"/>
                  </a:lnTo>
                  <a:lnTo>
                    <a:pt x="1407668" y="975194"/>
                  </a:lnTo>
                  <a:lnTo>
                    <a:pt x="1398409" y="966482"/>
                  </a:lnTo>
                  <a:lnTo>
                    <a:pt x="1381645" y="947381"/>
                  </a:lnTo>
                  <a:lnTo>
                    <a:pt x="1368856" y="942009"/>
                  </a:lnTo>
                  <a:lnTo>
                    <a:pt x="1346288" y="963472"/>
                  </a:lnTo>
                  <a:lnTo>
                    <a:pt x="1332941" y="958646"/>
                  </a:lnTo>
                  <a:lnTo>
                    <a:pt x="1317205" y="956081"/>
                  </a:lnTo>
                  <a:lnTo>
                    <a:pt x="1300086" y="954836"/>
                  </a:lnTo>
                  <a:lnTo>
                    <a:pt x="1283500" y="953084"/>
                  </a:lnTo>
                  <a:lnTo>
                    <a:pt x="1277518" y="958773"/>
                  </a:lnTo>
                  <a:lnTo>
                    <a:pt x="1266913" y="951331"/>
                  </a:lnTo>
                  <a:lnTo>
                    <a:pt x="1238300" y="978560"/>
                  </a:lnTo>
                  <a:lnTo>
                    <a:pt x="1230020" y="1003960"/>
                  </a:lnTo>
                  <a:lnTo>
                    <a:pt x="1219733" y="978687"/>
                  </a:lnTo>
                  <a:lnTo>
                    <a:pt x="1216177" y="964539"/>
                  </a:lnTo>
                  <a:lnTo>
                    <a:pt x="1195057" y="949566"/>
                  </a:lnTo>
                  <a:lnTo>
                    <a:pt x="1167117" y="958621"/>
                  </a:lnTo>
                  <a:lnTo>
                    <a:pt x="1175550" y="968133"/>
                  </a:lnTo>
                  <a:lnTo>
                    <a:pt x="1174026" y="969581"/>
                  </a:lnTo>
                  <a:lnTo>
                    <a:pt x="1180185" y="981252"/>
                  </a:lnTo>
                  <a:lnTo>
                    <a:pt x="1185405" y="993800"/>
                  </a:lnTo>
                  <a:lnTo>
                    <a:pt x="1156398" y="1003871"/>
                  </a:lnTo>
                  <a:lnTo>
                    <a:pt x="1128458" y="1012913"/>
                  </a:lnTo>
                  <a:lnTo>
                    <a:pt x="1098651" y="1023734"/>
                  </a:lnTo>
                  <a:lnTo>
                    <a:pt x="1072794" y="1048334"/>
                  </a:lnTo>
                  <a:lnTo>
                    <a:pt x="1056132" y="1046657"/>
                  </a:lnTo>
                  <a:lnTo>
                    <a:pt x="1037259" y="1064615"/>
                  </a:lnTo>
                  <a:lnTo>
                    <a:pt x="1040447" y="1079093"/>
                  </a:lnTo>
                  <a:lnTo>
                    <a:pt x="1032573" y="1086586"/>
                  </a:lnTo>
                  <a:lnTo>
                    <a:pt x="1030058" y="1106512"/>
                  </a:lnTo>
                  <a:lnTo>
                    <a:pt x="1013993" y="1156843"/>
                  </a:lnTo>
                  <a:lnTo>
                    <a:pt x="1001153" y="1204112"/>
                  </a:lnTo>
                  <a:lnTo>
                    <a:pt x="992428" y="1247470"/>
                  </a:lnTo>
                  <a:lnTo>
                    <a:pt x="997445" y="1295285"/>
                  </a:lnTo>
                  <a:lnTo>
                    <a:pt x="1007287" y="1338491"/>
                  </a:lnTo>
                  <a:lnTo>
                    <a:pt x="1017612" y="1381264"/>
                  </a:lnTo>
                  <a:lnTo>
                    <a:pt x="1040968" y="1429143"/>
                  </a:lnTo>
                  <a:lnTo>
                    <a:pt x="1063713" y="1460106"/>
                  </a:lnTo>
                  <a:lnTo>
                    <a:pt x="1112088" y="1484198"/>
                  </a:lnTo>
                  <a:lnTo>
                    <a:pt x="1131951" y="1500365"/>
                  </a:lnTo>
                  <a:lnTo>
                    <a:pt x="1137424" y="1530210"/>
                  </a:lnTo>
                  <a:lnTo>
                    <a:pt x="1130134" y="1519618"/>
                  </a:lnTo>
                  <a:lnTo>
                    <a:pt x="1114742" y="1499196"/>
                  </a:lnTo>
                  <a:lnTo>
                    <a:pt x="1103439" y="1492427"/>
                  </a:lnTo>
                  <a:lnTo>
                    <a:pt x="1090891" y="1504353"/>
                  </a:lnTo>
                  <a:lnTo>
                    <a:pt x="1098156" y="1514983"/>
                  </a:lnTo>
                  <a:lnTo>
                    <a:pt x="1105115" y="1525892"/>
                  </a:lnTo>
                  <a:lnTo>
                    <a:pt x="1111935" y="1536928"/>
                  </a:lnTo>
                  <a:lnTo>
                    <a:pt x="1127544" y="1557134"/>
                  </a:lnTo>
                  <a:lnTo>
                    <a:pt x="1143711" y="1576806"/>
                  </a:lnTo>
                  <a:lnTo>
                    <a:pt x="1167752" y="1606524"/>
                  </a:lnTo>
                  <a:lnTo>
                    <a:pt x="1206449" y="1639824"/>
                  </a:lnTo>
                  <a:lnTo>
                    <a:pt x="1248168" y="1687779"/>
                  </a:lnTo>
                  <a:lnTo>
                    <a:pt x="1271308" y="1718360"/>
                  </a:lnTo>
                  <a:lnTo>
                    <a:pt x="1293622" y="1749717"/>
                  </a:lnTo>
                  <a:lnTo>
                    <a:pt x="1324241" y="1790700"/>
                  </a:lnTo>
                  <a:lnTo>
                    <a:pt x="1354988" y="1831555"/>
                  </a:lnTo>
                  <a:lnTo>
                    <a:pt x="1378254" y="1862023"/>
                  </a:lnTo>
                  <a:lnTo>
                    <a:pt x="1412074" y="1899958"/>
                  </a:lnTo>
                  <a:lnTo>
                    <a:pt x="1439519" y="1926437"/>
                  </a:lnTo>
                  <a:lnTo>
                    <a:pt x="1470139" y="1949894"/>
                  </a:lnTo>
                  <a:lnTo>
                    <a:pt x="1513573" y="1978685"/>
                  </a:lnTo>
                  <a:lnTo>
                    <a:pt x="1553349" y="1993442"/>
                  </a:lnTo>
                  <a:lnTo>
                    <a:pt x="1599260" y="2002358"/>
                  </a:lnTo>
                  <a:lnTo>
                    <a:pt x="1594510" y="2024405"/>
                  </a:lnTo>
                  <a:lnTo>
                    <a:pt x="1621536" y="2051278"/>
                  </a:lnTo>
                  <a:lnTo>
                    <a:pt x="1647164" y="2061946"/>
                  </a:lnTo>
                  <a:lnTo>
                    <a:pt x="1673263" y="2072182"/>
                  </a:lnTo>
                  <a:lnTo>
                    <a:pt x="1690331" y="2073478"/>
                  </a:lnTo>
                  <a:lnTo>
                    <a:pt x="1714728" y="2085340"/>
                  </a:lnTo>
                  <a:lnTo>
                    <a:pt x="1729054" y="2089226"/>
                  </a:lnTo>
                  <a:lnTo>
                    <a:pt x="1750961" y="2103450"/>
                  </a:lnTo>
                  <a:lnTo>
                    <a:pt x="1760766" y="2094115"/>
                  </a:lnTo>
                  <a:lnTo>
                    <a:pt x="1779320" y="2094001"/>
                  </a:lnTo>
                  <a:lnTo>
                    <a:pt x="1789099" y="2084705"/>
                  </a:lnTo>
                  <a:lnTo>
                    <a:pt x="1807578" y="2084641"/>
                  </a:lnTo>
                  <a:lnTo>
                    <a:pt x="1811299" y="2098636"/>
                  </a:lnTo>
                  <a:lnTo>
                    <a:pt x="1847253" y="2117026"/>
                  </a:lnTo>
                  <a:lnTo>
                    <a:pt x="1904492" y="2132685"/>
                  </a:lnTo>
                  <a:lnTo>
                    <a:pt x="1972081" y="2138515"/>
                  </a:lnTo>
                  <a:lnTo>
                    <a:pt x="1990839" y="2138197"/>
                  </a:lnTo>
                  <a:lnTo>
                    <a:pt x="2009927" y="2137562"/>
                  </a:lnTo>
                  <a:lnTo>
                    <a:pt x="2020468" y="2127542"/>
                  </a:lnTo>
                  <a:lnTo>
                    <a:pt x="2039874" y="2126602"/>
                  </a:lnTo>
                  <a:lnTo>
                    <a:pt x="2048522" y="2153450"/>
                  </a:lnTo>
                  <a:lnTo>
                    <a:pt x="2048141" y="2171331"/>
                  </a:lnTo>
                  <a:lnTo>
                    <a:pt x="2047443" y="2189518"/>
                  </a:lnTo>
                  <a:lnTo>
                    <a:pt x="2046363" y="2208072"/>
                  </a:lnTo>
                  <a:lnTo>
                    <a:pt x="2046998" y="2260054"/>
                  </a:lnTo>
                  <a:lnTo>
                    <a:pt x="2047189" y="2312454"/>
                  </a:lnTo>
                  <a:lnTo>
                    <a:pt x="2038121" y="2356129"/>
                  </a:lnTo>
                  <a:lnTo>
                    <a:pt x="2037207" y="2409583"/>
                  </a:lnTo>
                  <a:lnTo>
                    <a:pt x="2026843" y="2454491"/>
                  </a:lnTo>
                  <a:lnTo>
                    <a:pt x="2024468" y="2509342"/>
                  </a:lnTo>
                  <a:lnTo>
                    <a:pt x="2012480" y="2555798"/>
                  </a:lnTo>
                  <a:lnTo>
                    <a:pt x="1999538" y="2603169"/>
                  </a:lnTo>
                  <a:lnTo>
                    <a:pt x="1985556" y="2651518"/>
                  </a:lnTo>
                  <a:lnTo>
                    <a:pt x="1970455" y="2700934"/>
                  </a:lnTo>
                  <a:lnTo>
                    <a:pt x="1954136" y="2751505"/>
                  </a:lnTo>
                  <a:lnTo>
                    <a:pt x="1837131" y="2950438"/>
                  </a:lnTo>
                  <a:lnTo>
                    <a:pt x="1812467" y="2991421"/>
                  </a:lnTo>
                  <a:lnTo>
                    <a:pt x="1732635" y="3067354"/>
                  </a:lnTo>
                  <a:lnTo>
                    <a:pt x="1685353" y="3094799"/>
                  </a:lnTo>
                  <a:lnTo>
                    <a:pt x="1639836" y="3120567"/>
                  </a:lnTo>
                  <a:lnTo>
                    <a:pt x="1587969" y="3134842"/>
                  </a:lnTo>
                  <a:lnTo>
                    <a:pt x="1564068" y="3140049"/>
                  </a:lnTo>
                  <a:lnTo>
                    <a:pt x="1533880" y="3151225"/>
                  </a:lnTo>
                  <a:lnTo>
                    <a:pt x="1491399" y="3156585"/>
                  </a:lnTo>
                  <a:lnTo>
                    <a:pt x="1448104" y="3162706"/>
                  </a:lnTo>
                  <a:lnTo>
                    <a:pt x="1415173" y="3176498"/>
                  </a:lnTo>
                  <a:lnTo>
                    <a:pt x="1377492" y="3177286"/>
                  </a:lnTo>
                  <a:lnTo>
                    <a:pt x="1354924" y="3181235"/>
                  </a:lnTo>
                  <a:lnTo>
                    <a:pt x="1349794" y="3186112"/>
                  </a:lnTo>
                  <a:lnTo>
                    <a:pt x="1351114" y="3195002"/>
                  </a:lnTo>
                  <a:lnTo>
                    <a:pt x="1340281" y="3196920"/>
                  </a:lnTo>
                  <a:lnTo>
                    <a:pt x="1312227" y="3201530"/>
                  </a:lnTo>
                  <a:lnTo>
                    <a:pt x="1308315" y="3202076"/>
                  </a:lnTo>
                  <a:lnTo>
                    <a:pt x="1352791" y="3202076"/>
                  </a:lnTo>
                  <a:lnTo>
                    <a:pt x="1352689" y="3201454"/>
                  </a:lnTo>
                  <a:lnTo>
                    <a:pt x="1778254" y="3199244"/>
                  </a:lnTo>
                  <a:lnTo>
                    <a:pt x="1845805" y="3134995"/>
                  </a:lnTo>
                  <a:lnTo>
                    <a:pt x="1869300" y="3095104"/>
                  </a:lnTo>
                  <a:lnTo>
                    <a:pt x="1894014" y="3054070"/>
                  </a:lnTo>
                  <a:lnTo>
                    <a:pt x="1920773" y="3063684"/>
                  </a:lnTo>
                  <a:lnTo>
                    <a:pt x="1962569" y="3023920"/>
                  </a:lnTo>
                  <a:lnTo>
                    <a:pt x="1973465" y="2996031"/>
                  </a:lnTo>
                  <a:lnTo>
                    <a:pt x="1987169" y="2983001"/>
                  </a:lnTo>
                  <a:lnTo>
                    <a:pt x="1992287" y="2960611"/>
                  </a:lnTo>
                  <a:lnTo>
                    <a:pt x="2020912" y="2933382"/>
                  </a:lnTo>
                  <a:lnTo>
                    <a:pt x="2018157" y="2918472"/>
                  </a:lnTo>
                  <a:lnTo>
                    <a:pt x="2015680" y="2903309"/>
                  </a:lnTo>
                  <a:lnTo>
                    <a:pt x="2013458" y="2887891"/>
                  </a:lnTo>
                  <a:lnTo>
                    <a:pt x="2011502" y="2872219"/>
                  </a:lnTo>
                  <a:lnTo>
                    <a:pt x="2033270" y="2869044"/>
                  </a:lnTo>
                  <a:lnTo>
                    <a:pt x="2060943" y="2842717"/>
                  </a:lnTo>
                  <a:lnTo>
                    <a:pt x="2089683" y="2797848"/>
                  </a:lnTo>
                  <a:lnTo>
                    <a:pt x="2123389" y="2748267"/>
                  </a:lnTo>
                  <a:lnTo>
                    <a:pt x="2147938" y="2689872"/>
                  </a:lnTo>
                  <a:lnTo>
                    <a:pt x="2151621" y="2668841"/>
                  </a:lnTo>
                  <a:lnTo>
                    <a:pt x="2158987" y="2626766"/>
                  </a:lnTo>
                  <a:lnTo>
                    <a:pt x="2170455" y="2580817"/>
                  </a:lnTo>
                  <a:lnTo>
                    <a:pt x="2178697" y="2555443"/>
                  </a:lnTo>
                  <a:lnTo>
                    <a:pt x="2166632" y="2549385"/>
                  </a:lnTo>
                  <a:lnTo>
                    <a:pt x="2164575" y="2551353"/>
                  </a:lnTo>
                  <a:lnTo>
                    <a:pt x="2154999" y="2542933"/>
                  </a:lnTo>
                  <a:lnTo>
                    <a:pt x="2155367" y="2542590"/>
                  </a:lnTo>
                  <a:lnTo>
                    <a:pt x="2152586" y="2527693"/>
                  </a:lnTo>
                  <a:lnTo>
                    <a:pt x="2166035" y="2532430"/>
                  </a:lnTo>
                  <a:lnTo>
                    <a:pt x="2183739" y="2515603"/>
                  </a:lnTo>
                  <a:lnTo>
                    <a:pt x="2185339" y="2496540"/>
                  </a:lnTo>
                  <a:lnTo>
                    <a:pt x="2183053" y="2481199"/>
                  </a:lnTo>
                  <a:lnTo>
                    <a:pt x="2176767" y="2469654"/>
                  </a:lnTo>
                  <a:lnTo>
                    <a:pt x="2190318" y="2439238"/>
                  </a:lnTo>
                  <a:lnTo>
                    <a:pt x="2199944" y="2412542"/>
                  </a:lnTo>
                  <a:lnTo>
                    <a:pt x="2204555" y="2390635"/>
                  </a:lnTo>
                  <a:lnTo>
                    <a:pt x="2185555" y="2356116"/>
                  </a:lnTo>
                  <a:lnTo>
                    <a:pt x="2203754" y="2338819"/>
                  </a:lnTo>
                  <a:lnTo>
                    <a:pt x="2205913" y="2319223"/>
                  </a:lnTo>
                  <a:lnTo>
                    <a:pt x="2208593" y="2299144"/>
                  </a:lnTo>
                  <a:lnTo>
                    <a:pt x="2210562" y="2279751"/>
                  </a:lnTo>
                  <a:lnTo>
                    <a:pt x="2212111" y="2243226"/>
                  </a:lnTo>
                  <a:lnTo>
                    <a:pt x="2210714" y="2227021"/>
                  </a:lnTo>
                  <a:lnTo>
                    <a:pt x="2213457" y="2189353"/>
                  </a:lnTo>
                  <a:lnTo>
                    <a:pt x="2204351" y="2145449"/>
                  </a:lnTo>
                  <a:lnTo>
                    <a:pt x="2192324" y="2104301"/>
                  </a:lnTo>
                  <a:lnTo>
                    <a:pt x="2177605" y="2065718"/>
                  </a:lnTo>
                  <a:lnTo>
                    <a:pt x="2181441" y="2062073"/>
                  </a:lnTo>
                  <a:lnTo>
                    <a:pt x="2191905" y="2069642"/>
                  </a:lnTo>
                  <a:lnTo>
                    <a:pt x="2190331" y="2071141"/>
                  </a:lnTo>
                  <a:lnTo>
                    <a:pt x="2216162" y="2081618"/>
                  </a:lnTo>
                  <a:lnTo>
                    <a:pt x="2251519" y="2048002"/>
                  </a:lnTo>
                  <a:lnTo>
                    <a:pt x="2281009" y="2037473"/>
                  </a:lnTo>
                  <a:lnTo>
                    <a:pt x="2314689" y="2040496"/>
                  </a:lnTo>
                  <a:lnTo>
                    <a:pt x="2332151" y="2023884"/>
                  </a:lnTo>
                  <a:lnTo>
                    <a:pt x="2347976" y="1991309"/>
                  </a:lnTo>
                  <a:lnTo>
                    <a:pt x="2378506" y="1997329"/>
                  </a:lnTo>
                  <a:lnTo>
                    <a:pt x="2414295" y="1980806"/>
                  </a:lnTo>
                  <a:lnTo>
                    <a:pt x="2554452" y="1847494"/>
                  </a:lnTo>
                  <a:close/>
                </a:path>
                <a:path extrusionOk="0" h="3202304" w="2557780">
                  <a:moveTo>
                    <a:pt x="2557170" y="268084"/>
                  </a:moveTo>
                  <a:lnTo>
                    <a:pt x="2544991" y="256438"/>
                  </a:lnTo>
                  <a:lnTo>
                    <a:pt x="2554503" y="228981"/>
                  </a:lnTo>
                  <a:lnTo>
                    <a:pt x="2548725" y="222504"/>
                  </a:lnTo>
                  <a:lnTo>
                    <a:pt x="2532634" y="221691"/>
                  </a:lnTo>
                  <a:lnTo>
                    <a:pt x="2511183" y="211201"/>
                  </a:lnTo>
                  <a:lnTo>
                    <a:pt x="2483904" y="183515"/>
                  </a:lnTo>
                  <a:lnTo>
                    <a:pt x="2457843" y="154660"/>
                  </a:lnTo>
                  <a:lnTo>
                    <a:pt x="2430957" y="126174"/>
                  </a:lnTo>
                  <a:lnTo>
                    <a:pt x="2401227" y="99593"/>
                  </a:lnTo>
                  <a:lnTo>
                    <a:pt x="2369769" y="76415"/>
                  </a:lnTo>
                  <a:lnTo>
                    <a:pt x="2358402" y="69710"/>
                  </a:lnTo>
                  <a:lnTo>
                    <a:pt x="2326132" y="50660"/>
                  </a:lnTo>
                  <a:lnTo>
                    <a:pt x="2280120" y="29832"/>
                  </a:lnTo>
                  <a:lnTo>
                    <a:pt x="2241562" y="21463"/>
                  </a:lnTo>
                  <a:lnTo>
                    <a:pt x="2225256" y="22593"/>
                  </a:lnTo>
                  <a:lnTo>
                    <a:pt x="2210866" y="26619"/>
                  </a:lnTo>
                  <a:lnTo>
                    <a:pt x="2197849" y="32042"/>
                  </a:lnTo>
                  <a:lnTo>
                    <a:pt x="2185644" y="37312"/>
                  </a:lnTo>
                  <a:lnTo>
                    <a:pt x="2173592" y="40538"/>
                  </a:lnTo>
                  <a:lnTo>
                    <a:pt x="2161044" y="40157"/>
                  </a:lnTo>
                  <a:lnTo>
                    <a:pt x="2146909" y="35204"/>
                  </a:lnTo>
                  <a:lnTo>
                    <a:pt x="2130044" y="24726"/>
                  </a:lnTo>
                  <a:lnTo>
                    <a:pt x="2141131" y="26009"/>
                  </a:lnTo>
                  <a:lnTo>
                    <a:pt x="2166099" y="28689"/>
                  </a:lnTo>
                  <a:lnTo>
                    <a:pt x="2186432" y="25158"/>
                  </a:lnTo>
                  <a:lnTo>
                    <a:pt x="2183638" y="7848"/>
                  </a:lnTo>
                  <a:lnTo>
                    <a:pt x="2176183" y="5638"/>
                  </a:lnTo>
                  <a:lnTo>
                    <a:pt x="2159724" y="3124"/>
                  </a:lnTo>
                  <a:lnTo>
                    <a:pt x="2153386" y="2527"/>
                  </a:lnTo>
                  <a:lnTo>
                    <a:pt x="2137308" y="1003"/>
                  </a:lnTo>
                  <a:lnTo>
                    <a:pt x="2111946" y="0"/>
                  </a:lnTo>
                  <a:lnTo>
                    <a:pt x="2087041" y="368"/>
                  </a:lnTo>
                  <a:lnTo>
                    <a:pt x="2065528" y="1435"/>
                  </a:lnTo>
                  <a:lnTo>
                    <a:pt x="2050402" y="2565"/>
                  </a:lnTo>
                  <a:lnTo>
                    <a:pt x="2045017" y="3048"/>
                  </a:lnTo>
                  <a:lnTo>
                    <a:pt x="2044712" y="3340"/>
                  </a:lnTo>
                  <a:lnTo>
                    <a:pt x="2053869" y="169684"/>
                  </a:lnTo>
                  <a:lnTo>
                    <a:pt x="2088045" y="168579"/>
                  </a:lnTo>
                  <a:lnTo>
                    <a:pt x="2103170" y="169506"/>
                  </a:lnTo>
                  <a:lnTo>
                    <a:pt x="2156650" y="177495"/>
                  </a:lnTo>
                  <a:lnTo>
                    <a:pt x="2188591" y="186232"/>
                  </a:lnTo>
                  <a:lnTo>
                    <a:pt x="2206815" y="190893"/>
                  </a:lnTo>
                  <a:lnTo>
                    <a:pt x="2220988" y="194627"/>
                  </a:lnTo>
                  <a:lnTo>
                    <a:pt x="2232050" y="195643"/>
                  </a:lnTo>
                  <a:lnTo>
                    <a:pt x="2238070" y="192824"/>
                  </a:lnTo>
                  <a:lnTo>
                    <a:pt x="2237079" y="185115"/>
                  </a:lnTo>
                  <a:lnTo>
                    <a:pt x="2248420" y="191795"/>
                  </a:lnTo>
                  <a:lnTo>
                    <a:pt x="2282863" y="210616"/>
                  </a:lnTo>
                  <a:lnTo>
                    <a:pt x="2333447" y="241096"/>
                  </a:lnTo>
                  <a:lnTo>
                    <a:pt x="2380043" y="274459"/>
                  </a:lnTo>
                  <a:lnTo>
                    <a:pt x="2423083" y="311124"/>
                  </a:lnTo>
                  <a:lnTo>
                    <a:pt x="2455608" y="343928"/>
                  </a:lnTo>
                  <a:lnTo>
                    <a:pt x="2486317" y="379412"/>
                  </a:lnTo>
                  <a:lnTo>
                    <a:pt x="2514231" y="416483"/>
                  </a:lnTo>
                  <a:lnTo>
                    <a:pt x="2538374" y="454025"/>
                  </a:lnTo>
                  <a:lnTo>
                    <a:pt x="2557170" y="489115"/>
                  </a:lnTo>
                  <a:lnTo>
                    <a:pt x="2557170" y="268084"/>
                  </a:lnTo>
                  <a:close/>
                </a:path>
              </a:pathLst>
            </a:custGeom>
            <a:solidFill>
              <a:srgbClr val="99DE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0" name="Google Shape;180;p9"/>
            <p:cNvPicPr preferRelativeResize="0"/>
            <p:nvPr/>
          </p:nvPicPr>
          <p:blipFill rotWithShape="1">
            <a:blip r:embed="rId4">
              <a:alphaModFix/>
            </a:blip>
            <a:srcRect b="0" l="0" r="0" t="0"/>
            <a:stretch/>
          </p:blipFill>
          <p:spPr>
            <a:xfrm>
              <a:off x="-6346" y="7167608"/>
              <a:ext cx="1753741" cy="3116336"/>
            </a:xfrm>
            <a:prstGeom prst="rect">
              <a:avLst/>
            </a:prstGeom>
            <a:noFill/>
            <a:ln>
              <a:noFill/>
            </a:ln>
          </p:spPr>
        </p:pic>
      </p:grpSp>
      <p:sp>
        <p:nvSpPr>
          <p:cNvPr id="181" name="Google Shape;181;p9"/>
          <p:cNvSpPr txBox="1"/>
          <p:nvPr>
            <p:ph type="title"/>
          </p:nvPr>
        </p:nvSpPr>
        <p:spPr>
          <a:xfrm>
            <a:off x="4963085" y="1198127"/>
            <a:ext cx="8447405" cy="2800985"/>
          </a:xfrm>
          <a:prstGeom prst="rect">
            <a:avLst/>
          </a:prstGeom>
          <a:noFill/>
          <a:ln>
            <a:noFill/>
          </a:ln>
        </p:spPr>
        <p:txBody>
          <a:bodyPr anchorCtr="0" anchor="t" bIns="0" lIns="0" spcFirstLastPara="1" rIns="0" wrap="square" tIns="763175">
            <a:spAutoFit/>
          </a:bodyPr>
          <a:lstStyle/>
          <a:p>
            <a:pPr indent="0" lvl="0" marL="887730" rtl="0" algn="l">
              <a:lnSpc>
                <a:spcPct val="100000"/>
              </a:lnSpc>
              <a:spcBef>
                <a:spcPts val="0"/>
              </a:spcBef>
              <a:spcAft>
                <a:spcPts val="0"/>
              </a:spcAft>
              <a:buNone/>
            </a:pPr>
            <a:r>
              <a:rPr lang="en-US" sz="7800"/>
              <a:t>CABECERAS</a:t>
            </a:r>
            <a:endParaRPr sz="7800"/>
          </a:p>
        </p:txBody>
      </p:sp>
      <p:sp>
        <p:nvSpPr>
          <p:cNvPr id="182" name="Google Shape;182;p9"/>
          <p:cNvSpPr txBox="1"/>
          <p:nvPr/>
        </p:nvSpPr>
        <p:spPr>
          <a:xfrm>
            <a:off x="3362950" y="4175693"/>
            <a:ext cx="11480800" cy="3590925"/>
          </a:xfrm>
          <a:prstGeom prst="rect">
            <a:avLst/>
          </a:prstGeom>
          <a:noFill/>
          <a:ln>
            <a:noFill/>
          </a:ln>
        </p:spPr>
        <p:txBody>
          <a:bodyPr anchorCtr="0" anchor="t" bIns="0" lIns="0" spcFirstLastPara="1" rIns="0" wrap="square" tIns="12050">
            <a:spAutoFit/>
          </a:bodyPr>
          <a:lstStyle/>
          <a:p>
            <a:pPr indent="0" lvl="0" marL="12700" marR="5080" rtl="0" algn="l">
              <a:lnSpc>
                <a:spcPct val="115799"/>
              </a:lnSpc>
              <a:spcBef>
                <a:spcPts val="0"/>
              </a:spcBef>
              <a:spcAft>
                <a:spcPts val="0"/>
              </a:spcAft>
              <a:buNone/>
            </a:pPr>
            <a:r>
              <a:rPr lang="en-US" sz="5050">
                <a:solidFill>
                  <a:srgbClr val="C84826"/>
                </a:solidFill>
                <a:latin typeface="Calibri"/>
                <a:ea typeface="Calibri"/>
                <a:cs typeface="Calibri"/>
                <a:sym typeface="Calibri"/>
              </a:rPr>
              <a:t>When		dancers	are		in	square			formation,	the couples			occupying	thewidth	of	the	hall		are called	"cabeceras"		or		head		couples.		This	is	of Spanish		origin.</a:t>
            </a:r>
            <a:endParaRPr sz="505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2023-08-13T14:03:32Z</dcterms:created>
  <dc:creator>ALCAIDE, Krisha Mae P.</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2023-08-13T00:00:00Z</vt:filetime>
  </property>
  <property fmtid="{D5CDD505-2E9C-101B-9397-08002B2CF9AE}" pid="3" name="Creator">
    <vt:lpwstr>Canva</vt:lpwstr>
  </property>
  <property fmtid="{D5CDD505-2E9C-101B-9397-08002B2CF9AE}" pid="4" name="LastSaved">
    <vt:filetime>2023-08-13T00:00:00Z</vt:filetime>
  </property>
  <property fmtid="{D5CDD505-2E9C-101B-9397-08002B2CF9AE}" pid="5" name="Producer">
    <vt:lpwstr>Canva</vt:lpwstr>
  </property>
</Properties>
</file>